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48" r:id="rId1"/>
    <p:sldMasterId id="2147483656" r:id="rId2"/>
    <p:sldMasterId id="2147483677" r:id="rId3"/>
  </p:sldMasterIdLst>
  <p:notesMasterIdLst>
    <p:notesMasterId r:id="rId178"/>
  </p:notesMasterIdLst>
  <p:sldIdLst>
    <p:sldId id="256" r:id="rId4"/>
    <p:sldId id="257" r:id="rId5"/>
    <p:sldId id="258" r:id="rId6"/>
    <p:sldId id="259" r:id="rId7"/>
    <p:sldId id="260" r:id="rId8"/>
    <p:sldId id="407" r:id="rId9"/>
    <p:sldId id="261" r:id="rId10"/>
    <p:sldId id="266" r:id="rId11"/>
    <p:sldId id="262" r:id="rId12"/>
    <p:sldId id="263" r:id="rId13"/>
    <p:sldId id="264" r:id="rId14"/>
    <p:sldId id="265" r:id="rId15"/>
    <p:sldId id="406" r:id="rId16"/>
    <p:sldId id="267" r:id="rId17"/>
    <p:sldId id="268" r:id="rId18"/>
    <p:sldId id="269" r:id="rId19"/>
    <p:sldId id="272" r:id="rId20"/>
    <p:sldId id="278" r:id="rId21"/>
    <p:sldId id="270" r:id="rId22"/>
    <p:sldId id="271" r:id="rId23"/>
    <p:sldId id="273" r:id="rId24"/>
    <p:sldId id="274" r:id="rId25"/>
    <p:sldId id="275" r:id="rId26"/>
    <p:sldId id="276" r:id="rId27"/>
    <p:sldId id="277" r:id="rId28"/>
    <p:sldId id="279" r:id="rId29"/>
    <p:sldId id="280" r:id="rId30"/>
    <p:sldId id="281" r:id="rId31"/>
    <p:sldId id="286" r:id="rId32"/>
    <p:sldId id="283" r:id="rId33"/>
    <p:sldId id="284" r:id="rId34"/>
    <p:sldId id="285" r:id="rId35"/>
    <p:sldId id="432" r:id="rId36"/>
    <p:sldId id="42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427" r:id="rId58"/>
    <p:sldId id="307" r:id="rId59"/>
    <p:sldId id="429" r:id="rId60"/>
    <p:sldId id="430" r:id="rId61"/>
    <p:sldId id="309" r:id="rId62"/>
    <p:sldId id="310" r:id="rId63"/>
    <p:sldId id="311" r:id="rId64"/>
    <p:sldId id="312" r:id="rId65"/>
    <p:sldId id="313" r:id="rId66"/>
    <p:sldId id="314" r:id="rId67"/>
    <p:sldId id="315" r:id="rId68"/>
    <p:sldId id="316" r:id="rId69"/>
    <p:sldId id="317" r:id="rId70"/>
    <p:sldId id="438" r:id="rId71"/>
    <p:sldId id="431" r:id="rId72"/>
    <p:sldId id="319" r:id="rId73"/>
    <p:sldId id="320" r:id="rId74"/>
    <p:sldId id="322" r:id="rId75"/>
    <p:sldId id="321"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9" r:id="rId90"/>
    <p:sldId id="340" r:id="rId91"/>
    <p:sldId id="341" r:id="rId92"/>
    <p:sldId id="342" r:id="rId93"/>
    <p:sldId id="428" r:id="rId94"/>
    <p:sldId id="343" r:id="rId95"/>
    <p:sldId id="409" r:id="rId96"/>
    <p:sldId id="345" r:id="rId97"/>
    <p:sldId id="346" r:id="rId98"/>
    <p:sldId id="433" r:id="rId99"/>
    <p:sldId id="443" r:id="rId100"/>
    <p:sldId id="347" r:id="rId101"/>
    <p:sldId id="410" r:id="rId102"/>
    <p:sldId id="411" r:id="rId103"/>
    <p:sldId id="412" r:id="rId104"/>
    <p:sldId id="414" r:id="rId105"/>
    <p:sldId id="434" r:id="rId106"/>
    <p:sldId id="408" r:id="rId107"/>
    <p:sldId id="413" r:id="rId108"/>
    <p:sldId id="348" r:id="rId109"/>
    <p:sldId id="336" r:id="rId110"/>
    <p:sldId id="337" r:id="rId111"/>
    <p:sldId id="338" r:id="rId112"/>
    <p:sldId id="349" r:id="rId113"/>
    <p:sldId id="350" r:id="rId114"/>
    <p:sldId id="351" r:id="rId115"/>
    <p:sldId id="352" r:id="rId116"/>
    <p:sldId id="353" r:id="rId117"/>
    <p:sldId id="354" r:id="rId118"/>
    <p:sldId id="355" r:id="rId119"/>
    <p:sldId id="356" r:id="rId120"/>
    <p:sldId id="357" r:id="rId121"/>
    <p:sldId id="358" r:id="rId122"/>
    <p:sldId id="359" r:id="rId123"/>
    <p:sldId id="360" r:id="rId124"/>
    <p:sldId id="361" r:id="rId125"/>
    <p:sldId id="362" r:id="rId126"/>
    <p:sldId id="363" r:id="rId127"/>
    <p:sldId id="364" r:id="rId128"/>
    <p:sldId id="365" r:id="rId129"/>
    <p:sldId id="366" r:id="rId130"/>
    <p:sldId id="367" r:id="rId131"/>
    <p:sldId id="368" r:id="rId132"/>
    <p:sldId id="369" r:id="rId133"/>
    <p:sldId id="370" r:id="rId134"/>
    <p:sldId id="371" r:id="rId135"/>
    <p:sldId id="372" r:id="rId136"/>
    <p:sldId id="373" r:id="rId137"/>
    <p:sldId id="415" r:id="rId138"/>
    <p:sldId id="375" r:id="rId139"/>
    <p:sldId id="416" r:id="rId140"/>
    <p:sldId id="435" r:id="rId141"/>
    <p:sldId id="436" r:id="rId142"/>
    <p:sldId id="437" r:id="rId143"/>
    <p:sldId id="417" r:id="rId144"/>
    <p:sldId id="418" r:id="rId145"/>
    <p:sldId id="419" r:id="rId146"/>
    <p:sldId id="420" r:id="rId147"/>
    <p:sldId id="421" r:id="rId148"/>
    <p:sldId id="382" r:id="rId149"/>
    <p:sldId id="383" r:id="rId150"/>
    <p:sldId id="384" r:id="rId151"/>
    <p:sldId id="385" r:id="rId152"/>
    <p:sldId id="386" r:id="rId153"/>
    <p:sldId id="387" r:id="rId154"/>
    <p:sldId id="423" r:id="rId155"/>
    <p:sldId id="424" r:id="rId156"/>
    <p:sldId id="441" r:id="rId157"/>
    <p:sldId id="442" r:id="rId158"/>
    <p:sldId id="425" r:id="rId159"/>
    <p:sldId id="391" r:id="rId160"/>
    <p:sldId id="392" r:id="rId161"/>
    <p:sldId id="393" r:id="rId162"/>
    <p:sldId id="394" r:id="rId163"/>
    <p:sldId id="395" r:id="rId164"/>
    <p:sldId id="396" r:id="rId165"/>
    <p:sldId id="397" r:id="rId166"/>
    <p:sldId id="398" r:id="rId167"/>
    <p:sldId id="399" r:id="rId168"/>
    <p:sldId id="400" r:id="rId169"/>
    <p:sldId id="422" r:id="rId170"/>
    <p:sldId id="401" r:id="rId171"/>
    <p:sldId id="402" r:id="rId172"/>
    <p:sldId id="403" r:id="rId173"/>
    <p:sldId id="439" r:id="rId174"/>
    <p:sldId id="440" r:id="rId175"/>
    <p:sldId id="404" r:id="rId176"/>
    <p:sldId id="405" r:id="rId177"/>
  </p:sldIdLst>
  <p:sldSz cx="9144000" cy="5143500" type="screen16x9"/>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9" roundtripDataSignature="AMtx7mj4eIlfNYwHQq/UKHZQq2C+cAEuo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FC4D97-0C3C-47E1-A966-79A0CDDE8FA7}">
  <a:tblStyle styleId="{3CFC4D97-0C3C-47E1-A966-79A0CDDE8FA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8EB"/>
          </a:solidFill>
        </a:fill>
      </a:tcStyle>
    </a:wholeTbl>
    <a:band1H>
      <a:tcTxStyle/>
      <a:tcStyle>
        <a:tcBdr/>
        <a:fill>
          <a:solidFill>
            <a:srgbClr val="CACFD4"/>
          </a:solidFill>
        </a:fill>
      </a:tcStyle>
    </a:band1H>
    <a:band2H>
      <a:tcTxStyle/>
      <a:tcStyle>
        <a:tcBdr/>
      </a:tcStyle>
    </a:band2H>
    <a:band1V>
      <a:tcTxStyle/>
      <a:tcStyle>
        <a:tcBdr/>
        <a:fill>
          <a:solidFill>
            <a:srgbClr val="CACFD4"/>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884" y="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viewProps" Target="viewProps.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theme" Target="theme/theme1.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customschemas.google.com/relationships/presentationmetadata" Target="meta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presProps" Target="presProps.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6200" y="0"/>
            <a:ext cx="2971800" cy="47625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445000"/>
            <a:ext cx="5029200" cy="41275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03"/>
              </a:spcBef>
              <a:spcAft>
                <a:spcPts val="0"/>
              </a:spcAft>
              <a:buSzPts val="1400"/>
              <a:buNone/>
              <a:defRPr sz="675"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03"/>
              </a:spcBef>
              <a:spcAft>
                <a:spcPts val="0"/>
              </a:spcAft>
              <a:buSzPts val="1400"/>
              <a:buNone/>
              <a:defRPr sz="675"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03"/>
              </a:spcBef>
              <a:spcAft>
                <a:spcPts val="0"/>
              </a:spcAft>
              <a:buSzPts val="1400"/>
              <a:buNone/>
              <a:defRPr sz="675"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203"/>
              </a:spcBef>
              <a:spcAft>
                <a:spcPts val="0"/>
              </a:spcAft>
              <a:buSzPts val="1400"/>
              <a:buNone/>
              <a:defRPr sz="675"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203"/>
              </a:spcBef>
              <a:spcAft>
                <a:spcPts val="0"/>
              </a:spcAft>
              <a:buSzPts val="1400"/>
              <a:buNone/>
              <a:defRPr sz="675"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675"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10625"/>
            <a:ext cx="2971800" cy="4762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6200" y="8810625"/>
            <a:ext cx="2971800" cy="47625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263" name="Google Shape;263;p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8: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316" name="Google Shape;316;p8: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9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95" name="Google Shape;895;p9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66709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9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95" name="Google Shape;895;p9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2905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9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95" name="Google Shape;895;p9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8752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9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95" name="Google Shape;895;p9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13408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9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95" name="Google Shape;895;p9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680451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9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95" name="Google Shape;895;p9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68429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93: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902" name="Google Shape;902;p93: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8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21" name="Google Shape;821;p8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8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29" name="Google Shape;829;p8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83: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36" name="Google Shape;836;p83: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9: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323" name="Google Shape;323;p9: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94: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909" name="Google Shape;909;p94: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5: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917" name="Google Shape;917;p95: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96: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924" name="Google Shape;924;p96: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97: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930" name="Google Shape;930;p97: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98: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937" name="Google Shape;937;p98: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99: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942" name="Google Shape;942;p99: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10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947" name="Google Shape;947;p10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10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278" name="Google Shape;1278;p10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10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285" name="Google Shape;1285;p10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103: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292" name="Google Shape;1292;p103: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330" name="Google Shape;330;p1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104: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300" name="Google Shape;1300;p104: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p105: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307" name="Google Shape;1307;p105: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106: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314" name="Google Shape;1314;p106: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p107: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321" name="Google Shape;1321;p107: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108: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328" name="Google Shape;1328;p108: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p109: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335" name="Google Shape;1335;p109: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p11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341" name="Google Shape;1341;p11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p11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720" name="Google Shape;1720;p11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p11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727" name="Google Shape;1727;p11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p113: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734" name="Google Shape;1734;p113: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330" name="Google Shape;330;p1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996823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p114: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742" name="Google Shape;1742;p114: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p115: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749" name="Google Shape;1749;p115: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p116: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756" name="Google Shape;1756;p116: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p117: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763" name="Google Shape;1763;p117: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8"/>
        <p:cNvGrpSpPr/>
        <p:nvPr/>
      </p:nvGrpSpPr>
      <p:grpSpPr>
        <a:xfrm>
          <a:off x="0" y="0"/>
          <a:ext cx="0" cy="0"/>
          <a:chOff x="0" y="0"/>
          <a:chExt cx="0" cy="0"/>
        </a:xfrm>
      </p:grpSpPr>
      <p:sp>
        <p:nvSpPr>
          <p:cNvPr id="1769" name="Google Shape;1769;p118: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770" name="Google Shape;1770;p118: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p12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783" name="Google Shape;1783;p12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562994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p12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783" name="Google Shape;1783;p12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p12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783" name="Google Shape;1783;p12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877578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p12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783" name="Google Shape;1783;p12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078834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p12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783" name="Google Shape;1783;p12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4033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343" name="Google Shape;343;p1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p12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783" name="Google Shape;1783;p12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922740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p12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783" name="Google Shape;1783;p12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613091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p12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783" name="Google Shape;1783;p12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870084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p12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783" name="Google Shape;1783;p12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4259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p12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783" name="Google Shape;1783;p12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02497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p12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783" name="Google Shape;1783;p12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56136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p127: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818" name="Google Shape;1818;p127: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p128: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825" name="Google Shape;1825;p128: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129: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832" name="Google Shape;1832;p129: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p13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841" name="Google Shape;1841;p13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3: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349" name="Google Shape;349;p13: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13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849" name="Google Shape;1849;p13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p13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856" name="Google Shape;1856;p13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p13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856" name="Google Shape;1856;p13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563958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p13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856" name="Google Shape;1856;p13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172776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p13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856" name="Google Shape;1856;p13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392118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p13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856" name="Google Shape;1856;p13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619446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p13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856" name="Google Shape;1856;p13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532623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p136: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879" name="Google Shape;1879;p136: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3"/>
        <p:cNvGrpSpPr/>
        <p:nvPr/>
      </p:nvGrpSpPr>
      <p:grpSpPr>
        <a:xfrm>
          <a:off x="0" y="0"/>
          <a:ext cx="0" cy="0"/>
          <a:chOff x="0" y="0"/>
          <a:chExt cx="0" cy="0"/>
        </a:xfrm>
      </p:grpSpPr>
      <p:sp>
        <p:nvSpPr>
          <p:cNvPr id="1884" name="Google Shape;1884;p137: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885" name="Google Shape;1885;p137: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Google Shape;1891;p138: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892" name="Google Shape;1892;p138: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4: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355" name="Google Shape;355;p14: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7"/>
        <p:cNvGrpSpPr/>
        <p:nvPr/>
      </p:nvGrpSpPr>
      <p:grpSpPr>
        <a:xfrm>
          <a:off x="0" y="0"/>
          <a:ext cx="0" cy="0"/>
          <a:chOff x="0" y="0"/>
          <a:chExt cx="0" cy="0"/>
        </a:xfrm>
      </p:grpSpPr>
      <p:sp>
        <p:nvSpPr>
          <p:cNvPr id="1898" name="Google Shape;1898;p139: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899" name="Google Shape;1899;p139: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p14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906" name="Google Shape;1906;p14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p14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914" name="Google Shape;1914;p14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0"/>
        <p:cNvGrpSpPr/>
        <p:nvPr/>
      </p:nvGrpSpPr>
      <p:grpSpPr>
        <a:xfrm>
          <a:off x="0" y="0"/>
          <a:ext cx="0" cy="0"/>
          <a:chOff x="0" y="0"/>
          <a:chExt cx="0" cy="0"/>
        </a:xfrm>
      </p:grpSpPr>
      <p:sp>
        <p:nvSpPr>
          <p:cNvPr id="1921" name="Google Shape;1921;p14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922" name="Google Shape;1922;p14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8"/>
        <p:cNvGrpSpPr/>
        <p:nvPr/>
      </p:nvGrpSpPr>
      <p:grpSpPr>
        <a:xfrm>
          <a:off x="0" y="0"/>
          <a:ext cx="0" cy="0"/>
          <a:chOff x="0" y="0"/>
          <a:chExt cx="0" cy="0"/>
        </a:xfrm>
      </p:grpSpPr>
      <p:sp>
        <p:nvSpPr>
          <p:cNvPr id="1929" name="Google Shape;1929;p143: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930" name="Google Shape;1930;p143: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144: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938" name="Google Shape;1938;p144: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p145: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946" name="Google Shape;1946;p145: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7"/>
        <p:cNvGrpSpPr/>
        <p:nvPr/>
      </p:nvGrpSpPr>
      <p:grpSpPr>
        <a:xfrm>
          <a:off x="0" y="0"/>
          <a:ext cx="0" cy="0"/>
          <a:chOff x="0" y="0"/>
          <a:chExt cx="0" cy="0"/>
        </a:xfrm>
      </p:grpSpPr>
      <p:sp>
        <p:nvSpPr>
          <p:cNvPr id="1898" name="Google Shape;1898;p139: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899" name="Google Shape;1899;p139: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30872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2"/>
        <p:cNvGrpSpPr/>
        <p:nvPr/>
      </p:nvGrpSpPr>
      <p:grpSpPr>
        <a:xfrm>
          <a:off x="0" y="0"/>
          <a:ext cx="0" cy="0"/>
          <a:chOff x="0" y="0"/>
          <a:chExt cx="0" cy="0"/>
        </a:xfrm>
      </p:grpSpPr>
      <p:sp>
        <p:nvSpPr>
          <p:cNvPr id="1953" name="Google Shape;1953;p146: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954" name="Google Shape;1954;p146: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4"/>
        <p:cNvGrpSpPr/>
        <p:nvPr/>
      </p:nvGrpSpPr>
      <p:grpSpPr>
        <a:xfrm>
          <a:off x="0" y="0"/>
          <a:ext cx="0" cy="0"/>
          <a:chOff x="0" y="0"/>
          <a:chExt cx="0" cy="0"/>
        </a:xfrm>
      </p:grpSpPr>
      <p:sp>
        <p:nvSpPr>
          <p:cNvPr id="2155" name="Google Shape;2155;p147: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2156" name="Google Shape;2156;p147: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7: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375" name="Google Shape;375;p17: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p148: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2164" name="Google Shape;2164;p148: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p136: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879" name="Google Shape;1879;p136: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222771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p136: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1879" name="Google Shape;1879;p136: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34609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149: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2171" name="Google Shape;2171;p149: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p15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2178" name="Google Shape;2178;p15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3: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416" name="Google Shape;416;p23: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5: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363" name="Google Shape;363;p15: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268" name="Google Shape;268;p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6: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370" name="Google Shape;370;p16: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8: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383" name="Google Shape;383;p18: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9: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390" name="Google Shape;390;p19: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395" name="Google Shape;395;p2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402" name="Google Shape;402;p2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409" name="Google Shape;409;p2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4: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423" name="Google Shape;423;p24: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5: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430" name="Google Shape;430;p25: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6: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438" name="Google Shape;438;p26: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477" name="Google Shape;477;p3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3: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277" name="Google Shape;277;p3: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8: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453" name="Google Shape;453;p28: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9: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462" name="Google Shape;462;p29: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470" name="Google Shape;470;p3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470" name="Google Shape;470;p3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90709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477" name="Google Shape;477;p3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8925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490" name="Google Shape;490;p3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3: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496" name="Google Shape;496;p33: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4: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501" name="Google Shape;501;p34: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5: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508" name="Google Shape;508;p35: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6: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515" name="Google Shape;515;p36: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284" name="Google Shape;284;p4: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37: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522" name="Google Shape;522;p37: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8: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531" name="Google Shape;531;p38: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39: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538" name="Google Shape;538;p39: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4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545" name="Google Shape;545;p4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4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552" name="Google Shape;552;p4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4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560" name="Google Shape;560;p4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43: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565" name="Google Shape;565;p43: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4: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570" name="Google Shape;570;p44: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45: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575" name="Google Shape;575;p45: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46: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584" name="Google Shape;584;p46: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5: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293" name="Google Shape;293;p5: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47: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591" name="Google Shape;591;p47: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48: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598" name="Google Shape;598;p48: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49: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605" name="Google Shape;605;p49: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5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613" name="Google Shape;613;p5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5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618" name="Google Shape;618;p5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5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r>
              <a:rPr lang="en-CA" dirty="0"/>
              <a:t>Also affects girder rating</a:t>
            </a:r>
            <a:endParaRPr dirty="0"/>
          </a:p>
        </p:txBody>
      </p:sp>
      <p:sp>
        <p:nvSpPr>
          <p:cNvPr id="618" name="Google Shape;618;p5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24535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5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623" name="Google Shape;623;p5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5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r>
              <a:rPr lang="en-CA" dirty="0"/>
              <a:t>Also affects girder rating</a:t>
            </a:r>
            <a:endParaRPr dirty="0"/>
          </a:p>
        </p:txBody>
      </p:sp>
      <p:sp>
        <p:nvSpPr>
          <p:cNvPr id="618" name="Google Shape;618;p5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2399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5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r>
              <a:rPr lang="en-CA" dirty="0"/>
              <a:t>Also affects girder rating</a:t>
            </a:r>
            <a:endParaRPr dirty="0"/>
          </a:p>
        </p:txBody>
      </p:sp>
      <p:sp>
        <p:nvSpPr>
          <p:cNvPr id="618" name="Google Shape;618;p5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83279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54: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639" name="Google Shape;639;p54: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p5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1939" name="Google Shape;1939;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55: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647" name="Google Shape;647;p55: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56: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652" name="Google Shape;652;p56: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57: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659" name="Google Shape;659;p57: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58: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664" name="Google Shape;664;p58: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59: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673" name="Google Shape;673;p59: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680" name="Google Shape;680;p6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6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687" name="Google Shape;687;p6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6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694" name="Google Shape;694;p6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6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694" name="Google Shape;694;p6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0228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63: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699" name="Google Shape;699;p63: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9349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6: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301" name="Google Shape;301;p6: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64: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704" name="Google Shape;704;p64: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65: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712" name="Google Shape;712;p65: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67: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724" name="Google Shape;724;p67: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66: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719" name="Google Shape;719;p66: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68: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731" name="Google Shape;731;p68: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69: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739" name="Google Shape;739;p69: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7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747" name="Google Shape;747;p7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7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754" name="Google Shape;754;p7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7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761" name="Google Shape;761;p7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73: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768" name="Google Shape;768;p73: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336" name="Google Shape;336;p1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74: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774" name="Google Shape;774;p74: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75: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780" name="Google Shape;780;p75: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76: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dirty="0"/>
          </a:p>
        </p:txBody>
      </p:sp>
      <p:sp>
        <p:nvSpPr>
          <p:cNvPr id="786" name="Google Shape;786;p76: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77: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794" name="Google Shape;794;p77: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78: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02" name="Google Shape;802;p78: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79: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09" name="Google Shape;809;p79: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8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14" name="Google Shape;814;p8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84: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41" name="Google Shape;841;p84: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85: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49" name="Google Shape;849;p85: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86: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56" name="Google Shape;856;p86: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7: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310" name="Google Shape;310;p7: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87: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63" name="Google Shape;863;p87: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87: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63" name="Google Shape;863;p87: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77392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88: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70" name="Google Shape;870;p88: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88: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70" name="Google Shape;870;p88: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58087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90: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83" name="Google Shape;883;p90: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9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89" name="Google Shape;889;p9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9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89" name="Google Shape;889;p9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13614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91: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89" name="Google Shape;889;p91: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40953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9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95" name="Google Shape;895;p9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92:notes"/>
          <p:cNvSpPr txBox="1">
            <a:spLocks noGrp="1"/>
          </p:cNvSpPr>
          <p:nvPr>
            <p:ph type="body" idx="1"/>
          </p:nvPr>
        </p:nvSpPr>
        <p:spPr>
          <a:xfrm>
            <a:off x="914400" y="4445000"/>
            <a:ext cx="5029200" cy="4127500"/>
          </a:xfrm>
          <a:prstGeom prst="rect">
            <a:avLst/>
          </a:prstGeom>
        </p:spPr>
        <p:txBody>
          <a:bodyPr spcFirstLastPara="1" wrap="square" lIns="91425" tIns="45700" rIns="91425" bIns="45700" anchor="t" anchorCtr="0">
            <a:noAutofit/>
          </a:bodyPr>
          <a:lstStyle/>
          <a:p>
            <a:pPr marL="0" lvl="0" indent="0" algn="l" rtl="0">
              <a:spcBef>
                <a:spcPts val="203"/>
              </a:spcBef>
              <a:spcAft>
                <a:spcPts val="0"/>
              </a:spcAft>
              <a:buNone/>
            </a:pPr>
            <a:endParaRPr/>
          </a:p>
        </p:txBody>
      </p:sp>
      <p:sp>
        <p:nvSpPr>
          <p:cNvPr id="895" name="Google Shape;895;p92:notes"/>
          <p:cNvSpPr>
            <a:spLocks noGrp="1" noRot="1" noChangeAspect="1"/>
          </p:cNvSpPr>
          <p:nvPr>
            <p:ph type="sldImg" idx="2"/>
          </p:nvPr>
        </p:nvSpPr>
        <p:spPr>
          <a:xfrm>
            <a:off x="325438" y="714375"/>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5065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chemeClr val="accent2"/>
        </a:solidFill>
        <a:effectLst/>
      </p:bgPr>
    </p:bg>
    <p:spTree>
      <p:nvGrpSpPr>
        <p:cNvPr id="1" name="Shape 14"/>
        <p:cNvGrpSpPr/>
        <p:nvPr/>
      </p:nvGrpSpPr>
      <p:grpSpPr>
        <a:xfrm>
          <a:off x="0" y="0"/>
          <a:ext cx="0" cy="0"/>
          <a:chOff x="0" y="0"/>
          <a:chExt cx="0" cy="0"/>
        </a:xfrm>
      </p:grpSpPr>
      <p:sp>
        <p:nvSpPr>
          <p:cNvPr id="15" name="Google Shape;15;p152"/>
          <p:cNvSpPr/>
          <p:nvPr/>
        </p:nvSpPr>
        <p:spPr>
          <a:xfrm>
            <a:off x="35496" y="4803998"/>
            <a:ext cx="1872208" cy="339502"/>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 name="Google Shape;16;p152"/>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7" name="Google Shape;17;p152"/>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 name="Google Shape;18;p152"/>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52"/>
          <p:cNvSpPr/>
          <p:nvPr/>
        </p:nvSpPr>
        <p:spPr>
          <a:xfrm>
            <a:off x="552420" y="637396"/>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152"/>
          <p:cNvSpPr txBox="1">
            <a:spLocks noGrp="1"/>
          </p:cNvSpPr>
          <p:nvPr>
            <p:ph type="subTitle" idx="1"/>
          </p:nvPr>
        </p:nvSpPr>
        <p:spPr>
          <a:xfrm>
            <a:off x="483446" y="3363838"/>
            <a:ext cx="8355754" cy="45249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2200"/>
              <a:buNone/>
              <a:defRPr sz="2200">
                <a:solidFill>
                  <a:schemeClr val="lt1"/>
                </a:solidFill>
              </a:defRPr>
            </a:lvl1pPr>
            <a:lvl2pPr marR="0" lvl="1" algn="l">
              <a:lnSpc>
                <a:spcPct val="100000"/>
              </a:lnSpc>
              <a:spcBef>
                <a:spcPts val="0"/>
              </a:spcBef>
              <a:spcAft>
                <a:spcPts val="0"/>
              </a:spcAft>
              <a:buClr>
                <a:schemeClr val="lt1"/>
              </a:buClr>
              <a:buSzPts val="2200"/>
              <a:buFont typeface="Arial"/>
              <a:buNone/>
              <a:defRPr sz="2200">
                <a:solidFill>
                  <a:schemeClr val="lt1"/>
                </a:solidFill>
              </a:defRPr>
            </a:lvl2pPr>
            <a:lvl3pPr lvl="2" algn="ctr">
              <a:spcBef>
                <a:spcPts val="360"/>
              </a:spcBef>
              <a:spcAft>
                <a:spcPts val="0"/>
              </a:spcAft>
              <a:buClr>
                <a:srgbClr val="8E9193"/>
              </a:buClr>
              <a:buSzPts val="1800"/>
              <a:buNone/>
              <a:defRPr>
                <a:solidFill>
                  <a:srgbClr val="8E9193"/>
                </a:solidFill>
              </a:defRPr>
            </a:lvl3pPr>
            <a:lvl4pPr lvl="3" algn="ctr">
              <a:spcBef>
                <a:spcPts val="360"/>
              </a:spcBef>
              <a:spcAft>
                <a:spcPts val="0"/>
              </a:spcAft>
              <a:buClr>
                <a:srgbClr val="8E9193"/>
              </a:buClr>
              <a:buSzPts val="1800"/>
              <a:buNone/>
              <a:defRPr>
                <a:solidFill>
                  <a:srgbClr val="8E9193"/>
                </a:solidFill>
              </a:defRPr>
            </a:lvl4pPr>
            <a:lvl5pPr lvl="4" algn="ctr">
              <a:spcBef>
                <a:spcPts val="360"/>
              </a:spcBef>
              <a:spcAft>
                <a:spcPts val="0"/>
              </a:spcAft>
              <a:buClr>
                <a:srgbClr val="8E9193"/>
              </a:buClr>
              <a:buSzPts val="18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21" name="Google Shape;21;p152"/>
          <p:cNvSpPr txBox="1">
            <a:spLocks noGrp="1"/>
          </p:cNvSpPr>
          <p:nvPr>
            <p:ph type="body" idx="2"/>
          </p:nvPr>
        </p:nvSpPr>
        <p:spPr>
          <a:xfrm>
            <a:off x="483446" y="3834358"/>
            <a:ext cx="8355754" cy="6096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lt1"/>
              </a:buClr>
              <a:buSzPts val="1400"/>
              <a:buNone/>
              <a:defRPr sz="1400">
                <a:solidFill>
                  <a:schemeClr val="lt1"/>
                </a:solidFill>
              </a:defRPr>
            </a:lvl1pPr>
            <a:lvl2pPr marL="914400" lvl="1" indent="-228600" algn="l">
              <a:spcBef>
                <a:spcPts val="280"/>
              </a:spcBef>
              <a:spcAft>
                <a:spcPts val="0"/>
              </a:spcAft>
              <a:buClr>
                <a:schemeClr val="lt1"/>
              </a:buClr>
              <a:buSzPts val="1400"/>
              <a:buNone/>
              <a:defRPr sz="1400">
                <a:solidFill>
                  <a:schemeClr val="lt1"/>
                </a:solidFill>
              </a:defRPr>
            </a:lvl2pPr>
            <a:lvl3pPr marL="1371600" lvl="2" indent="-342900" algn="l">
              <a:spcBef>
                <a:spcPts val="360"/>
              </a:spcBef>
              <a:spcAft>
                <a:spcPts val="0"/>
              </a:spcAft>
              <a:buClr>
                <a:srgbClr val="36424A"/>
              </a:buClr>
              <a:buSzPts val="1800"/>
              <a:buChar char="•"/>
              <a:defRPr/>
            </a:lvl3pPr>
            <a:lvl4pPr marL="1828800" lvl="3" indent="-342900" algn="l">
              <a:spcBef>
                <a:spcPts val="360"/>
              </a:spcBef>
              <a:spcAft>
                <a:spcPts val="0"/>
              </a:spcAft>
              <a:buClr>
                <a:srgbClr val="36424A"/>
              </a:buClr>
              <a:buSzPts val="1800"/>
              <a:buChar char="–"/>
              <a:defRPr/>
            </a:lvl4pPr>
            <a:lvl5pPr marL="2286000" lvl="4" indent="-342900" algn="l">
              <a:spcBef>
                <a:spcPts val="360"/>
              </a:spcBef>
              <a:spcAft>
                <a:spcPts val="0"/>
              </a:spcAft>
              <a:buClr>
                <a:srgbClr val="36424A"/>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ull-slide photo">
  <p:cSld name="Full-slide photo">
    <p:spTree>
      <p:nvGrpSpPr>
        <p:cNvPr id="1" name="Shape 68"/>
        <p:cNvGrpSpPr/>
        <p:nvPr/>
      </p:nvGrpSpPr>
      <p:grpSpPr>
        <a:xfrm>
          <a:off x="0" y="0"/>
          <a:ext cx="0" cy="0"/>
          <a:chOff x="0" y="0"/>
          <a:chExt cx="0" cy="0"/>
        </a:xfrm>
      </p:grpSpPr>
      <p:sp>
        <p:nvSpPr>
          <p:cNvPr id="69" name="Google Shape;69;p156"/>
          <p:cNvSpPr>
            <a:spLocks noGrp="1"/>
          </p:cNvSpPr>
          <p:nvPr>
            <p:ph type="pic" idx="2"/>
          </p:nvPr>
        </p:nvSpPr>
        <p:spPr>
          <a:xfrm>
            <a:off x="0" y="0"/>
            <a:ext cx="9144000" cy="5069942"/>
          </a:xfrm>
          <a:prstGeom prst="rect">
            <a:avLst/>
          </a:prstGeom>
          <a:noFill/>
          <a:ln>
            <a:noFill/>
          </a:ln>
        </p:spPr>
      </p:sp>
      <p:sp>
        <p:nvSpPr>
          <p:cNvPr id="70" name="Google Shape;70;p156"/>
          <p:cNvSpPr txBox="1">
            <a:spLocks noGrp="1"/>
          </p:cNvSpPr>
          <p:nvPr>
            <p:ph type="body" idx="1"/>
          </p:nvPr>
        </p:nvSpPr>
        <p:spPr>
          <a:xfrm>
            <a:off x="467544" y="483518"/>
            <a:ext cx="8208912" cy="4104456"/>
          </a:xfrm>
          <a:prstGeom prst="rect">
            <a:avLst/>
          </a:prstGeom>
          <a:noFill/>
          <a:ln>
            <a:noFill/>
          </a:ln>
        </p:spPr>
        <p:txBody>
          <a:bodyPr spcFirstLastPara="1" wrap="square" lIns="91425" tIns="45700" rIns="91425" bIns="45700" anchor="t" anchorCtr="0">
            <a:noAutofit/>
          </a:bodyPr>
          <a:lstStyle>
            <a:lvl1pPr marL="457200" lvl="0" indent="-228600" algn="l">
              <a:spcBef>
                <a:spcPts val="640"/>
              </a:spcBef>
              <a:spcAft>
                <a:spcPts val="0"/>
              </a:spcAft>
              <a:buClr>
                <a:schemeClr val="lt1"/>
              </a:buClr>
              <a:buSzPts val="3200"/>
              <a:buNone/>
              <a:defRPr sz="3200">
                <a:solidFill>
                  <a:schemeClr val="lt1"/>
                </a:solidFill>
              </a:defRPr>
            </a:lvl1pPr>
            <a:lvl2pPr marL="914400" lvl="1" indent="-228600" algn="l">
              <a:spcBef>
                <a:spcPts val="320"/>
              </a:spcBef>
              <a:spcAft>
                <a:spcPts val="0"/>
              </a:spcAft>
              <a:buClr>
                <a:schemeClr val="lt1"/>
              </a:buClr>
              <a:buSzPts val="1600"/>
              <a:buNone/>
              <a:defRPr>
                <a:solidFill>
                  <a:schemeClr val="lt1"/>
                </a:solidFill>
              </a:defRPr>
            </a:lvl2pPr>
            <a:lvl3pPr marL="1371600" lvl="2" indent="-228600" algn="l">
              <a:spcBef>
                <a:spcPts val="280"/>
              </a:spcBef>
              <a:spcAft>
                <a:spcPts val="0"/>
              </a:spcAft>
              <a:buClr>
                <a:schemeClr val="lt1"/>
              </a:buClr>
              <a:buSzPts val="1400"/>
              <a:buNone/>
              <a:defRPr>
                <a:solidFill>
                  <a:schemeClr val="lt1"/>
                </a:solidFill>
              </a:defRPr>
            </a:lvl3pPr>
            <a:lvl4pPr marL="1828800" lvl="3" indent="-228600" algn="l">
              <a:spcBef>
                <a:spcPts val="280"/>
              </a:spcBef>
              <a:spcAft>
                <a:spcPts val="0"/>
              </a:spcAft>
              <a:buClr>
                <a:schemeClr val="lt1"/>
              </a:buClr>
              <a:buSzPts val="1400"/>
              <a:buNone/>
              <a:defRPr>
                <a:solidFill>
                  <a:schemeClr val="lt1"/>
                </a:solidFill>
              </a:defRPr>
            </a:lvl4pPr>
            <a:lvl5pPr marL="2286000" lvl="4" indent="-228600" algn="l">
              <a:spcBef>
                <a:spcPts val="280"/>
              </a:spcBef>
              <a:spcAft>
                <a:spcPts val="0"/>
              </a:spcAft>
              <a:buClr>
                <a:schemeClr val="lt1"/>
              </a:buClr>
              <a:buSzPts val="140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56"/>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Agenda">
  <p:cSld name="2_Agenda">
    <p:bg>
      <p:bgPr>
        <a:solidFill>
          <a:srgbClr val="0081AB"/>
        </a:solidFill>
        <a:effectLst/>
      </p:bgPr>
    </p:bg>
    <p:spTree>
      <p:nvGrpSpPr>
        <p:cNvPr id="1" name="Shape 77"/>
        <p:cNvGrpSpPr/>
        <p:nvPr/>
      </p:nvGrpSpPr>
      <p:grpSpPr>
        <a:xfrm>
          <a:off x="0" y="0"/>
          <a:ext cx="0" cy="0"/>
          <a:chOff x="0" y="0"/>
          <a:chExt cx="0" cy="0"/>
        </a:xfrm>
      </p:grpSpPr>
      <p:sp>
        <p:nvSpPr>
          <p:cNvPr id="78" name="Google Shape;78;p161"/>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rgbClr val="F2F2F2"/>
                </a:solidFill>
                <a:latin typeface="Arial"/>
                <a:ea typeface="Arial"/>
                <a:cs typeface="Arial"/>
                <a:sym typeface="Arial"/>
              </a:defRPr>
            </a:lvl1pPr>
            <a:lvl2pPr marL="0" lvl="1" indent="0" algn="l">
              <a:spcBef>
                <a:spcPts val="0"/>
              </a:spcBef>
              <a:spcAft>
                <a:spcPts val="0"/>
              </a:spcAft>
              <a:buNone/>
              <a:defRPr sz="1300" b="0" i="0" u="none" strike="noStrike" cap="none">
                <a:solidFill>
                  <a:srgbClr val="F2F2F2"/>
                </a:solidFill>
                <a:latin typeface="Arial"/>
                <a:ea typeface="Arial"/>
                <a:cs typeface="Arial"/>
                <a:sym typeface="Arial"/>
              </a:defRPr>
            </a:lvl2pPr>
            <a:lvl3pPr marL="0" lvl="2" indent="0" algn="l">
              <a:spcBef>
                <a:spcPts val="0"/>
              </a:spcBef>
              <a:spcAft>
                <a:spcPts val="0"/>
              </a:spcAft>
              <a:buNone/>
              <a:defRPr sz="1300" b="0" i="0" u="none" strike="noStrike" cap="none">
                <a:solidFill>
                  <a:srgbClr val="F2F2F2"/>
                </a:solidFill>
                <a:latin typeface="Arial"/>
                <a:ea typeface="Arial"/>
                <a:cs typeface="Arial"/>
                <a:sym typeface="Arial"/>
              </a:defRPr>
            </a:lvl3pPr>
            <a:lvl4pPr marL="0" lvl="3" indent="0" algn="l">
              <a:spcBef>
                <a:spcPts val="0"/>
              </a:spcBef>
              <a:spcAft>
                <a:spcPts val="0"/>
              </a:spcAft>
              <a:buNone/>
              <a:defRPr sz="1300" b="0" i="0" u="none" strike="noStrike" cap="none">
                <a:solidFill>
                  <a:srgbClr val="F2F2F2"/>
                </a:solidFill>
                <a:latin typeface="Arial"/>
                <a:ea typeface="Arial"/>
                <a:cs typeface="Arial"/>
                <a:sym typeface="Arial"/>
              </a:defRPr>
            </a:lvl4pPr>
            <a:lvl5pPr marL="0" lvl="4" indent="0" algn="l">
              <a:spcBef>
                <a:spcPts val="0"/>
              </a:spcBef>
              <a:spcAft>
                <a:spcPts val="0"/>
              </a:spcAft>
              <a:buNone/>
              <a:defRPr sz="1300" b="0" i="0" u="none" strike="noStrike" cap="none">
                <a:solidFill>
                  <a:srgbClr val="F2F2F2"/>
                </a:solidFill>
                <a:latin typeface="Arial"/>
                <a:ea typeface="Arial"/>
                <a:cs typeface="Arial"/>
                <a:sym typeface="Arial"/>
              </a:defRPr>
            </a:lvl5pPr>
            <a:lvl6pPr marL="0" lvl="5" indent="0" algn="l">
              <a:spcBef>
                <a:spcPts val="0"/>
              </a:spcBef>
              <a:spcAft>
                <a:spcPts val="0"/>
              </a:spcAft>
              <a:buNone/>
              <a:defRPr sz="1300" b="0" i="0" u="none" strike="noStrike" cap="none">
                <a:solidFill>
                  <a:srgbClr val="F2F2F2"/>
                </a:solidFill>
                <a:latin typeface="Arial"/>
                <a:ea typeface="Arial"/>
                <a:cs typeface="Arial"/>
                <a:sym typeface="Arial"/>
              </a:defRPr>
            </a:lvl6pPr>
            <a:lvl7pPr marL="0" lvl="6" indent="0" algn="l">
              <a:spcBef>
                <a:spcPts val="0"/>
              </a:spcBef>
              <a:spcAft>
                <a:spcPts val="0"/>
              </a:spcAft>
              <a:buNone/>
              <a:defRPr sz="1300" b="0" i="0" u="none" strike="noStrike" cap="none">
                <a:solidFill>
                  <a:srgbClr val="F2F2F2"/>
                </a:solidFill>
                <a:latin typeface="Arial"/>
                <a:ea typeface="Arial"/>
                <a:cs typeface="Arial"/>
                <a:sym typeface="Arial"/>
              </a:defRPr>
            </a:lvl7pPr>
            <a:lvl8pPr marL="0" lvl="7" indent="0" algn="l">
              <a:spcBef>
                <a:spcPts val="0"/>
              </a:spcBef>
              <a:spcAft>
                <a:spcPts val="0"/>
              </a:spcAft>
              <a:buNone/>
              <a:defRPr sz="1300" b="0" i="0" u="none" strike="noStrike" cap="none">
                <a:solidFill>
                  <a:srgbClr val="F2F2F2"/>
                </a:solidFill>
                <a:latin typeface="Arial"/>
                <a:ea typeface="Arial"/>
                <a:cs typeface="Arial"/>
                <a:sym typeface="Arial"/>
              </a:defRPr>
            </a:lvl8pPr>
            <a:lvl9pPr marL="0" lvl="8" indent="0" algn="l">
              <a:spcBef>
                <a:spcPts val="0"/>
              </a:spcBef>
              <a:spcAft>
                <a:spcPts val="0"/>
              </a:spcAft>
              <a:buNone/>
              <a:defRPr sz="1300" b="0" i="0" u="none" strike="noStrike" cap="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9" name="Google Shape;79;p161"/>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F2F2F2"/>
              </a:buClr>
              <a:buSzPts val="1800"/>
              <a:buFont typeface="Arial"/>
              <a:buChar char="•"/>
              <a:defRPr>
                <a:solidFill>
                  <a:srgbClr val="F2F2F2"/>
                </a:solidFill>
              </a:defRPr>
            </a:lvl1pPr>
            <a:lvl2pPr marL="914400" lvl="1" indent="-330200" algn="l">
              <a:spcBef>
                <a:spcPts val="320"/>
              </a:spcBef>
              <a:spcAft>
                <a:spcPts val="0"/>
              </a:spcAft>
              <a:buClr>
                <a:srgbClr val="F2F2F2"/>
              </a:buClr>
              <a:buSzPts val="1600"/>
              <a:buFont typeface="Arial"/>
              <a:buChar char="−"/>
              <a:defRPr>
                <a:solidFill>
                  <a:srgbClr val="F2F2F2"/>
                </a:solidFill>
              </a:defRPr>
            </a:lvl2pPr>
            <a:lvl3pPr marL="1371600" lvl="2" indent="-317500" algn="l">
              <a:spcBef>
                <a:spcPts val="280"/>
              </a:spcBef>
              <a:spcAft>
                <a:spcPts val="0"/>
              </a:spcAft>
              <a:buClr>
                <a:srgbClr val="F2F2F2"/>
              </a:buClr>
              <a:buSzPts val="1400"/>
              <a:buFont typeface="Arial"/>
              <a:buChar char="•"/>
              <a:defRPr>
                <a:solidFill>
                  <a:srgbClr val="F2F2F2"/>
                </a:solidFill>
              </a:defRPr>
            </a:lvl3pPr>
            <a:lvl4pPr marL="1828800" lvl="3" indent="-317500" algn="l">
              <a:spcBef>
                <a:spcPts val="280"/>
              </a:spcBef>
              <a:spcAft>
                <a:spcPts val="0"/>
              </a:spcAft>
              <a:buClr>
                <a:srgbClr val="F2F2F2"/>
              </a:buClr>
              <a:buSzPts val="1400"/>
              <a:buFont typeface="Arial"/>
              <a:buChar char="•"/>
              <a:defRPr>
                <a:solidFill>
                  <a:srgbClr val="F2F2F2"/>
                </a:solidFill>
              </a:defRPr>
            </a:lvl4pPr>
            <a:lvl5pPr marL="2286000" lvl="4" indent="-317500" algn="l">
              <a:spcBef>
                <a:spcPts val="280"/>
              </a:spcBef>
              <a:spcAft>
                <a:spcPts val="0"/>
              </a:spcAft>
              <a:buClr>
                <a:srgbClr val="F2F2F2"/>
              </a:buClr>
              <a:buSzPts val="1400"/>
              <a:buFont typeface="Arial"/>
              <a:buChar char="•"/>
              <a:defRPr>
                <a:solidFill>
                  <a:srgbClr val="F2F2F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 name="Google Shape;80;p161"/>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1" name="Google Shape;81;p161"/>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2" name="Google Shape;82;p161"/>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83" name="Google Shape;83;p161"/>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84"/>
        <p:cNvGrpSpPr/>
        <p:nvPr/>
      </p:nvGrpSpPr>
      <p:grpSpPr>
        <a:xfrm>
          <a:off x="0" y="0"/>
          <a:ext cx="0" cy="0"/>
          <a:chOff x="0" y="0"/>
          <a:chExt cx="0" cy="0"/>
        </a:xfrm>
      </p:grpSpPr>
      <p:sp>
        <p:nvSpPr>
          <p:cNvPr id="85" name="Google Shape;85;p16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rgbClr val="000000"/>
                </a:solidFill>
                <a:latin typeface="Arial"/>
                <a:ea typeface="Arial"/>
                <a:cs typeface="Arial"/>
                <a:sym typeface="Arial"/>
              </a:defRPr>
            </a:lvl1pPr>
            <a:lvl2pPr marL="0" lvl="1" indent="0" algn="l">
              <a:spcBef>
                <a:spcPts val="0"/>
              </a:spcBef>
              <a:spcAft>
                <a:spcPts val="0"/>
              </a:spcAft>
              <a:buNone/>
              <a:defRPr sz="1300" b="0" i="0" u="none" strike="noStrike" cap="none">
                <a:solidFill>
                  <a:srgbClr val="000000"/>
                </a:solidFill>
                <a:latin typeface="Arial"/>
                <a:ea typeface="Arial"/>
                <a:cs typeface="Arial"/>
                <a:sym typeface="Arial"/>
              </a:defRPr>
            </a:lvl2pPr>
            <a:lvl3pPr marL="0" lvl="2" indent="0" algn="l">
              <a:spcBef>
                <a:spcPts val="0"/>
              </a:spcBef>
              <a:spcAft>
                <a:spcPts val="0"/>
              </a:spcAft>
              <a:buNone/>
              <a:defRPr sz="1300" b="0" i="0" u="none" strike="noStrike" cap="none">
                <a:solidFill>
                  <a:srgbClr val="000000"/>
                </a:solidFill>
                <a:latin typeface="Arial"/>
                <a:ea typeface="Arial"/>
                <a:cs typeface="Arial"/>
                <a:sym typeface="Arial"/>
              </a:defRPr>
            </a:lvl3pPr>
            <a:lvl4pPr marL="0" lvl="3" indent="0" algn="l">
              <a:spcBef>
                <a:spcPts val="0"/>
              </a:spcBef>
              <a:spcAft>
                <a:spcPts val="0"/>
              </a:spcAft>
              <a:buNone/>
              <a:defRPr sz="1300" b="0" i="0" u="none" strike="noStrike" cap="none">
                <a:solidFill>
                  <a:srgbClr val="000000"/>
                </a:solidFill>
                <a:latin typeface="Arial"/>
                <a:ea typeface="Arial"/>
                <a:cs typeface="Arial"/>
                <a:sym typeface="Arial"/>
              </a:defRPr>
            </a:lvl4pPr>
            <a:lvl5pPr marL="0" lvl="4" indent="0" algn="l">
              <a:spcBef>
                <a:spcPts val="0"/>
              </a:spcBef>
              <a:spcAft>
                <a:spcPts val="0"/>
              </a:spcAft>
              <a:buNone/>
              <a:defRPr sz="1300" b="0" i="0" u="none" strike="noStrike" cap="none">
                <a:solidFill>
                  <a:srgbClr val="000000"/>
                </a:solidFill>
                <a:latin typeface="Arial"/>
                <a:ea typeface="Arial"/>
                <a:cs typeface="Arial"/>
                <a:sym typeface="Arial"/>
              </a:defRPr>
            </a:lvl5pPr>
            <a:lvl6pPr marL="0" lvl="5" indent="0" algn="l">
              <a:spcBef>
                <a:spcPts val="0"/>
              </a:spcBef>
              <a:spcAft>
                <a:spcPts val="0"/>
              </a:spcAft>
              <a:buNone/>
              <a:defRPr sz="1300" b="0" i="0" u="none" strike="noStrike" cap="none">
                <a:solidFill>
                  <a:srgbClr val="000000"/>
                </a:solidFill>
                <a:latin typeface="Arial"/>
                <a:ea typeface="Arial"/>
                <a:cs typeface="Arial"/>
                <a:sym typeface="Arial"/>
              </a:defRPr>
            </a:lvl6pPr>
            <a:lvl7pPr marL="0" lvl="6" indent="0" algn="l">
              <a:spcBef>
                <a:spcPts val="0"/>
              </a:spcBef>
              <a:spcAft>
                <a:spcPts val="0"/>
              </a:spcAft>
              <a:buNone/>
              <a:defRPr sz="1300" b="0" i="0" u="none" strike="noStrike" cap="none">
                <a:solidFill>
                  <a:srgbClr val="000000"/>
                </a:solidFill>
                <a:latin typeface="Arial"/>
                <a:ea typeface="Arial"/>
                <a:cs typeface="Arial"/>
                <a:sym typeface="Arial"/>
              </a:defRPr>
            </a:lvl7pPr>
            <a:lvl8pPr marL="0" lvl="7" indent="0" algn="l">
              <a:spcBef>
                <a:spcPts val="0"/>
              </a:spcBef>
              <a:spcAft>
                <a:spcPts val="0"/>
              </a:spcAft>
              <a:buNone/>
              <a:defRPr sz="1300" b="0" i="0" u="none" strike="noStrike" cap="none">
                <a:solidFill>
                  <a:srgbClr val="000000"/>
                </a:solidFill>
                <a:latin typeface="Arial"/>
                <a:ea typeface="Arial"/>
                <a:cs typeface="Arial"/>
                <a:sym typeface="Arial"/>
              </a:defRPr>
            </a:lvl8pPr>
            <a:lvl9pPr marL="0" lvl="8" indent="0" algn="l">
              <a:spcBef>
                <a:spcPts val="0"/>
              </a:spcBef>
              <a:spcAft>
                <a:spcPts val="0"/>
              </a:spcAft>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86" name="Google Shape;86;p162"/>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141515"/>
              </a:buClr>
              <a:buSzPts val="1800"/>
              <a:buFont typeface="Arial"/>
              <a:buChar char="•"/>
              <a:defRPr>
                <a:solidFill>
                  <a:srgbClr val="141515"/>
                </a:solidFill>
              </a:defRPr>
            </a:lvl1pPr>
            <a:lvl2pPr marL="914400" lvl="1" indent="-330200" algn="l">
              <a:spcBef>
                <a:spcPts val="320"/>
              </a:spcBef>
              <a:spcAft>
                <a:spcPts val="0"/>
              </a:spcAft>
              <a:buClr>
                <a:srgbClr val="141515"/>
              </a:buClr>
              <a:buSzPts val="1600"/>
              <a:buFont typeface="Arial"/>
              <a:buChar char="−"/>
              <a:defRPr>
                <a:solidFill>
                  <a:srgbClr val="141515"/>
                </a:solidFill>
              </a:defRPr>
            </a:lvl2pPr>
            <a:lvl3pPr marL="1371600" lvl="2" indent="-317500" algn="l">
              <a:spcBef>
                <a:spcPts val="280"/>
              </a:spcBef>
              <a:spcAft>
                <a:spcPts val="0"/>
              </a:spcAft>
              <a:buClr>
                <a:srgbClr val="141515"/>
              </a:buClr>
              <a:buSzPts val="1400"/>
              <a:buFont typeface="Arial"/>
              <a:buChar char="•"/>
              <a:defRPr>
                <a:solidFill>
                  <a:srgbClr val="141515"/>
                </a:solidFill>
              </a:defRPr>
            </a:lvl3pPr>
            <a:lvl4pPr marL="1828800" lvl="3" indent="-317500" algn="l">
              <a:spcBef>
                <a:spcPts val="280"/>
              </a:spcBef>
              <a:spcAft>
                <a:spcPts val="0"/>
              </a:spcAft>
              <a:buClr>
                <a:srgbClr val="141515"/>
              </a:buClr>
              <a:buSzPts val="1400"/>
              <a:buFont typeface="Arial"/>
              <a:buChar char="•"/>
              <a:defRPr>
                <a:solidFill>
                  <a:srgbClr val="141515"/>
                </a:solidFill>
              </a:defRPr>
            </a:lvl4pPr>
            <a:lvl5pPr marL="2286000" lvl="4" indent="-317500" algn="l">
              <a:spcBef>
                <a:spcPts val="280"/>
              </a:spcBef>
              <a:spcAft>
                <a:spcPts val="0"/>
              </a:spcAft>
              <a:buClr>
                <a:srgbClr val="141515"/>
              </a:buClr>
              <a:buSzPts val="1400"/>
              <a:buFont typeface="Arial"/>
              <a:buChar char="•"/>
              <a:defRPr>
                <a:solidFill>
                  <a:srgbClr val="141515"/>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 name="Google Shape;87;p162"/>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8" name="Google Shape;88;p162"/>
          <p:cNvPicPr preferRelativeResize="0"/>
          <p:nvPr/>
        </p:nvPicPr>
        <p:blipFill rotWithShape="1">
          <a:blip r:embed="rId2">
            <a:alphaModFix/>
          </a:blip>
          <a:srcRect/>
          <a:stretch/>
        </p:blipFill>
        <p:spPr>
          <a:xfrm>
            <a:off x="7772400" y="4651001"/>
            <a:ext cx="1143000" cy="321310"/>
          </a:xfrm>
          <a:prstGeom prst="rect">
            <a:avLst/>
          </a:prstGeom>
          <a:noFill/>
          <a:ln>
            <a:noFill/>
          </a:ln>
        </p:spPr>
      </p:pic>
      <p:sp>
        <p:nvSpPr>
          <p:cNvPr id="89" name="Google Shape;89;p16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00" b="1">
                <a:solidFill>
                  <a:srgbClr val="0081A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Agenda">
  <p:cSld name="3_Agenda">
    <p:bg>
      <p:bgPr>
        <a:solidFill>
          <a:srgbClr val="36424A"/>
        </a:solidFill>
        <a:effectLst/>
      </p:bgPr>
    </p:bg>
    <p:spTree>
      <p:nvGrpSpPr>
        <p:cNvPr id="1" name="Shape 90"/>
        <p:cNvGrpSpPr/>
        <p:nvPr/>
      </p:nvGrpSpPr>
      <p:grpSpPr>
        <a:xfrm>
          <a:off x="0" y="0"/>
          <a:ext cx="0" cy="0"/>
          <a:chOff x="0" y="0"/>
          <a:chExt cx="0" cy="0"/>
        </a:xfrm>
      </p:grpSpPr>
      <p:sp>
        <p:nvSpPr>
          <p:cNvPr id="91" name="Google Shape;91;p163"/>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rgbClr val="F2F2F2"/>
                </a:solidFill>
                <a:latin typeface="Arial"/>
                <a:ea typeface="Arial"/>
                <a:cs typeface="Arial"/>
                <a:sym typeface="Arial"/>
              </a:defRPr>
            </a:lvl1pPr>
            <a:lvl2pPr marL="0" lvl="1" indent="0" algn="l">
              <a:spcBef>
                <a:spcPts val="0"/>
              </a:spcBef>
              <a:spcAft>
                <a:spcPts val="0"/>
              </a:spcAft>
              <a:buNone/>
              <a:defRPr sz="1300" b="0" i="0" u="none" strike="noStrike" cap="none">
                <a:solidFill>
                  <a:srgbClr val="F2F2F2"/>
                </a:solidFill>
                <a:latin typeface="Arial"/>
                <a:ea typeface="Arial"/>
                <a:cs typeface="Arial"/>
                <a:sym typeface="Arial"/>
              </a:defRPr>
            </a:lvl2pPr>
            <a:lvl3pPr marL="0" lvl="2" indent="0" algn="l">
              <a:spcBef>
                <a:spcPts val="0"/>
              </a:spcBef>
              <a:spcAft>
                <a:spcPts val="0"/>
              </a:spcAft>
              <a:buNone/>
              <a:defRPr sz="1300" b="0" i="0" u="none" strike="noStrike" cap="none">
                <a:solidFill>
                  <a:srgbClr val="F2F2F2"/>
                </a:solidFill>
                <a:latin typeface="Arial"/>
                <a:ea typeface="Arial"/>
                <a:cs typeface="Arial"/>
                <a:sym typeface="Arial"/>
              </a:defRPr>
            </a:lvl3pPr>
            <a:lvl4pPr marL="0" lvl="3" indent="0" algn="l">
              <a:spcBef>
                <a:spcPts val="0"/>
              </a:spcBef>
              <a:spcAft>
                <a:spcPts val="0"/>
              </a:spcAft>
              <a:buNone/>
              <a:defRPr sz="1300" b="0" i="0" u="none" strike="noStrike" cap="none">
                <a:solidFill>
                  <a:srgbClr val="F2F2F2"/>
                </a:solidFill>
                <a:latin typeface="Arial"/>
                <a:ea typeface="Arial"/>
                <a:cs typeface="Arial"/>
                <a:sym typeface="Arial"/>
              </a:defRPr>
            </a:lvl4pPr>
            <a:lvl5pPr marL="0" lvl="4" indent="0" algn="l">
              <a:spcBef>
                <a:spcPts val="0"/>
              </a:spcBef>
              <a:spcAft>
                <a:spcPts val="0"/>
              </a:spcAft>
              <a:buNone/>
              <a:defRPr sz="1300" b="0" i="0" u="none" strike="noStrike" cap="none">
                <a:solidFill>
                  <a:srgbClr val="F2F2F2"/>
                </a:solidFill>
                <a:latin typeface="Arial"/>
                <a:ea typeface="Arial"/>
                <a:cs typeface="Arial"/>
                <a:sym typeface="Arial"/>
              </a:defRPr>
            </a:lvl5pPr>
            <a:lvl6pPr marL="0" lvl="5" indent="0" algn="l">
              <a:spcBef>
                <a:spcPts val="0"/>
              </a:spcBef>
              <a:spcAft>
                <a:spcPts val="0"/>
              </a:spcAft>
              <a:buNone/>
              <a:defRPr sz="1300" b="0" i="0" u="none" strike="noStrike" cap="none">
                <a:solidFill>
                  <a:srgbClr val="F2F2F2"/>
                </a:solidFill>
                <a:latin typeface="Arial"/>
                <a:ea typeface="Arial"/>
                <a:cs typeface="Arial"/>
                <a:sym typeface="Arial"/>
              </a:defRPr>
            </a:lvl6pPr>
            <a:lvl7pPr marL="0" lvl="6" indent="0" algn="l">
              <a:spcBef>
                <a:spcPts val="0"/>
              </a:spcBef>
              <a:spcAft>
                <a:spcPts val="0"/>
              </a:spcAft>
              <a:buNone/>
              <a:defRPr sz="1300" b="0" i="0" u="none" strike="noStrike" cap="none">
                <a:solidFill>
                  <a:srgbClr val="F2F2F2"/>
                </a:solidFill>
                <a:latin typeface="Arial"/>
                <a:ea typeface="Arial"/>
                <a:cs typeface="Arial"/>
                <a:sym typeface="Arial"/>
              </a:defRPr>
            </a:lvl7pPr>
            <a:lvl8pPr marL="0" lvl="7" indent="0" algn="l">
              <a:spcBef>
                <a:spcPts val="0"/>
              </a:spcBef>
              <a:spcAft>
                <a:spcPts val="0"/>
              </a:spcAft>
              <a:buNone/>
              <a:defRPr sz="1300" b="0" i="0" u="none" strike="noStrike" cap="none">
                <a:solidFill>
                  <a:srgbClr val="F2F2F2"/>
                </a:solidFill>
                <a:latin typeface="Arial"/>
                <a:ea typeface="Arial"/>
                <a:cs typeface="Arial"/>
                <a:sym typeface="Arial"/>
              </a:defRPr>
            </a:lvl8pPr>
            <a:lvl9pPr marL="0" lvl="8" indent="0" algn="l">
              <a:spcBef>
                <a:spcPts val="0"/>
              </a:spcBef>
              <a:spcAft>
                <a:spcPts val="0"/>
              </a:spcAft>
              <a:buNone/>
              <a:defRPr sz="1300" b="0" i="0" u="none" strike="noStrike" cap="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2" name="Google Shape;92;p163"/>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F2F2F2"/>
              </a:buClr>
              <a:buSzPts val="1800"/>
              <a:buFont typeface="Arial"/>
              <a:buChar char="•"/>
              <a:defRPr>
                <a:solidFill>
                  <a:srgbClr val="F2F2F2"/>
                </a:solidFill>
              </a:defRPr>
            </a:lvl1pPr>
            <a:lvl2pPr marL="914400" lvl="1" indent="-330200" algn="l">
              <a:spcBef>
                <a:spcPts val="320"/>
              </a:spcBef>
              <a:spcAft>
                <a:spcPts val="0"/>
              </a:spcAft>
              <a:buClr>
                <a:srgbClr val="F2F2F2"/>
              </a:buClr>
              <a:buSzPts val="1600"/>
              <a:buFont typeface="Arial"/>
              <a:buChar char="−"/>
              <a:defRPr>
                <a:solidFill>
                  <a:srgbClr val="F2F2F2"/>
                </a:solidFill>
              </a:defRPr>
            </a:lvl2pPr>
            <a:lvl3pPr marL="1371600" lvl="2" indent="-317500" algn="l">
              <a:spcBef>
                <a:spcPts val="280"/>
              </a:spcBef>
              <a:spcAft>
                <a:spcPts val="0"/>
              </a:spcAft>
              <a:buClr>
                <a:srgbClr val="F2F2F2"/>
              </a:buClr>
              <a:buSzPts val="1400"/>
              <a:buFont typeface="Arial"/>
              <a:buChar char="•"/>
              <a:defRPr>
                <a:solidFill>
                  <a:srgbClr val="F2F2F2"/>
                </a:solidFill>
              </a:defRPr>
            </a:lvl3pPr>
            <a:lvl4pPr marL="1828800" lvl="3" indent="-317500" algn="l">
              <a:spcBef>
                <a:spcPts val="280"/>
              </a:spcBef>
              <a:spcAft>
                <a:spcPts val="0"/>
              </a:spcAft>
              <a:buClr>
                <a:srgbClr val="F2F2F2"/>
              </a:buClr>
              <a:buSzPts val="1400"/>
              <a:buFont typeface="Arial"/>
              <a:buChar char="•"/>
              <a:defRPr>
                <a:solidFill>
                  <a:srgbClr val="F2F2F2"/>
                </a:solidFill>
              </a:defRPr>
            </a:lvl4pPr>
            <a:lvl5pPr marL="2286000" lvl="4" indent="-317500" algn="l">
              <a:spcBef>
                <a:spcPts val="280"/>
              </a:spcBef>
              <a:spcAft>
                <a:spcPts val="0"/>
              </a:spcAft>
              <a:buClr>
                <a:srgbClr val="F2F2F2"/>
              </a:buClr>
              <a:buSzPts val="1400"/>
              <a:buFont typeface="Arial"/>
              <a:buChar char="•"/>
              <a:defRPr>
                <a:solidFill>
                  <a:srgbClr val="F2F2F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163"/>
          <p:cNvSpPr/>
          <p:nvPr/>
        </p:nvSpPr>
        <p:spPr>
          <a:xfrm>
            <a:off x="107504" y="4953398"/>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163"/>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5" name="Google Shape;95;p163"/>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96" name="Google Shape;96;p163"/>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7"/>
        <p:cNvGrpSpPr/>
        <p:nvPr/>
      </p:nvGrpSpPr>
      <p:grpSpPr>
        <a:xfrm>
          <a:off x="0" y="0"/>
          <a:ext cx="0" cy="0"/>
          <a:chOff x="0" y="0"/>
          <a:chExt cx="0" cy="0"/>
        </a:xfrm>
      </p:grpSpPr>
      <p:sp>
        <p:nvSpPr>
          <p:cNvPr id="98" name="Google Shape;98;p165"/>
          <p:cNvSpPr txBox="1">
            <a:spLocks noGrp="1"/>
          </p:cNvSpPr>
          <p:nvPr>
            <p:ph type="title"/>
          </p:nvPr>
        </p:nvSpPr>
        <p:spPr>
          <a:xfrm>
            <a:off x="457200" y="285750"/>
            <a:ext cx="82296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65"/>
          <p:cNvSpPr txBox="1">
            <a:spLocks noGrp="1"/>
          </p:cNvSpPr>
          <p:nvPr>
            <p:ph type="body" idx="1"/>
          </p:nvPr>
        </p:nvSpPr>
        <p:spPr>
          <a:xfrm>
            <a:off x="304800" y="1200152"/>
            <a:ext cx="8610600" cy="3257549"/>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chemeClr val="dk1"/>
              </a:buClr>
              <a:buSzPts val="1350"/>
              <a:buChar char="•"/>
              <a:defRPr sz="1350"/>
            </a:lvl1pPr>
            <a:lvl2pPr marL="914400" lvl="1" indent="-300037" algn="l">
              <a:spcBef>
                <a:spcPts val="225"/>
              </a:spcBef>
              <a:spcAft>
                <a:spcPts val="0"/>
              </a:spcAft>
              <a:buClr>
                <a:schemeClr val="dk1"/>
              </a:buClr>
              <a:buSzPts val="1125"/>
              <a:buChar char="–"/>
              <a:defRPr sz="1125"/>
            </a:lvl2pPr>
            <a:lvl3pPr marL="1371600" lvl="2" indent="-292925" algn="l">
              <a:spcBef>
                <a:spcPts val="203"/>
              </a:spcBef>
              <a:spcAft>
                <a:spcPts val="0"/>
              </a:spcAft>
              <a:buClr>
                <a:schemeClr val="dk1"/>
              </a:buClr>
              <a:buSzPts val="1013"/>
              <a:buChar char="•"/>
              <a:defRPr sz="1013"/>
            </a:lvl3pPr>
            <a:lvl4pPr marL="1828800" lvl="3" indent="-285750" algn="l">
              <a:spcBef>
                <a:spcPts val="180"/>
              </a:spcBef>
              <a:spcAft>
                <a:spcPts val="0"/>
              </a:spcAft>
              <a:buClr>
                <a:schemeClr val="dk1"/>
              </a:buClr>
              <a:buSzPts val="900"/>
              <a:buChar char="–"/>
              <a:defRPr sz="900"/>
            </a:lvl4pPr>
            <a:lvl5pPr marL="2286000" lvl="4" indent="-285750" algn="l">
              <a:spcBef>
                <a:spcPts val="180"/>
              </a:spcBef>
              <a:spcAft>
                <a:spcPts val="0"/>
              </a:spcAft>
              <a:buClr>
                <a:schemeClr val="dk1"/>
              </a:buClr>
              <a:buSzPts val="900"/>
              <a:buChar char="»"/>
              <a:defRPr sz="9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16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accent2"/>
        </a:solidFill>
        <a:effectLst/>
      </p:bgPr>
    </p:bg>
    <p:spTree>
      <p:nvGrpSpPr>
        <p:cNvPr id="1" name="Shape 102"/>
        <p:cNvGrpSpPr/>
        <p:nvPr/>
      </p:nvGrpSpPr>
      <p:grpSpPr>
        <a:xfrm>
          <a:off x="0" y="0"/>
          <a:ext cx="0" cy="0"/>
          <a:chOff x="0" y="0"/>
          <a:chExt cx="0" cy="0"/>
        </a:xfrm>
      </p:grpSpPr>
      <p:sp>
        <p:nvSpPr>
          <p:cNvPr id="103" name="Google Shape;103;p167"/>
          <p:cNvSpPr/>
          <p:nvPr/>
        </p:nvSpPr>
        <p:spPr>
          <a:xfrm>
            <a:off x="35496" y="4803998"/>
            <a:ext cx="1872208" cy="339502"/>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4" name="Google Shape;104;p167"/>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05" name="Google Shape;105;p167"/>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167"/>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67"/>
          <p:cNvSpPr/>
          <p:nvPr/>
        </p:nvSpPr>
        <p:spPr>
          <a:xfrm>
            <a:off x="552420" y="2376000"/>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Light)" type="title">
  <p:cSld name="TITLE">
    <p:spTree>
      <p:nvGrpSpPr>
        <p:cNvPr id="1" name="Shape 108"/>
        <p:cNvGrpSpPr/>
        <p:nvPr/>
      </p:nvGrpSpPr>
      <p:grpSpPr>
        <a:xfrm>
          <a:off x="0" y="0"/>
          <a:ext cx="0" cy="0"/>
          <a:chOff x="0" y="0"/>
          <a:chExt cx="0" cy="0"/>
        </a:xfrm>
      </p:grpSpPr>
      <p:sp>
        <p:nvSpPr>
          <p:cNvPr id="109" name="Google Shape;109;p168"/>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68"/>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dk1"/>
              </a:buClr>
              <a:buSzPts val="1800"/>
              <a:buNone/>
              <a:defRPr b="0">
                <a:solidFill>
                  <a:schemeClr val="dk1"/>
                </a:solidFill>
              </a:defRPr>
            </a:lvl1pPr>
            <a:lvl2pPr lvl="1" algn="ctr">
              <a:spcBef>
                <a:spcPts val="320"/>
              </a:spcBef>
              <a:spcAft>
                <a:spcPts val="0"/>
              </a:spcAft>
              <a:buClr>
                <a:srgbClr val="8E9193"/>
              </a:buClr>
              <a:buSzPts val="16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11" name="Google Shape;111;p168"/>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168"/>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16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000000"/>
                </a:solidFill>
                <a:latin typeface="Arial"/>
                <a:ea typeface="Arial"/>
                <a:cs typeface="Arial"/>
                <a:sym typeface="Arial"/>
              </a:defRPr>
            </a:lvl1pPr>
            <a:lvl2pPr marL="0" lvl="1" indent="0" algn="l">
              <a:spcBef>
                <a:spcPts val="0"/>
              </a:spcBef>
              <a:spcAft>
                <a:spcPts val="0"/>
              </a:spcAft>
              <a:buNone/>
              <a:defRPr sz="1300">
                <a:solidFill>
                  <a:srgbClr val="000000"/>
                </a:solidFill>
                <a:latin typeface="Arial"/>
                <a:ea typeface="Arial"/>
                <a:cs typeface="Arial"/>
                <a:sym typeface="Arial"/>
              </a:defRPr>
            </a:lvl2pPr>
            <a:lvl3pPr marL="0" lvl="2" indent="0" algn="l">
              <a:spcBef>
                <a:spcPts val="0"/>
              </a:spcBef>
              <a:spcAft>
                <a:spcPts val="0"/>
              </a:spcAft>
              <a:buNone/>
              <a:defRPr sz="1300">
                <a:solidFill>
                  <a:srgbClr val="000000"/>
                </a:solidFill>
                <a:latin typeface="Arial"/>
                <a:ea typeface="Arial"/>
                <a:cs typeface="Arial"/>
                <a:sym typeface="Arial"/>
              </a:defRPr>
            </a:lvl3pPr>
            <a:lvl4pPr marL="0" lvl="3" indent="0" algn="l">
              <a:spcBef>
                <a:spcPts val="0"/>
              </a:spcBef>
              <a:spcAft>
                <a:spcPts val="0"/>
              </a:spcAft>
              <a:buNone/>
              <a:defRPr sz="1300">
                <a:solidFill>
                  <a:srgbClr val="000000"/>
                </a:solidFill>
                <a:latin typeface="Arial"/>
                <a:ea typeface="Arial"/>
                <a:cs typeface="Arial"/>
                <a:sym typeface="Arial"/>
              </a:defRPr>
            </a:lvl4pPr>
            <a:lvl5pPr marL="0" lvl="4" indent="0" algn="l">
              <a:spcBef>
                <a:spcPts val="0"/>
              </a:spcBef>
              <a:spcAft>
                <a:spcPts val="0"/>
              </a:spcAft>
              <a:buNone/>
              <a:defRPr sz="1300">
                <a:solidFill>
                  <a:srgbClr val="000000"/>
                </a:solidFill>
                <a:latin typeface="Arial"/>
                <a:ea typeface="Arial"/>
                <a:cs typeface="Arial"/>
                <a:sym typeface="Arial"/>
              </a:defRPr>
            </a:lvl5pPr>
            <a:lvl6pPr marL="0" lvl="5" indent="0" algn="l">
              <a:spcBef>
                <a:spcPts val="0"/>
              </a:spcBef>
              <a:spcAft>
                <a:spcPts val="0"/>
              </a:spcAft>
              <a:buNone/>
              <a:defRPr sz="1300">
                <a:solidFill>
                  <a:srgbClr val="000000"/>
                </a:solidFill>
                <a:latin typeface="Arial"/>
                <a:ea typeface="Arial"/>
                <a:cs typeface="Arial"/>
                <a:sym typeface="Arial"/>
              </a:defRPr>
            </a:lvl6pPr>
            <a:lvl7pPr marL="0" lvl="6" indent="0" algn="l">
              <a:spcBef>
                <a:spcPts val="0"/>
              </a:spcBef>
              <a:spcAft>
                <a:spcPts val="0"/>
              </a:spcAft>
              <a:buNone/>
              <a:defRPr sz="1300">
                <a:solidFill>
                  <a:srgbClr val="000000"/>
                </a:solidFill>
                <a:latin typeface="Arial"/>
                <a:ea typeface="Arial"/>
                <a:cs typeface="Arial"/>
                <a:sym typeface="Arial"/>
              </a:defRPr>
            </a:lvl7pPr>
            <a:lvl8pPr marL="0" lvl="7" indent="0" algn="l">
              <a:spcBef>
                <a:spcPts val="0"/>
              </a:spcBef>
              <a:spcAft>
                <a:spcPts val="0"/>
              </a:spcAft>
              <a:buNone/>
              <a:defRPr sz="1300">
                <a:solidFill>
                  <a:srgbClr val="000000"/>
                </a:solidFill>
                <a:latin typeface="Arial"/>
                <a:ea typeface="Arial"/>
                <a:cs typeface="Arial"/>
                <a:sym typeface="Arial"/>
              </a:defRPr>
            </a:lvl8pPr>
            <a:lvl9pPr marL="0" lvl="8" indent="0" algn="l">
              <a:spcBef>
                <a:spcPts val="0"/>
              </a:spcBef>
              <a:spcAft>
                <a:spcPts val="0"/>
              </a:spcAft>
              <a:buNone/>
              <a:defRPr sz="13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14" name="Google Shape;114;p168"/>
          <p:cNvPicPr preferRelativeResize="0"/>
          <p:nvPr/>
        </p:nvPicPr>
        <p:blipFill rotWithShape="1">
          <a:blip r:embed="rId2">
            <a:alphaModFix/>
          </a:blip>
          <a:srcRect/>
          <a:stretch/>
        </p:blipFill>
        <p:spPr>
          <a:xfrm>
            <a:off x="7772400" y="4651001"/>
            <a:ext cx="1143000" cy="32131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Dark)">
  <p:cSld name="Divider (Dark)">
    <p:bg>
      <p:bgPr>
        <a:solidFill>
          <a:schemeClr val="dk1"/>
        </a:solidFill>
        <a:effectLst/>
      </p:bgPr>
    </p:bg>
    <p:spTree>
      <p:nvGrpSpPr>
        <p:cNvPr id="1" name="Shape 115"/>
        <p:cNvGrpSpPr/>
        <p:nvPr/>
      </p:nvGrpSpPr>
      <p:grpSpPr>
        <a:xfrm>
          <a:off x="0" y="0"/>
          <a:ext cx="0" cy="0"/>
          <a:chOff x="0" y="0"/>
          <a:chExt cx="0" cy="0"/>
        </a:xfrm>
      </p:grpSpPr>
      <p:pic>
        <p:nvPicPr>
          <p:cNvPr id="116" name="Google Shape;116;p169"/>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17" name="Google Shape;117;p169"/>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69"/>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lt1"/>
              </a:buClr>
              <a:buSzPts val="1800"/>
              <a:buNone/>
              <a:defRPr b="0">
                <a:solidFill>
                  <a:schemeClr val="lt1"/>
                </a:solidFill>
              </a:defRPr>
            </a:lvl1pPr>
            <a:lvl2pPr lvl="1" algn="ctr">
              <a:spcBef>
                <a:spcPts val="320"/>
              </a:spcBef>
              <a:spcAft>
                <a:spcPts val="0"/>
              </a:spcAft>
              <a:buClr>
                <a:srgbClr val="8E9193"/>
              </a:buClr>
              <a:buSzPts val="16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19" name="Google Shape;119;p169"/>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169"/>
          <p:cNvSpPr/>
          <p:nvPr/>
        </p:nvSpPr>
        <p:spPr>
          <a:xfrm>
            <a:off x="107504" y="4953398"/>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169"/>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Colour)">
  <p:cSld name="Divider (Colour)">
    <p:bg>
      <p:bgPr>
        <a:solidFill>
          <a:schemeClr val="accent2"/>
        </a:solidFill>
        <a:effectLst/>
      </p:bgPr>
    </p:bg>
    <p:spTree>
      <p:nvGrpSpPr>
        <p:cNvPr id="1" name="Shape 122"/>
        <p:cNvGrpSpPr/>
        <p:nvPr/>
      </p:nvGrpSpPr>
      <p:grpSpPr>
        <a:xfrm>
          <a:off x="0" y="0"/>
          <a:ext cx="0" cy="0"/>
          <a:chOff x="0" y="0"/>
          <a:chExt cx="0" cy="0"/>
        </a:xfrm>
      </p:grpSpPr>
      <p:pic>
        <p:nvPicPr>
          <p:cNvPr id="123" name="Google Shape;123;p170"/>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24" name="Google Shape;124;p170"/>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170"/>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70"/>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lt1"/>
              </a:buClr>
              <a:buSzPts val="1800"/>
              <a:buNone/>
              <a:defRPr b="0">
                <a:solidFill>
                  <a:schemeClr val="lt1"/>
                </a:solidFill>
              </a:defRPr>
            </a:lvl1pPr>
            <a:lvl2pPr lvl="1" algn="ctr">
              <a:spcBef>
                <a:spcPts val="320"/>
              </a:spcBef>
              <a:spcAft>
                <a:spcPts val="0"/>
              </a:spcAft>
              <a:buClr>
                <a:srgbClr val="8E9193"/>
              </a:buClr>
              <a:buSzPts val="16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27" name="Google Shape;127;p170"/>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170"/>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170"/>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164"/>
          <p:cNvSpPr txBox="1">
            <a:spLocks noGrp="1"/>
          </p:cNvSpPr>
          <p:nvPr>
            <p:ph type="title"/>
          </p:nvPr>
        </p:nvSpPr>
        <p:spPr>
          <a:xfrm>
            <a:off x="457200" y="285750"/>
            <a:ext cx="82296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64"/>
          <p:cNvSpPr txBox="1">
            <a:spLocks noGrp="1"/>
          </p:cNvSpPr>
          <p:nvPr>
            <p:ph type="body" idx="1"/>
          </p:nvPr>
        </p:nvSpPr>
        <p:spPr>
          <a:xfrm>
            <a:off x="304800" y="1200152"/>
            <a:ext cx="8610600" cy="3257549"/>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rgbClr val="36424A"/>
              </a:buClr>
              <a:buSzPts val="1350"/>
              <a:buChar char="•"/>
              <a:defRPr sz="1350"/>
            </a:lvl1pPr>
            <a:lvl2pPr marL="914400" lvl="1" indent="-300037" algn="l">
              <a:spcBef>
                <a:spcPts val="225"/>
              </a:spcBef>
              <a:spcAft>
                <a:spcPts val="0"/>
              </a:spcAft>
              <a:buClr>
                <a:srgbClr val="36424A"/>
              </a:buClr>
              <a:buSzPts val="1125"/>
              <a:buChar char="–"/>
              <a:defRPr sz="1125"/>
            </a:lvl2pPr>
            <a:lvl3pPr marL="1371600" lvl="2" indent="-292925" algn="l">
              <a:spcBef>
                <a:spcPts val="203"/>
              </a:spcBef>
              <a:spcAft>
                <a:spcPts val="0"/>
              </a:spcAft>
              <a:buClr>
                <a:srgbClr val="36424A"/>
              </a:buClr>
              <a:buSzPts val="1013"/>
              <a:buChar char="•"/>
              <a:defRPr sz="1013"/>
            </a:lvl3pPr>
            <a:lvl4pPr marL="1828800" lvl="3" indent="-285750" algn="l">
              <a:spcBef>
                <a:spcPts val="180"/>
              </a:spcBef>
              <a:spcAft>
                <a:spcPts val="0"/>
              </a:spcAft>
              <a:buClr>
                <a:srgbClr val="36424A"/>
              </a:buClr>
              <a:buSzPts val="900"/>
              <a:buChar char="–"/>
              <a:defRPr sz="900"/>
            </a:lvl4pPr>
            <a:lvl5pPr marL="2286000" lvl="4" indent="-285750" algn="l">
              <a:spcBef>
                <a:spcPts val="180"/>
              </a:spcBef>
              <a:spcAft>
                <a:spcPts val="0"/>
              </a:spcAft>
              <a:buClr>
                <a:srgbClr val="36424A"/>
              </a:buClr>
              <a:buSzPts val="900"/>
              <a:buChar char="»"/>
              <a:defRPr sz="9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Emphasis (Light)">
  <p:cSld name="Emphasis (Light)">
    <p:spTree>
      <p:nvGrpSpPr>
        <p:cNvPr id="1" name="Shape 130"/>
        <p:cNvGrpSpPr/>
        <p:nvPr/>
      </p:nvGrpSpPr>
      <p:grpSpPr>
        <a:xfrm>
          <a:off x="0" y="0"/>
          <a:ext cx="0" cy="0"/>
          <a:chOff x="0" y="0"/>
          <a:chExt cx="0" cy="0"/>
        </a:xfrm>
      </p:grpSpPr>
      <p:sp>
        <p:nvSpPr>
          <p:cNvPr id="131" name="Google Shape;131;p171"/>
          <p:cNvSpPr txBox="1">
            <a:spLocks noGrp="1"/>
          </p:cNvSpPr>
          <p:nvPr>
            <p:ph type="subTitle" idx="1"/>
          </p:nvPr>
        </p:nvSpPr>
        <p:spPr>
          <a:xfrm>
            <a:off x="914400" y="928470"/>
            <a:ext cx="7315200" cy="3227456"/>
          </a:xfrm>
          <a:prstGeom prst="rect">
            <a:avLst/>
          </a:prstGeom>
          <a:noFill/>
          <a:ln>
            <a:noFill/>
          </a:ln>
        </p:spPr>
        <p:txBody>
          <a:bodyPr spcFirstLastPara="1" wrap="square" lIns="91425" tIns="45700" rIns="91425" bIns="45700" anchor="ctr" anchorCtr="0">
            <a:noAutofit/>
          </a:bodyPr>
          <a:lstStyle>
            <a:lvl1pPr lvl="0" algn="ctr">
              <a:spcBef>
                <a:spcPts val="640"/>
              </a:spcBef>
              <a:spcAft>
                <a:spcPts val="0"/>
              </a:spcAft>
              <a:buClr>
                <a:schemeClr val="dk1"/>
              </a:buClr>
              <a:buSzPts val="3200"/>
              <a:buNone/>
              <a:defRPr sz="3200" b="0">
                <a:solidFill>
                  <a:schemeClr val="dk1"/>
                </a:solidFill>
              </a:defRPr>
            </a:lvl1pPr>
            <a:lvl2pPr lvl="1" algn="ctr">
              <a:spcBef>
                <a:spcPts val="320"/>
              </a:spcBef>
              <a:spcAft>
                <a:spcPts val="0"/>
              </a:spcAft>
              <a:buClr>
                <a:srgbClr val="8E9193"/>
              </a:buClr>
              <a:buSzPts val="16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32" name="Google Shape;132;p171"/>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171"/>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000000"/>
                </a:solidFill>
                <a:latin typeface="Arial"/>
                <a:ea typeface="Arial"/>
                <a:cs typeface="Arial"/>
                <a:sym typeface="Arial"/>
              </a:defRPr>
            </a:lvl1pPr>
            <a:lvl2pPr marL="0" lvl="1" indent="0" algn="l">
              <a:spcBef>
                <a:spcPts val="0"/>
              </a:spcBef>
              <a:spcAft>
                <a:spcPts val="0"/>
              </a:spcAft>
              <a:buNone/>
              <a:defRPr sz="1300">
                <a:solidFill>
                  <a:srgbClr val="000000"/>
                </a:solidFill>
                <a:latin typeface="Arial"/>
                <a:ea typeface="Arial"/>
                <a:cs typeface="Arial"/>
                <a:sym typeface="Arial"/>
              </a:defRPr>
            </a:lvl2pPr>
            <a:lvl3pPr marL="0" lvl="2" indent="0" algn="l">
              <a:spcBef>
                <a:spcPts val="0"/>
              </a:spcBef>
              <a:spcAft>
                <a:spcPts val="0"/>
              </a:spcAft>
              <a:buNone/>
              <a:defRPr sz="1300">
                <a:solidFill>
                  <a:srgbClr val="000000"/>
                </a:solidFill>
                <a:latin typeface="Arial"/>
                <a:ea typeface="Arial"/>
                <a:cs typeface="Arial"/>
                <a:sym typeface="Arial"/>
              </a:defRPr>
            </a:lvl3pPr>
            <a:lvl4pPr marL="0" lvl="3" indent="0" algn="l">
              <a:spcBef>
                <a:spcPts val="0"/>
              </a:spcBef>
              <a:spcAft>
                <a:spcPts val="0"/>
              </a:spcAft>
              <a:buNone/>
              <a:defRPr sz="1300">
                <a:solidFill>
                  <a:srgbClr val="000000"/>
                </a:solidFill>
                <a:latin typeface="Arial"/>
                <a:ea typeface="Arial"/>
                <a:cs typeface="Arial"/>
                <a:sym typeface="Arial"/>
              </a:defRPr>
            </a:lvl4pPr>
            <a:lvl5pPr marL="0" lvl="4" indent="0" algn="l">
              <a:spcBef>
                <a:spcPts val="0"/>
              </a:spcBef>
              <a:spcAft>
                <a:spcPts val="0"/>
              </a:spcAft>
              <a:buNone/>
              <a:defRPr sz="1300">
                <a:solidFill>
                  <a:srgbClr val="000000"/>
                </a:solidFill>
                <a:latin typeface="Arial"/>
                <a:ea typeface="Arial"/>
                <a:cs typeface="Arial"/>
                <a:sym typeface="Arial"/>
              </a:defRPr>
            </a:lvl5pPr>
            <a:lvl6pPr marL="0" lvl="5" indent="0" algn="l">
              <a:spcBef>
                <a:spcPts val="0"/>
              </a:spcBef>
              <a:spcAft>
                <a:spcPts val="0"/>
              </a:spcAft>
              <a:buNone/>
              <a:defRPr sz="1300">
                <a:solidFill>
                  <a:srgbClr val="000000"/>
                </a:solidFill>
                <a:latin typeface="Arial"/>
                <a:ea typeface="Arial"/>
                <a:cs typeface="Arial"/>
                <a:sym typeface="Arial"/>
              </a:defRPr>
            </a:lvl6pPr>
            <a:lvl7pPr marL="0" lvl="6" indent="0" algn="l">
              <a:spcBef>
                <a:spcPts val="0"/>
              </a:spcBef>
              <a:spcAft>
                <a:spcPts val="0"/>
              </a:spcAft>
              <a:buNone/>
              <a:defRPr sz="1300">
                <a:solidFill>
                  <a:srgbClr val="000000"/>
                </a:solidFill>
                <a:latin typeface="Arial"/>
                <a:ea typeface="Arial"/>
                <a:cs typeface="Arial"/>
                <a:sym typeface="Arial"/>
              </a:defRPr>
            </a:lvl7pPr>
            <a:lvl8pPr marL="0" lvl="7" indent="0" algn="l">
              <a:spcBef>
                <a:spcPts val="0"/>
              </a:spcBef>
              <a:spcAft>
                <a:spcPts val="0"/>
              </a:spcAft>
              <a:buNone/>
              <a:defRPr sz="1300">
                <a:solidFill>
                  <a:srgbClr val="000000"/>
                </a:solidFill>
                <a:latin typeface="Arial"/>
                <a:ea typeface="Arial"/>
                <a:cs typeface="Arial"/>
                <a:sym typeface="Arial"/>
              </a:defRPr>
            </a:lvl8pPr>
            <a:lvl9pPr marL="0" lvl="8" indent="0" algn="l">
              <a:spcBef>
                <a:spcPts val="0"/>
              </a:spcBef>
              <a:spcAft>
                <a:spcPts val="0"/>
              </a:spcAft>
              <a:buNone/>
              <a:defRPr sz="13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34" name="Google Shape;134;p171"/>
          <p:cNvPicPr preferRelativeResize="0"/>
          <p:nvPr/>
        </p:nvPicPr>
        <p:blipFill rotWithShape="1">
          <a:blip r:embed="rId2">
            <a:alphaModFix/>
          </a:blip>
          <a:srcRect/>
          <a:stretch/>
        </p:blipFill>
        <p:spPr>
          <a:xfrm>
            <a:off x="7772400" y="4651001"/>
            <a:ext cx="1143000" cy="32131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Emphasis (Dark)">
  <p:cSld name="Emphasis (Dark)">
    <p:bg>
      <p:bgPr>
        <a:solidFill>
          <a:schemeClr val="dk1"/>
        </a:solidFill>
        <a:effectLst/>
      </p:bgPr>
    </p:bg>
    <p:spTree>
      <p:nvGrpSpPr>
        <p:cNvPr id="1" name="Shape 135"/>
        <p:cNvGrpSpPr/>
        <p:nvPr/>
      </p:nvGrpSpPr>
      <p:grpSpPr>
        <a:xfrm>
          <a:off x="0" y="0"/>
          <a:ext cx="0" cy="0"/>
          <a:chOff x="0" y="0"/>
          <a:chExt cx="0" cy="0"/>
        </a:xfrm>
      </p:grpSpPr>
      <p:pic>
        <p:nvPicPr>
          <p:cNvPr id="136" name="Google Shape;136;p172"/>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37" name="Google Shape;137;p172"/>
          <p:cNvSpPr txBox="1">
            <a:spLocks noGrp="1"/>
          </p:cNvSpPr>
          <p:nvPr>
            <p:ph type="subTitle" idx="1"/>
          </p:nvPr>
        </p:nvSpPr>
        <p:spPr>
          <a:xfrm>
            <a:off x="914400" y="928470"/>
            <a:ext cx="7315200" cy="3227456"/>
          </a:xfrm>
          <a:prstGeom prst="rect">
            <a:avLst/>
          </a:prstGeom>
          <a:noFill/>
          <a:ln>
            <a:noFill/>
          </a:ln>
        </p:spPr>
        <p:txBody>
          <a:bodyPr spcFirstLastPara="1" wrap="square" lIns="91425" tIns="45700" rIns="91425" bIns="45700" anchor="ctr" anchorCtr="0">
            <a:noAutofit/>
          </a:bodyPr>
          <a:lstStyle>
            <a:lvl1pPr lvl="0" algn="ctr">
              <a:spcBef>
                <a:spcPts val="640"/>
              </a:spcBef>
              <a:spcAft>
                <a:spcPts val="0"/>
              </a:spcAft>
              <a:buClr>
                <a:schemeClr val="lt1"/>
              </a:buClr>
              <a:buSzPts val="3200"/>
              <a:buNone/>
              <a:defRPr sz="3200" b="0">
                <a:solidFill>
                  <a:schemeClr val="lt1"/>
                </a:solidFill>
              </a:defRPr>
            </a:lvl1pPr>
            <a:lvl2pPr lvl="1" algn="ctr">
              <a:spcBef>
                <a:spcPts val="320"/>
              </a:spcBef>
              <a:spcAft>
                <a:spcPts val="0"/>
              </a:spcAft>
              <a:buClr>
                <a:srgbClr val="8E9193"/>
              </a:buClr>
              <a:buSzPts val="16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38" name="Google Shape;138;p17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9" name="Google Shape;139;p172"/>
          <p:cNvSpPr/>
          <p:nvPr/>
        </p:nvSpPr>
        <p:spPr>
          <a:xfrm>
            <a:off x="107504" y="4953398"/>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Emphasis (Colour)">
  <p:cSld name="Emphasis (Colour)">
    <p:bg>
      <p:bgPr>
        <a:solidFill>
          <a:schemeClr val="accent2"/>
        </a:solidFill>
        <a:effectLst/>
      </p:bgPr>
    </p:bg>
    <p:spTree>
      <p:nvGrpSpPr>
        <p:cNvPr id="1" name="Shape 140"/>
        <p:cNvGrpSpPr/>
        <p:nvPr/>
      </p:nvGrpSpPr>
      <p:grpSpPr>
        <a:xfrm>
          <a:off x="0" y="0"/>
          <a:ext cx="0" cy="0"/>
          <a:chOff x="0" y="0"/>
          <a:chExt cx="0" cy="0"/>
        </a:xfrm>
      </p:grpSpPr>
      <p:pic>
        <p:nvPicPr>
          <p:cNvPr id="141" name="Google Shape;141;p173"/>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42" name="Google Shape;142;p173"/>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173"/>
          <p:cNvSpPr txBox="1">
            <a:spLocks noGrp="1"/>
          </p:cNvSpPr>
          <p:nvPr>
            <p:ph type="subTitle" idx="1"/>
          </p:nvPr>
        </p:nvSpPr>
        <p:spPr>
          <a:xfrm>
            <a:off x="914400" y="928470"/>
            <a:ext cx="7315200" cy="3227456"/>
          </a:xfrm>
          <a:prstGeom prst="rect">
            <a:avLst/>
          </a:prstGeom>
          <a:noFill/>
          <a:ln>
            <a:noFill/>
          </a:ln>
        </p:spPr>
        <p:txBody>
          <a:bodyPr spcFirstLastPara="1" wrap="square" lIns="91425" tIns="45700" rIns="91425" bIns="45700" anchor="ctr" anchorCtr="0">
            <a:noAutofit/>
          </a:bodyPr>
          <a:lstStyle>
            <a:lvl1pPr lvl="0" algn="ctr">
              <a:spcBef>
                <a:spcPts val="640"/>
              </a:spcBef>
              <a:spcAft>
                <a:spcPts val="0"/>
              </a:spcAft>
              <a:buClr>
                <a:schemeClr val="lt1"/>
              </a:buClr>
              <a:buSzPts val="3200"/>
              <a:buNone/>
              <a:defRPr sz="3200" b="0">
                <a:solidFill>
                  <a:schemeClr val="lt1"/>
                </a:solidFill>
              </a:defRPr>
            </a:lvl1pPr>
            <a:lvl2pPr lvl="1" algn="ctr">
              <a:spcBef>
                <a:spcPts val="320"/>
              </a:spcBef>
              <a:spcAft>
                <a:spcPts val="0"/>
              </a:spcAft>
              <a:buClr>
                <a:srgbClr val="8E9193"/>
              </a:buClr>
              <a:buSzPts val="16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44" name="Google Shape;144;p173"/>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173"/>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e / Contrast (Colour)">
  <p:cSld name="Compare / Contrast (Colour)">
    <p:bg>
      <p:bgPr>
        <a:solidFill>
          <a:schemeClr val="accent2"/>
        </a:solidFill>
        <a:effectLst/>
      </p:bgPr>
    </p:bg>
    <p:spTree>
      <p:nvGrpSpPr>
        <p:cNvPr id="1" name="Shape 146"/>
        <p:cNvGrpSpPr/>
        <p:nvPr/>
      </p:nvGrpSpPr>
      <p:grpSpPr>
        <a:xfrm>
          <a:off x="0" y="0"/>
          <a:ext cx="0" cy="0"/>
          <a:chOff x="0" y="0"/>
          <a:chExt cx="0" cy="0"/>
        </a:xfrm>
      </p:grpSpPr>
      <p:sp>
        <p:nvSpPr>
          <p:cNvPr id="147" name="Google Shape;147;p174"/>
          <p:cNvSpPr/>
          <p:nvPr/>
        </p:nvSpPr>
        <p:spPr>
          <a:xfrm>
            <a:off x="4572000" y="0"/>
            <a:ext cx="4572000" cy="5067300"/>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8" name="Google Shape;148;p174"/>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49" name="Google Shape;149;p174"/>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174"/>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174"/>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52" name="Google Shape;152;p174"/>
          <p:cNvSpPr txBox="1">
            <a:spLocks noGrp="1"/>
          </p:cNvSpPr>
          <p:nvPr>
            <p:ph type="title"/>
          </p:nvPr>
        </p:nvSpPr>
        <p:spPr>
          <a:xfrm>
            <a:off x="5039544" y="379974"/>
            <a:ext cx="3628206" cy="56921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8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174"/>
          <p:cNvSpPr txBox="1">
            <a:spLocks noGrp="1"/>
          </p:cNvSpPr>
          <p:nvPr>
            <p:ph type="body" idx="1"/>
          </p:nvPr>
        </p:nvSpPr>
        <p:spPr>
          <a:xfrm>
            <a:off x="467544" y="378113"/>
            <a:ext cx="3628206" cy="575469"/>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Clr>
                <a:schemeClr val="lt1"/>
              </a:buClr>
              <a:buSzPts val="2800"/>
              <a:buNone/>
              <a:defRPr sz="2800" b="1">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4" name="Google Shape;154;p174"/>
          <p:cNvSpPr txBox="1">
            <a:spLocks noGrp="1"/>
          </p:cNvSpPr>
          <p:nvPr>
            <p:ph type="body" idx="2"/>
          </p:nvPr>
        </p:nvSpPr>
        <p:spPr>
          <a:xfrm>
            <a:off x="467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sz="1800">
                <a:solidFill>
                  <a:schemeClr val="lt1"/>
                </a:solidFill>
              </a:defRPr>
            </a:lvl1pPr>
            <a:lvl2pPr marL="914400" lvl="1" indent="-317500" algn="l">
              <a:spcBef>
                <a:spcPts val="280"/>
              </a:spcBef>
              <a:spcAft>
                <a:spcPts val="0"/>
              </a:spcAft>
              <a:buClr>
                <a:schemeClr val="lt1"/>
              </a:buClr>
              <a:buSzPts val="1400"/>
              <a:buChar char="–"/>
              <a:defRPr sz="1400">
                <a:solidFill>
                  <a:schemeClr val="lt1"/>
                </a:solidFill>
              </a:defRPr>
            </a:lvl2pPr>
            <a:lvl3pPr marL="1371600" lvl="2" indent="-317500" algn="l">
              <a:spcBef>
                <a:spcPts val="280"/>
              </a:spcBef>
              <a:spcAft>
                <a:spcPts val="0"/>
              </a:spcAft>
              <a:buClr>
                <a:schemeClr val="lt1"/>
              </a:buClr>
              <a:buSzPts val="1400"/>
              <a:buChar char="•"/>
              <a:defRPr sz="1400">
                <a:solidFill>
                  <a:schemeClr val="lt1"/>
                </a:solidFill>
              </a:defRPr>
            </a:lvl3pPr>
            <a:lvl4pPr marL="1828800" lvl="3" indent="-317500" algn="l">
              <a:spcBef>
                <a:spcPts val="280"/>
              </a:spcBef>
              <a:spcAft>
                <a:spcPts val="0"/>
              </a:spcAft>
              <a:buClr>
                <a:schemeClr val="lt1"/>
              </a:buClr>
              <a:buSzPts val="1400"/>
              <a:buChar char="–"/>
              <a:defRPr sz="1400">
                <a:solidFill>
                  <a:schemeClr val="lt1"/>
                </a:solidFill>
              </a:defRPr>
            </a:lvl4pPr>
            <a:lvl5pPr marL="2286000" lvl="4" indent="-317500" algn="l">
              <a:spcBef>
                <a:spcPts val="280"/>
              </a:spcBef>
              <a:spcAft>
                <a:spcPts val="0"/>
              </a:spcAft>
              <a:buClr>
                <a:schemeClr val="lt1"/>
              </a:buClr>
              <a:buSzPts val="1400"/>
              <a:buChar char="»"/>
              <a:defRPr sz="1400">
                <a:solidFill>
                  <a:schemeClr val="lt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55" name="Google Shape;155;p174"/>
          <p:cNvSpPr txBox="1">
            <a:spLocks noGrp="1"/>
          </p:cNvSpPr>
          <p:nvPr>
            <p:ph type="body" idx="3"/>
          </p:nvPr>
        </p:nvSpPr>
        <p:spPr>
          <a:xfrm>
            <a:off x="5039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sz="1800">
                <a:solidFill>
                  <a:schemeClr val="lt1"/>
                </a:solidFill>
              </a:defRPr>
            </a:lvl1pPr>
            <a:lvl2pPr marL="914400" lvl="1" indent="-317500" algn="l">
              <a:spcBef>
                <a:spcPts val="280"/>
              </a:spcBef>
              <a:spcAft>
                <a:spcPts val="0"/>
              </a:spcAft>
              <a:buClr>
                <a:schemeClr val="lt1"/>
              </a:buClr>
              <a:buSzPts val="1400"/>
              <a:buChar char="–"/>
              <a:defRPr sz="1400">
                <a:solidFill>
                  <a:schemeClr val="lt1"/>
                </a:solidFill>
              </a:defRPr>
            </a:lvl2pPr>
            <a:lvl3pPr marL="1371600" lvl="2" indent="-317500" algn="l">
              <a:spcBef>
                <a:spcPts val="280"/>
              </a:spcBef>
              <a:spcAft>
                <a:spcPts val="0"/>
              </a:spcAft>
              <a:buClr>
                <a:schemeClr val="lt1"/>
              </a:buClr>
              <a:buSzPts val="1400"/>
              <a:buChar char="•"/>
              <a:defRPr sz="1400">
                <a:solidFill>
                  <a:schemeClr val="lt1"/>
                </a:solidFill>
              </a:defRPr>
            </a:lvl3pPr>
            <a:lvl4pPr marL="1828800" lvl="3" indent="-317500" algn="l">
              <a:spcBef>
                <a:spcPts val="280"/>
              </a:spcBef>
              <a:spcAft>
                <a:spcPts val="0"/>
              </a:spcAft>
              <a:buClr>
                <a:schemeClr val="lt1"/>
              </a:buClr>
              <a:buSzPts val="1400"/>
              <a:buChar char="–"/>
              <a:defRPr sz="1400">
                <a:solidFill>
                  <a:schemeClr val="lt1"/>
                </a:solidFill>
              </a:defRPr>
            </a:lvl4pPr>
            <a:lvl5pPr marL="2286000" lvl="4" indent="-317500" algn="l">
              <a:spcBef>
                <a:spcPts val="280"/>
              </a:spcBef>
              <a:spcAft>
                <a:spcPts val="0"/>
              </a:spcAft>
              <a:buClr>
                <a:schemeClr val="lt1"/>
              </a:buClr>
              <a:buSzPts val="1400"/>
              <a:buChar char="»"/>
              <a:defRPr sz="1400">
                <a:solidFill>
                  <a:schemeClr val="lt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6"/>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57"/>
        <p:cNvGrpSpPr/>
        <p:nvPr/>
      </p:nvGrpSpPr>
      <p:grpSpPr>
        <a:xfrm>
          <a:off x="0" y="0"/>
          <a:ext cx="0" cy="0"/>
          <a:chOff x="0" y="0"/>
          <a:chExt cx="0" cy="0"/>
        </a:xfrm>
      </p:grpSpPr>
      <p:sp>
        <p:nvSpPr>
          <p:cNvPr id="158" name="Google Shape;158;p176"/>
          <p:cNvSpPr txBox="1">
            <a:spLocks noGrp="1"/>
          </p:cNvSpPr>
          <p:nvPr>
            <p:ph type="body" idx="1"/>
          </p:nvPr>
        </p:nvSpPr>
        <p:spPr>
          <a:xfrm>
            <a:off x="457200" y="206277"/>
            <a:ext cx="8229600" cy="438804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9"/>
        <p:cNvGrpSpPr/>
        <p:nvPr/>
      </p:nvGrpSpPr>
      <p:grpSpPr>
        <a:xfrm>
          <a:off x="0" y="0"/>
          <a:ext cx="0" cy="0"/>
          <a:chOff x="0" y="0"/>
          <a:chExt cx="0" cy="0"/>
        </a:xfrm>
      </p:grpSpPr>
      <p:sp>
        <p:nvSpPr>
          <p:cNvPr id="160" name="Google Shape;160;p177"/>
          <p:cNvSpPr txBox="1">
            <a:spLocks noGrp="1"/>
          </p:cNvSpPr>
          <p:nvPr>
            <p:ph type="title"/>
          </p:nvPr>
        </p:nvSpPr>
        <p:spPr>
          <a:xfrm>
            <a:off x="1792288" y="3600451"/>
            <a:ext cx="5486400" cy="42505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125"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177"/>
          <p:cNvSpPr>
            <a:spLocks noGrp="1"/>
          </p:cNvSpPr>
          <p:nvPr>
            <p:ph type="pic" idx="2"/>
          </p:nvPr>
        </p:nvSpPr>
        <p:spPr>
          <a:xfrm>
            <a:off x="1792288" y="459581"/>
            <a:ext cx="5486400" cy="3086100"/>
          </a:xfrm>
          <a:prstGeom prst="rect">
            <a:avLst/>
          </a:prstGeom>
          <a:noFill/>
          <a:ln>
            <a:noFill/>
          </a:ln>
        </p:spPr>
      </p:sp>
      <p:sp>
        <p:nvSpPr>
          <p:cNvPr id="162" name="Google Shape;162;p177"/>
          <p:cNvSpPr txBox="1">
            <a:spLocks noGrp="1"/>
          </p:cNvSpPr>
          <p:nvPr>
            <p:ph type="body" idx="1"/>
          </p:nvPr>
        </p:nvSpPr>
        <p:spPr>
          <a:xfrm>
            <a:off x="1792288" y="4025505"/>
            <a:ext cx="5486400" cy="603646"/>
          </a:xfrm>
          <a:prstGeom prst="rect">
            <a:avLst/>
          </a:prstGeom>
          <a:noFill/>
          <a:ln>
            <a:noFill/>
          </a:ln>
        </p:spPr>
        <p:txBody>
          <a:bodyPr spcFirstLastPara="1" wrap="square" lIns="91425" tIns="45700" rIns="91425" bIns="45700" anchor="t" anchorCtr="0">
            <a:noAutofit/>
          </a:bodyPr>
          <a:lstStyle>
            <a:lvl1pPr marL="457200" lvl="0" indent="-228600" algn="l">
              <a:spcBef>
                <a:spcPts val="158"/>
              </a:spcBef>
              <a:spcAft>
                <a:spcPts val="0"/>
              </a:spcAft>
              <a:buClr>
                <a:schemeClr val="dk1"/>
              </a:buClr>
              <a:buSzPts val="788"/>
              <a:buNone/>
              <a:defRPr sz="788"/>
            </a:lvl1pPr>
            <a:lvl2pPr marL="914400" lvl="1" indent="-228600" algn="l">
              <a:spcBef>
                <a:spcPts val="135"/>
              </a:spcBef>
              <a:spcAft>
                <a:spcPts val="0"/>
              </a:spcAft>
              <a:buClr>
                <a:schemeClr val="dk1"/>
              </a:buClr>
              <a:buSzPts val="675"/>
              <a:buNone/>
              <a:defRPr sz="675"/>
            </a:lvl2pPr>
            <a:lvl3pPr marL="1371600" lvl="2" indent="-228600" algn="l">
              <a:spcBef>
                <a:spcPts val="113"/>
              </a:spcBef>
              <a:spcAft>
                <a:spcPts val="0"/>
              </a:spcAft>
              <a:buClr>
                <a:schemeClr val="dk1"/>
              </a:buClr>
              <a:buSzPts val="563"/>
              <a:buNone/>
              <a:defRPr sz="563"/>
            </a:lvl3pPr>
            <a:lvl4pPr marL="1828800" lvl="3" indent="-228600" algn="l">
              <a:spcBef>
                <a:spcPts val="101"/>
              </a:spcBef>
              <a:spcAft>
                <a:spcPts val="0"/>
              </a:spcAft>
              <a:buClr>
                <a:schemeClr val="dk1"/>
              </a:buClr>
              <a:buSzPts val="506"/>
              <a:buNone/>
              <a:defRPr sz="506"/>
            </a:lvl4pPr>
            <a:lvl5pPr marL="2286000" lvl="4" indent="-228600" algn="l">
              <a:spcBef>
                <a:spcPts val="101"/>
              </a:spcBef>
              <a:spcAft>
                <a:spcPts val="0"/>
              </a:spcAft>
              <a:buClr>
                <a:schemeClr val="dk1"/>
              </a:buClr>
              <a:buSzPts val="506"/>
              <a:buNone/>
              <a:defRPr sz="506"/>
            </a:lvl5pPr>
            <a:lvl6pPr marL="2743200" lvl="5" indent="-228600" algn="l">
              <a:spcBef>
                <a:spcPts val="101"/>
              </a:spcBef>
              <a:spcAft>
                <a:spcPts val="0"/>
              </a:spcAft>
              <a:buClr>
                <a:schemeClr val="dk1"/>
              </a:buClr>
              <a:buSzPts val="506"/>
              <a:buNone/>
              <a:defRPr sz="506"/>
            </a:lvl6pPr>
            <a:lvl7pPr marL="3200400" lvl="6" indent="-228600" algn="l">
              <a:spcBef>
                <a:spcPts val="101"/>
              </a:spcBef>
              <a:spcAft>
                <a:spcPts val="0"/>
              </a:spcAft>
              <a:buClr>
                <a:schemeClr val="dk1"/>
              </a:buClr>
              <a:buSzPts val="506"/>
              <a:buNone/>
              <a:defRPr sz="506"/>
            </a:lvl7pPr>
            <a:lvl8pPr marL="3657600" lvl="7" indent="-228600" algn="l">
              <a:spcBef>
                <a:spcPts val="101"/>
              </a:spcBef>
              <a:spcAft>
                <a:spcPts val="0"/>
              </a:spcAft>
              <a:buClr>
                <a:schemeClr val="dk1"/>
              </a:buClr>
              <a:buSzPts val="506"/>
              <a:buNone/>
              <a:defRPr sz="506"/>
            </a:lvl8pPr>
            <a:lvl9pPr marL="4114800" lvl="8" indent="-228600" algn="l">
              <a:spcBef>
                <a:spcPts val="101"/>
              </a:spcBef>
              <a:spcAft>
                <a:spcPts val="0"/>
              </a:spcAft>
              <a:buClr>
                <a:schemeClr val="dk1"/>
              </a:buClr>
              <a:buSzPts val="506"/>
              <a:buNone/>
              <a:defRPr sz="506"/>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Emphasis (Light)">
  <p:cSld name="Emphasis (Light)">
    <p:spTree>
      <p:nvGrpSpPr>
        <p:cNvPr id="1" name="Shape 169"/>
        <p:cNvGrpSpPr/>
        <p:nvPr/>
      </p:nvGrpSpPr>
      <p:grpSpPr>
        <a:xfrm>
          <a:off x="0" y="0"/>
          <a:ext cx="0" cy="0"/>
          <a:chOff x="0" y="0"/>
          <a:chExt cx="0" cy="0"/>
        </a:xfrm>
      </p:grpSpPr>
      <p:sp>
        <p:nvSpPr>
          <p:cNvPr id="170" name="Google Shape;170;p158"/>
          <p:cNvSpPr txBox="1">
            <a:spLocks noGrp="1"/>
          </p:cNvSpPr>
          <p:nvPr>
            <p:ph type="subTitle" idx="1"/>
          </p:nvPr>
        </p:nvSpPr>
        <p:spPr>
          <a:xfrm>
            <a:off x="914400" y="928470"/>
            <a:ext cx="7315200" cy="3227456"/>
          </a:xfrm>
          <a:prstGeom prst="rect">
            <a:avLst/>
          </a:prstGeom>
          <a:noFill/>
          <a:ln>
            <a:noFill/>
          </a:ln>
        </p:spPr>
        <p:txBody>
          <a:bodyPr spcFirstLastPara="1" wrap="square" lIns="91425" tIns="45700" rIns="91425" bIns="45700" anchor="ctr" anchorCtr="0">
            <a:noAutofit/>
          </a:bodyPr>
          <a:lstStyle>
            <a:lvl1pPr lvl="0" algn="ctr">
              <a:spcBef>
                <a:spcPts val="640"/>
              </a:spcBef>
              <a:spcAft>
                <a:spcPts val="0"/>
              </a:spcAft>
              <a:buClr>
                <a:schemeClr val="dk1"/>
              </a:buClr>
              <a:buSzPts val="3200"/>
              <a:buNone/>
              <a:defRPr sz="3200" b="0">
                <a:solidFill>
                  <a:schemeClr val="dk1"/>
                </a:solidFill>
              </a:defRPr>
            </a:lvl1pPr>
            <a:lvl2pPr lvl="1" algn="ctr">
              <a:spcBef>
                <a:spcPts val="400"/>
              </a:spcBef>
              <a:spcAft>
                <a:spcPts val="0"/>
              </a:spcAft>
              <a:buClr>
                <a:srgbClr val="8E9193"/>
              </a:buClr>
              <a:buSzPts val="20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71" name="Google Shape;171;p158"/>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2" name="Google Shape;172;p15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rgbClr val="000000"/>
                </a:solidFill>
                <a:latin typeface="Arial"/>
                <a:ea typeface="Arial"/>
                <a:cs typeface="Arial"/>
                <a:sym typeface="Arial"/>
              </a:defRPr>
            </a:lvl1pPr>
            <a:lvl2pPr marL="0" lvl="1" indent="0" algn="l">
              <a:spcBef>
                <a:spcPts val="0"/>
              </a:spcBef>
              <a:spcAft>
                <a:spcPts val="0"/>
              </a:spcAft>
              <a:buNone/>
              <a:defRPr sz="1300" b="0" i="0" u="none" strike="noStrike" cap="none">
                <a:solidFill>
                  <a:srgbClr val="000000"/>
                </a:solidFill>
                <a:latin typeface="Arial"/>
                <a:ea typeface="Arial"/>
                <a:cs typeface="Arial"/>
                <a:sym typeface="Arial"/>
              </a:defRPr>
            </a:lvl2pPr>
            <a:lvl3pPr marL="0" lvl="2" indent="0" algn="l">
              <a:spcBef>
                <a:spcPts val="0"/>
              </a:spcBef>
              <a:spcAft>
                <a:spcPts val="0"/>
              </a:spcAft>
              <a:buNone/>
              <a:defRPr sz="1300" b="0" i="0" u="none" strike="noStrike" cap="none">
                <a:solidFill>
                  <a:srgbClr val="000000"/>
                </a:solidFill>
                <a:latin typeface="Arial"/>
                <a:ea typeface="Arial"/>
                <a:cs typeface="Arial"/>
                <a:sym typeface="Arial"/>
              </a:defRPr>
            </a:lvl3pPr>
            <a:lvl4pPr marL="0" lvl="3" indent="0" algn="l">
              <a:spcBef>
                <a:spcPts val="0"/>
              </a:spcBef>
              <a:spcAft>
                <a:spcPts val="0"/>
              </a:spcAft>
              <a:buNone/>
              <a:defRPr sz="1300" b="0" i="0" u="none" strike="noStrike" cap="none">
                <a:solidFill>
                  <a:srgbClr val="000000"/>
                </a:solidFill>
                <a:latin typeface="Arial"/>
                <a:ea typeface="Arial"/>
                <a:cs typeface="Arial"/>
                <a:sym typeface="Arial"/>
              </a:defRPr>
            </a:lvl4pPr>
            <a:lvl5pPr marL="0" lvl="4" indent="0" algn="l">
              <a:spcBef>
                <a:spcPts val="0"/>
              </a:spcBef>
              <a:spcAft>
                <a:spcPts val="0"/>
              </a:spcAft>
              <a:buNone/>
              <a:defRPr sz="1300" b="0" i="0" u="none" strike="noStrike" cap="none">
                <a:solidFill>
                  <a:srgbClr val="000000"/>
                </a:solidFill>
                <a:latin typeface="Arial"/>
                <a:ea typeface="Arial"/>
                <a:cs typeface="Arial"/>
                <a:sym typeface="Arial"/>
              </a:defRPr>
            </a:lvl5pPr>
            <a:lvl6pPr marL="0" lvl="5" indent="0" algn="l">
              <a:spcBef>
                <a:spcPts val="0"/>
              </a:spcBef>
              <a:spcAft>
                <a:spcPts val="0"/>
              </a:spcAft>
              <a:buNone/>
              <a:defRPr sz="1300" b="0" i="0" u="none" strike="noStrike" cap="none">
                <a:solidFill>
                  <a:srgbClr val="000000"/>
                </a:solidFill>
                <a:latin typeface="Arial"/>
                <a:ea typeface="Arial"/>
                <a:cs typeface="Arial"/>
                <a:sym typeface="Arial"/>
              </a:defRPr>
            </a:lvl6pPr>
            <a:lvl7pPr marL="0" lvl="6" indent="0" algn="l">
              <a:spcBef>
                <a:spcPts val="0"/>
              </a:spcBef>
              <a:spcAft>
                <a:spcPts val="0"/>
              </a:spcAft>
              <a:buNone/>
              <a:defRPr sz="1300" b="0" i="0" u="none" strike="noStrike" cap="none">
                <a:solidFill>
                  <a:srgbClr val="000000"/>
                </a:solidFill>
                <a:latin typeface="Arial"/>
                <a:ea typeface="Arial"/>
                <a:cs typeface="Arial"/>
                <a:sym typeface="Arial"/>
              </a:defRPr>
            </a:lvl7pPr>
            <a:lvl8pPr marL="0" lvl="7" indent="0" algn="l">
              <a:spcBef>
                <a:spcPts val="0"/>
              </a:spcBef>
              <a:spcAft>
                <a:spcPts val="0"/>
              </a:spcAft>
              <a:buNone/>
              <a:defRPr sz="1300" b="0" i="0" u="none" strike="noStrike" cap="none">
                <a:solidFill>
                  <a:srgbClr val="000000"/>
                </a:solidFill>
                <a:latin typeface="Arial"/>
                <a:ea typeface="Arial"/>
                <a:cs typeface="Arial"/>
                <a:sym typeface="Arial"/>
              </a:defRPr>
            </a:lvl8pPr>
            <a:lvl9pPr marL="0" lvl="8" indent="0" algn="l">
              <a:spcBef>
                <a:spcPts val="0"/>
              </a:spcBef>
              <a:spcAft>
                <a:spcPts val="0"/>
              </a:spcAft>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73" name="Google Shape;173;p158"/>
          <p:cNvPicPr preferRelativeResize="0"/>
          <p:nvPr/>
        </p:nvPicPr>
        <p:blipFill rotWithShape="1">
          <a:blip r:embed="rId2">
            <a:alphaModFix/>
          </a:blip>
          <a:srcRect/>
          <a:stretch/>
        </p:blipFill>
        <p:spPr>
          <a:xfrm>
            <a:off x="7772400" y="4651001"/>
            <a:ext cx="1143000" cy="32131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ull-slide photo">
  <p:cSld name="Full-slide photo">
    <p:spTree>
      <p:nvGrpSpPr>
        <p:cNvPr id="1" name="Shape 174"/>
        <p:cNvGrpSpPr/>
        <p:nvPr/>
      </p:nvGrpSpPr>
      <p:grpSpPr>
        <a:xfrm>
          <a:off x="0" y="0"/>
          <a:ext cx="0" cy="0"/>
          <a:chOff x="0" y="0"/>
          <a:chExt cx="0" cy="0"/>
        </a:xfrm>
      </p:grpSpPr>
      <p:sp>
        <p:nvSpPr>
          <p:cNvPr id="175" name="Google Shape;175;p159"/>
          <p:cNvSpPr>
            <a:spLocks noGrp="1"/>
          </p:cNvSpPr>
          <p:nvPr>
            <p:ph type="pic" idx="2"/>
          </p:nvPr>
        </p:nvSpPr>
        <p:spPr>
          <a:xfrm>
            <a:off x="0" y="0"/>
            <a:ext cx="9144000" cy="5069942"/>
          </a:xfrm>
          <a:prstGeom prst="rect">
            <a:avLst/>
          </a:prstGeom>
          <a:noFill/>
          <a:ln>
            <a:noFill/>
          </a:ln>
        </p:spPr>
      </p:sp>
      <p:sp>
        <p:nvSpPr>
          <p:cNvPr id="176" name="Google Shape;176;p159"/>
          <p:cNvSpPr txBox="1">
            <a:spLocks noGrp="1"/>
          </p:cNvSpPr>
          <p:nvPr>
            <p:ph type="body" idx="1"/>
          </p:nvPr>
        </p:nvSpPr>
        <p:spPr>
          <a:xfrm>
            <a:off x="467544" y="483518"/>
            <a:ext cx="8208912" cy="4104456"/>
          </a:xfrm>
          <a:prstGeom prst="rect">
            <a:avLst/>
          </a:prstGeom>
          <a:noFill/>
          <a:ln>
            <a:noFill/>
          </a:ln>
        </p:spPr>
        <p:txBody>
          <a:bodyPr spcFirstLastPara="1" wrap="square" lIns="91425" tIns="45700" rIns="91425" bIns="45700" anchor="t" anchorCtr="0">
            <a:noAutofit/>
          </a:bodyPr>
          <a:lstStyle>
            <a:lvl1pPr marL="457200" lvl="0" indent="-228600" algn="l">
              <a:spcBef>
                <a:spcPts val="640"/>
              </a:spcBef>
              <a:spcAft>
                <a:spcPts val="0"/>
              </a:spcAft>
              <a:buClr>
                <a:schemeClr val="lt1"/>
              </a:buClr>
              <a:buSzPts val="3200"/>
              <a:buNone/>
              <a:defRPr sz="3200">
                <a:solidFill>
                  <a:schemeClr val="lt1"/>
                </a:solidFill>
              </a:defRPr>
            </a:lvl1pPr>
            <a:lvl2pPr marL="914400" lvl="1" indent="-228600" algn="l">
              <a:spcBef>
                <a:spcPts val="400"/>
              </a:spcBef>
              <a:spcAft>
                <a:spcPts val="0"/>
              </a:spcAft>
              <a:buClr>
                <a:schemeClr val="lt1"/>
              </a:buClr>
              <a:buSzPts val="2000"/>
              <a:buNone/>
              <a:defRPr>
                <a:solidFill>
                  <a:schemeClr val="lt1"/>
                </a:solidFill>
              </a:defRPr>
            </a:lvl2pPr>
            <a:lvl3pPr marL="1371600" lvl="2" indent="-228600" algn="l">
              <a:spcBef>
                <a:spcPts val="280"/>
              </a:spcBef>
              <a:spcAft>
                <a:spcPts val="0"/>
              </a:spcAft>
              <a:buClr>
                <a:schemeClr val="lt1"/>
              </a:buClr>
              <a:buSzPts val="1400"/>
              <a:buNone/>
              <a:defRPr>
                <a:solidFill>
                  <a:schemeClr val="lt1"/>
                </a:solidFill>
              </a:defRPr>
            </a:lvl3pPr>
            <a:lvl4pPr marL="1828800" lvl="3" indent="-228600" algn="l">
              <a:spcBef>
                <a:spcPts val="280"/>
              </a:spcBef>
              <a:spcAft>
                <a:spcPts val="0"/>
              </a:spcAft>
              <a:buClr>
                <a:schemeClr val="lt1"/>
              </a:buClr>
              <a:buSzPts val="1400"/>
              <a:buNone/>
              <a:defRPr>
                <a:solidFill>
                  <a:schemeClr val="lt1"/>
                </a:solidFill>
              </a:defRPr>
            </a:lvl4pPr>
            <a:lvl5pPr marL="2286000" lvl="4" indent="-228600" algn="l">
              <a:spcBef>
                <a:spcPts val="280"/>
              </a:spcBef>
              <a:spcAft>
                <a:spcPts val="0"/>
              </a:spcAft>
              <a:buClr>
                <a:schemeClr val="lt1"/>
              </a:buClr>
              <a:buSzPts val="140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7" name="Google Shape;177;p159"/>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78"/>
        <p:cNvGrpSpPr/>
        <p:nvPr/>
      </p:nvGrpSpPr>
      <p:grpSpPr>
        <a:xfrm>
          <a:off x="0" y="0"/>
          <a:ext cx="0" cy="0"/>
          <a:chOff x="0" y="0"/>
          <a:chExt cx="0" cy="0"/>
        </a:xfrm>
      </p:grpSpPr>
      <p:sp>
        <p:nvSpPr>
          <p:cNvPr id="179" name="Google Shape;179;p183"/>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000000"/>
                </a:solidFill>
                <a:latin typeface="Arial"/>
                <a:ea typeface="Arial"/>
                <a:cs typeface="Arial"/>
                <a:sym typeface="Arial"/>
              </a:defRPr>
            </a:lvl1pPr>
            <a:lvl2pPr marL="0" lvl="1" indent="0" algn="l">
              <a:spcBef>
                <a:spcPts val="0"/>
              </a:spcBef>
              <a:spcAft>
                <a:spcPts val="0"/>
              </a:spcAft>
              <a:buNone/>
              <a:defRPr sz="1300">
                <a:solidFill>
                  <a:srgbClr val="000000"/>
                </a:solidFill>
                <a:latin typeface="Arial"/>
                <a:ea typeface="Arial"/>
                <a:cs typeface="Arial"/>
                <a:sym typeface="Arial"/>
              </a:defRPr>
            </a:lvl2pPr>
            <a:lvl3pPr marL="0" lvl="2" indent="0" algn="l">
              <a:spcBef>
                <a:spcPts val="0"/>
              </a:spcBef>
              <a:spcAft>
                <a:spcPts val="0"/>
              </a:spcAft>
              <a:buNone/>
              <a:defRPr sz="1300">
                <a:solidFill>
                  <a:srgbClr val="000000"/>
                </a:solidFill>
                <a:latin typeface="Arial"/>
                <a:ea typeface="Arial"/>
                <a:cs typeface="Arial"/>
                <a:sym typeface="Arial"/>
              </a:defRPr>
            </a:lvl3pPr>
            <a:lvl4pPr marL="0" lvl="3" indent="0" algn="l">
              <a:spcBef>
                <a:spcPts val="0"/>
              </a:spcBef>
              <a:spcAft>
                <a:spcPts val="0"/>
              </a:spcAft>
              <a:buNone/>
              <a:defRPr sz="1300">
                <a:solidFill>
                  <a:srgbClr val="000000"/>
                </a:solidFill>
                <a:latin typeface="Arial"/>
                <a:ea typeface="Arial"/>
                <a:cs typeface="Arial"/>
                <a:sym typeface="Arial"/>
              </a:defRPr>
            </a:lvl4pPr>
            <a:lvl5pPr marL="0" lvl="4" indent="0" algn="l">
              <a:spcBef>
                <a:spcPts val="0"/>
              </a:spcBef>
              <a:spcAft>
                <a:spcPts val="0"/>
              </a:spcAft>
              <a:buNone/>
              <a:defRPr sz="1300">
                <a:solidFill>
                  <a:srgbClr val="000000"/>
                </a:solidFill>
                <a:latin typeface="Arial"/>
                <a:ea typeface="Arial"/>
                <a:cs typeface="Arial"/>
                <a:sym typeface="Arial"/>
              </a:defRPr>
            </a:lvl5pPr>
            <a:lvl6pPr marL="0" lvl="5" indent="0" algn="l">
              <a:spcBef>
                <a:spcPts val="0"/>
              </a:spcBef>
              <a:spcAft>
                <a:spcPts val="0"/>
              </a:spcAft>
              <a:buNone/>
              <a:defRPr sz="1300">
                <a:solidFill>
                  <a:srgbClr val="000000"/>
                </a:solidFill>
                <a:latin typeface="Arial"/>
                <a:ea typeface="Arial"/>
                <a:cs typeface="Arial"/>
                <a:sym typeface="Arial"/>
              </a:defRPr>
            </a:lvl6pPr>
            <a:lvl7pPr marL="0" lvl="6" indent="0" algn="l">
              <a:spcBef>
                <a:spcPts val="0"/>
              </a:spcBef>
              <a:spcAft>
                <a:spcPts val="0"/>
              </a:spcAft>
              <a:buNone/>
              <a:defRPr sz="1300">
                <a:solidFill>
                  <a:srgbClr val="000000"/>
                </a:solidFill>
                <a:latin typeface="Arial"/>
                <a:ea typeface="Arial"/>
                <a:cs typeface="Arial"/>
                <a:sym typeface="Arial"/>
              </a:defRPr>
            </a:lvl7pPr>
            <a:lvl8pPr marL="0" lvl="7" indent="0" algn="l">
              <a:spcBef>
                <a:spcPts val="0"/>
              </a:spcBef>
              <a:spcAft>
                <a:spcPts val="0"/>
              </a:spcAft>
              <a:buNone/>
              <a:defRPr sz="1300">
                <a:solidFill>
                  <a:srgbClr val="000000"/>
                </a:solidFill>
                <a:latin typeface="Arial"/>
                <a:ea typeface="Arial"/>
                <a:cs typeface="Arial"/>
                <a:sym typeface="Arial"/>
              </a:defRPr>
            </a:lvl8pPr>
            <a:lvl9pPr marL="0" lvl="8" indent="0" algn="l">
              <a:spcBef>
                <a:spcPts val="0"/>
              </a:spcBef>
              <a:spcAft>
                <a:spcPts val="0"/>
              </a:spcAft>
              <a:buNone/>
              <a:defRPr sz="13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80" name="Google Shape;180;p183"/>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81000" algn="l">
              <a:spcBef>
                <a:spcPts val="480"/>
              </a:spcBef>
              <a:spcAft>
                <a:spcPts val="0"/>
              </a:spcAft>
              <a:buClr>
                <a:srgbClr val="141515"/>
              </a:buClr>
              <a:buSzPts val="2400"/>
              <a:buFont typeface="Noto Sans Symbols"/>
              <a:buChar char="▪"/>
              <a:defRPr>
                <a:solidFill>
                  <a:srgbClr val="141515"/>
                </a:solidFill>
              </a:defRPr>
            </a:lvl1pPr>
            <a:lvl2pPr marL="914400" lvl="1" indent="-355600" algn="l">
              <a:spcBef>
                <a:spcPts val="400"/>
              </a:spcBef>
              <a:spcAft>
                <a:spcPts val="0"/>
              </a:spcAft>
              <a:buClr>
                <a:srgbClr val="141515"/>
              </a:buClr>
              <a:buSzPts val="2000"/>
              <a:buFont typeface="Noto Sans Symbols"/>
              <a:buChar char="▪"/>
              <a:defRPr>
                <a:solidFill>
                  <a:srgbClr val="141515"/>
                </a:solidFill>
              </a:defRPr>
            </a:lvl2pPr>
            <a:lvl3pPr marL="1371600" lvl="2" indent="-317500" algn="l">
              <a:spcBef>
                <a:spcPts val="280"/>
              </a:spcBef>
              <a:spcAft>
                <a:spcPts val="0"/>
              </a:spcAft>
              <a:buClr>
                <a:srgbClr val="141515"/>
              </a:buClr>
              <a:buSzPts val="1400"/>
              <a:buFont typeface="Noto Sans Symbols"/>
              <a:buChar char="▪"/>
              <a:defRPr>
                <a:solidFill>
                  <a:srgbClr val="141515"/>
                </a:solidFill>
              </a:defRPr>
            </a:lvl3pPr>
            <a:lvl4pPr marL="1828800" lvl="3" indent="-317500" algn="l">
              <a:spcBef>
                <a:spcPts val="280"/>
              </a:spcBef>
              <a:spcAft>
                <a:spcPts val="0"/>
              </a:spcAft>
              <a:buClr>
                <a:srgbClr val="141515"/>
              </a:buClr>
              <a:buSzPts val="1400"/>
              <a:buFont typeface="Noto Sans Symbols"/>
              <a:buChar char="▪"/>
              <a:defRPr>
                <a:solidFill>
                  <a:srgbClr val="141515"/>
                </a:solidFill>
              </a:defRPr>
            </a:lvl4pPr>
            <a:lvl5pPr marL="2286000" lvl="4" indent="-317500" algn="l">
              <a:spcBef>
                <a:spcPts val="280"/>
              </a:spcBef>
              <a:spcAft>
                <a:spcPts val="0"/>
              </a:spcAft>
              <a:buClr>
                <a:srgbClr val="141515"/>
              </a:buClr>
              <a:buSzPts val="1400"/>
              <a:buFont typeface="Noto Sans Symbols"/>
              <a:buChar char="▪"/>
              <a:defRPr>
                <a:solidFill>
                  <a:srgbClr val="141515"/>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1" name="Google Shape;181;p183"/>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2" name="Google Shape;182;p183"/>
          <p:cNvPicPr preferRelativeResize="0"/>
          <p:nvPr/>
        </p:nvPicPr>
        <p:blipFill rotWithShape="1">
          <a:blip r:embed="rId2">
            <a:alphaModFix/>
          </a:blip>
          <a:srcRect/>
          <a:stretch/>
        </p:blipFill>
        <p:spPr>
          <a:xfrm>
            <a:off x="7772400" y="4651001"/>
            <a:ext cx="1143000" cy="321310"/>
          </a:xfrm>
          <a:prstGeom prst="rect">
            <a:avLst/>
          </a:prstGeom>
          <a:noFill/>
          <a:ln>
            <a:noFill/>
          </a:ln>
        </p:spPr>
      </p:pic>
      <p:sp>
        <p:nvSpPr>
          <p:cNvPr id="183" name="Google Shape;183;p183"/>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3200" b="1">
                <a:solidFill>
                  <a:srgbClr val="0081A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2">
  <p:cSld name="Title slide 2">
    <p:bg>
      <p:bgPr>
        <a:solidFill>
          <a:srgbClr val="0081AB"/>
        </a:solidFill>
        <a:effectLst/>
      </p:bgPr>
    </p:bg>
    <p:spTree>
      <p:nvGrpSpPr>
        <p:cNvPr id="1" name="Shape 25"/>
        <p:cNvGrpSpPr/>
        <p:nvPr/>
      </p:nvGrpSpPr>
      <p:grpSpPr>
        <a:xfrm>
          <a:off x="0" y="0"/>
          <a:ext cx="0" cy="0"/>
          <a:chOff x="0" y="0"/>
          <a:chExt cx="0" cy="0"/>
        </a:xfrm>
      </p:grpSpPr>
      <p:sp>
        <p:nvSpPr>
          <p:cNvPr id="26" name="Google Shape;26;p178"/>
          <p:cNvSpPr/>
          <p:nvPr/>
        </p:nvSpPr>
        <p:spPr>
          <a:xfrm>
            <a:off x="35496" y="4803998"/>
            <a:ext cx="1872208" cy="339502"/>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27;p178"/>
          <p:cNvSpPr>
            <a:spLocks noGrp="1"/>
          </p:cNvSpPr>
          <p:nvPr>
            <p:ph type="pic" idx="2"/>
          </p:nvPr>
        </p:nvSpPr>
        <p:spPr>
          <a:xfrm>
            <a:off x="0" y="0"/>
            <a:ext cx="9144000" cy="5070348"/>
          </a:xfrm>
          <a:prstGeom prst="rect">
            <a:avLst/>
          </a:prstGeom>
          <a:noFill/>
          <a:ln>
            <a:noFill/>
          </a:ln>
        </p:spPr>
      </p:sp>
      <p:sp>
        <p:nvSpPr>
          <p:cNvPr id="28" name="Google Shape;28;p178"/>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 name="Google Shape;29;p178"/>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30" name="Google Shape;30;p178"/>
          <p:cNvSpPr txBox="1">
            <a:spLocks noGrp="1"/>
          </p:cNvSpPr>
          <p:nvPr>
            <p:ph type="subTitle" idx="1"/>
          </p:nvPr>
        </p:nvSpPr>
        <p:spPr>
          <a:xfrm>
            <a:off x="483446" y="3363838"/>
            <a:ext cx="8355754" cy="45249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2200"/>
              <a:buNone/>
              <a:defRPr sz="2200">
                <a:solidFill>
                  <a:schemeClr val="lt1"/>
                </a:solidFill>
              </a:defRPr>
            </a:lvl1pPr>
            <a:lvl2pPr marR="0" lvl="1" algn="l">
              <a:lnSpc>
                <a:spcPct val="100000"/>
              </a:lnSpc>
              <a:spcBef>
                <a:spcPts val="0"/>
              </a:spcBef>
              <a:spcAft>
                <a:spcPts val="0"/>
              </a:spcAft>
              <a:buClr>
                <a:schemeClr val="lt1"/>
              </a:buClr>
              <a:buSzPts val="2200"/>
              <a:buFont typeface="Arial"/>
              <a:buNone/>
              <a:defRPr sz="2200">
                <a:solidFill>
                  <a:schemeClr val="lt1"/>
                </a:solidFill>
              </a:defRPr>
            </a:lvl2pPr>
            <a:lvl3pPr lvl="2" algn="ctr">
              <a:spcBef>
                <a:spcPts val="360"/>
              </a:spcBef>
              <a:spcAft>
                <a:spcPts val="0"/>
              </a:spcAft>
              <a:buClr>
                <a:srgbClr val="8E9193"/>
              </a:buClr>
              <a:buSzPts val="1800"/>
              <a:buNone/>
              <a:defRPr>
                <a:solidFill>
                  <a:srgbClr val="8E9193"/>
                </a:solidFill>
              </a:defRPr>
            </a:lvl3pPr>
            <a:lvl4pPr lvl="3" algn="ctr">
              <a:spcBef>
                <a:spcPts val="360"/>
              </a:spcBef>
              <a:spcAft>
                <a:spcPts val="0"/>
              </a:spcAft>
              <a:buClr>
                <a:srgbClr val="8E9193"/>
              </a:buClr>
              <a:buSzPts val="1800"/>
              <a:buNone/>
              <a:defRPr>
                <a:solidFill>
                  <a:srgbClr val="8E9193"/>
                </a:solidFill>
              </a:defRPr>
            </a:lvl4pPr>
            <a:lvl5pPr lvl="4" algn="ctr">
              <a:spcBef>
                <a:spcPts val="360"/>
              </a:spcBef>
              <a:spcAft>
                <a:spcPts val="0"/>
              </a:spcAft>
              <a:buClr>
                <a:srgbClr val="8E9193"/>
              </a:buClr>
              <a:buSzPts val="18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31" name="Google Shape;31;p178"/>
          <p:cNvSpPr txBox="1">
            <a:spLocks noGrp="1"/>
          </p:cNvSpPr>
          <p:nvPr>
            <p:ph type="body" idx="3"/>
          </p:nvPr>
        </p:nvSpPr>
        <p:spPr>
          <a:xfrm>
            <a:off x="483446" y="3834358"/>
            <a:ext cx="8355754" cy="6096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lt1"/>
              </a:buClr>
              <a:buSzPts val="1400"/>
              <a:buNone/>
              <a:defRPr sz="1400">
                <a:solidFill>
                  <a:schemeClr val="lt1"/>
                </a:solidFill>
              </a:defRPr>
            </a:lvl1pPr>
            <a:lvl2pPr marL="914400" lvl="1" indent="-228600" algn="l">
              <a:spcBef>
                <a:spcPts val="280"/>
              </a:spcBef>
              <a:spcAft>
                <a:spcPts val="0"/>
              </a:spcAft>
              <a:buClr>
                <a:schemeClr val="lt1"/>
              </a:buClr>
              <a:buSzPts val="1400"/>
              <a:buNone/>
              <a:defRPr sz="1400">
                <a:solidFill>
                  <a:schemeClr val="lt1"/>
                </a:solidFill>
              </a:defRPr>
            </a:lvl2pPr>
            <a:lvl3pPr marL="1371600" lvl="2" indent="-342900" algn="l">
              <a:spcBef>
                <a:spcPts val="360"/>
              </a:spcBef>
              <a:spcAft>
                <a:spcPts val="0"/>
              </a:spcAft>
              <a:buClr>
                <a:srgbClr val="36424A"/>
              </a:buClr>
              <a:buSzPts val="1800"/>
              <a:buChar char="•"/>
              <a:defRPr/>
            </a:lvl3pPr>
            <a:lvl4pPr marL="1828800" lvl="3" indent="-342900" algn="l">
              <a:spcBef>
                <a:spcPts val="360"/>
              </a:spcBef>
              <a:spcAft>
                <a:spcPts val="0"/>
              </a:spcAft>
              <a:buClr>
                <a:srgbClr val="36424A"/>
              </a:buClr>
              <a:buSzPts val="1800"/>
              <a:buChar char="–"/>
              <a:defRPr/>
            </a:lvl4pPr>
            <a:lvl5pPr marL="2286000" lvl="4" indent="-342900" algn="l">
              <a:spcBef>
                <a:spcPts val="360"/>
              </a:spcBef>
              <a:spcAft>
                <a:spcPts val="0"/>
              </a:spcAft>
              <a:buClr>
                <a:srgbClr val="36424A"/>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 name="Google Shape;32;p178"/>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78"/>
          <p:cNvSpPr/>
          <p:nvPr/>
        </p:nvSpPr>
        <p:spPr>
          <a:xfrm>
            <a:off x="552420" y="637396"/>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Agenda">
  <p:cSld name="2_Agenda">
    <p:bg>
      <p:bgPr>
        <a:solidFill>
          <a:srgbClr val="0081AB"/>
        </a:solidFill>
        <a:effectLst/>
      </p:bgPr>
    </p:bg>
    <p:spTree>
      <p:nvGrpSpPr>
        <p:cNvPr id="1" name="Shape 184"/>
        <p:cNvGrpSpPr/>
        <p:nvPr/>
      </p:nvGrpSpPr>
      <p:grpSpPr>
        <a:xfrm>
          <a:off x="0" y="0"/>
          <a:ext cx="0" cy="0"/>
          <a:chOff x="0" y="0"/>
          <a:chExt cx="0" cy="0"/>
        </a:xfrm>
      </p:grpSpPr>
      <p:sp>
        <p:nvSpPr>
          <p:cNvPr id="185" name="Google Shape;185;p184"/>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86" name="Google Shape;186;p184"/>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81000" algn="l">
              <a:spcBef>
                <a:spcPts val="480"/>
              </a:spcBef>
              <a:spcAft>
                <a:spcPts val="0"/>
              </a:spcAft>
              <a:buClr>
                <a:srgbClr val="F2F2F2"/>
              </a:buClr>
              <a:buSzPts val="2400"/>
              <a:buFont typeface="Noto Sans Symbols"/>
              <a:buChar char="▪"/>
              <a:defRPr>
                <a:solidFill>
                  <a:srgbClr val="F2F2F2"/>
                </a:solidFill>
              </a:defRPr>
            </a:lvl1pPr>
            <a:lvl2pPr marL="914400" lvl="1" indent="-355600" algn="l">
              <a:spcBef>
                <a:spcPts val="400"/>
              </a:spcBef>
              <a:spcAft>
                <a:spcPts val="0"/>
              </a:spcAft>
              <a:buClr>
                <a:srgbClr val="F2F2F2"/>
              </a:buClr>
              <a:buSzPts val="2000"/>
              <a:buFont typeface="Noto Sans Symbols"/>
              <a:buChar char="▪"/>
              <a:defRPr>
                <a:solidFill>
                  <a:srgbClr val="F2F2F2"/>
                </a:solidFill>
              </a:defRPr>
            </a:lvl2pPr>
            <a:lvl3pPr marL="1371600" lvl="2" indent="-317500" algn="l">
              <a:spcBef>
                <a:spcPts val="280"/>
              </a:spcBef>
              <a:spcAft>
                <a:spcPts val="0"/>
              </a:spcAft>
              <a:buClr>
                <a:srgbClr val="F2F2F2"/>
              </a:buClr>
              <a:buSzPts val="1400"/>
              <a:buFont typeface="Noto Sans Symbols"/>
              <a:buChar char="▪"/>
              <a:defRPr>
                <a:solidFill>
                  <a:srgbClr val="F2F2F2"/>
                </a:solidFill>
              </a:defRPr>
            </a:lvl3pPr>
            <a:lvl4pPr marL="1828800" lvl="3" indent="-317500" algn="l">
              <a:spcBef>
                <a:spcPts val="280"/>
              </a:spcBef>
              <a:spcAft>
                <a:spcPts val="0"/>
              </a:spcAft>
              <a:buClr>
                <a:srgbClr val="F2F2F2"/>
              </a:buClr>
              <a:buSzPts val="1400"/>
              <a:buFont typeface="Noto Sans Symbols"/>
              <a:buChar char="▪"/>
              <a:defRPr>
                <a:solidFill>
                  <a:srgbClr val="F2F2F2"/>
                </a:solidFill>
              </a:defRPr>
            </a:lvl4pPr>
            <a:lvl5pPr marL="2286000" lvl="4" indent="-317500" algn="l">
              <a:spcBef>
                <a:spcPts val="280"/>
              </a:spcBef>
              <a:spcAft>
                <a:spcPts val="0"/>
              </a:spcAft>
              <a:buClr>
                <a:srgbClr val="F2F2F2"/>
              </a:buClr>
              <a:buSzPts val="1400"/>
              <a:buFont typeface="Noto Sans Symbols"/>
              <a:buChar char="▪"/>
              <a:defRPr>
                <a:solidFill>
                  <a:srgbClr val="F2F2F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7" name="Google Shape;187;p184"/>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184"/>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9" name="Google Shape;189;p184"/>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90" name="Google Shape;190;p184"/>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32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Agenda">
  <p:cSld name="3_Agenda">
    <p:bg>
      <p:bgPr>
        <a:solidFill>
          <a:srgbClr val="36424A"/>
        </a:solidFill>
        <a:effectLst/>
      </p:bgPr>
    </p:bg>
    <p:spTree>
      <p:nvGrpSpPr>
        <p:cNvPr id="1" name="Shape 191"/>
        <p:cNvGrpSpPr/>
        <p:nvPr/>
      </p:nvGrpSpPr>
      <p:grpSpPr>
        <a:xfrm>
          <a:off x="0" y="0"/>
          <a:ext cx="0" cy="0"/>
          <a:chOff x="0" y="0"/>
          <a:chExt cx="0" cy="0"/>
        </a:xfrm>
      </p:grpSpPr>
      <p:sp>
        <p:nvSpPr>
          <p:cNvPr id="192" name="Google Shape;192;p185"/>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3" name="Google Shape;193;p185"/>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81000" algn="l">
              <a:spcBef>
                <a:spcPts val="480"/>
              </a:spcBef>
              <a:spcAft>
                <a:spcPts val="0"/>
              </a:spcAft>
              <a:buClr>
                <a:srgbClr val="F2F2F2"/>
              </a:buClr>
              <a:buSzPts val="2400"/>
              <a:buFont typeface="Noto Sans Symbols"/>
              <a:buChar char="▪"/>
              <a:defRPr>
                <a:solidFill>
                  <a:srgbClr val="F2F2F2"/>
                </a:solidFill>
              </a:defRPr>
            </a:lvl1pPr>
            <a:lvl2pPr marL="914400" lvl="1" indent="-355600" algn="l">
              <a:spcBef>
                <a:spcPts val="400"/>
              </a:spcBef>
              <a:spcAft>
                <a:spcPts val="0"/>
              </a:spcAft>
              <a:buClr>
                <a:srgbClr val="F2F2F2"/>
              </a:buClr>
              <a:buSzPts val="2000"/>
              <a:buFont typeface="Noto Sans Symbols"/>
              <a:buChar char="▪"/>
              <a:defRPr>
                <a:solidFill>
                  <a:srgbClr val="F2F2F2"/>
                </a:solidFill>
              </a:defRPr>
            </a:lvl2pPr>
            <a:lvl3pPr marL="1371600" lvl="2" indent="-317500" algn="l">
              <a:spcBef>
                <a:spcPts val="280"/>
              </a:spcBef>
              <a:spcAft>
                <a:spcPts val="0"/>
              </a:spcAft>
              <a:buClr>
                <a:srgbClr val="F2F2F2"/>
              </a:buClr>
              <a:buSzPts val="1400"/>
              <a:buFont typeface="Noto Sans Symbols"/>
              <a:buChar char="▪"/>
              <a:defRPr>
                <a:solidFill>
                  <a:srgbClr val="F2F2F2"/>
                </a:solidFill>
              </a:defRPr>
            </a:lvl3pPr>
            <a:lvl4pPr marL="1828800" lvl="3" indent="-317500" algn="l">
              <a:spcBef>
                <a:spcPts val="280"/>
              </a:spcBef>
              <a:spcAft>
                <a:spcPts val="0"/>
              </a:spcAft>
              <a:buClr>
                <a:srgbClr val="F2F2F2"/>
              </a:buClr>
              <a:buSzPts val="1400"/>
              <a:buFont typeface="Noto Sans Symbols"/>
              <a:buChar char="▪"/>
              <a:defRPr>
                <a:solidFill>
                  <a:srgbClr val="F2F2F2"/>
                </a:solidFill>
              </a:defRPr>
            </a:lvl4pPr>
            <a:lvl5pPr marL="2286000" lvl="4" indent="-317500" algn="l">
              <a:spcBef>
                <a:spcPts val="280"/>
              </a:spcBef>
              <a:spcAft>
                <a:spcPts val="0"/>
              </a:spcAft>
              <a:buClr>
                <a:srgbClr val="F2F2F2"/>
              </a:buClr>
              <a:buSzPts val="1400"/>
              <a:buFont typeface="Noto Sans Symbols"/>
              <a:buChar char="▪"/>
              <a:defRPr>
                <a:solidFill>
                  <a:srgbClr val="F2F2F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4" name="Google Shape;194;p185"/>
          <p:cNvSpPr/>
          <p:nvPr/>
        </p:nvSpPr>
        <p:spPr>
          <a:xfrm>
            <a:off x="107504" y="4953398"/>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185"/>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6" name="Google Shape;196;p185"/>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97" name="Google Shape;197;p185"/>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32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ivider (Light)" type="title">
  <p:cSld name="TITLE">
    <p:spTree>
      <p:nvGrpSpPr>
        <p:cNvPr id="1" name="Shape 198"/>
        <p:cNvGrpSpPr/>
        <p:nvPr/>
      </p:nvGrpSpPr>
      <p:grpSpPr>
        <a:xfrm>
          <a:off x="0" y="0"/>
          <a:ext cx="0" cy="0"/>
          <a:chOff x="0" y="0"/>
          <a:chExt cx="0" cy="0"/>
        </a:xfrm>
      </p:grpSpPr>
      <p:sp>
        <p:nvSpPr>
          <p:cNvPr id="199" name="Google Shape;199;p186"/>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186"/>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lvl1pPr lvl="0" algn="ctr">
              <a:spcBef>
                <a:spcPts val="480"/>
              </a:spcBef>
              <a:spcAft>
                <a:spcPts val="0"/>
              </a:spcAft>
              <a:buClr>
                <a:schemeClr val="dk1"/>
              </a:buClr>
              <a:buSzPts val="2400"/>
              <a:buNone/>
              <a:defRPr b="0">
                <a:solidFill>
                  <a:schemeClr val="dk1"/>
                </a:solidFill>
              </a:defRPr>
            </a:lvl1pPr>
            <a:lvl2pPr lvl="1" algn="ctr">
              <a:spcBef>
                <a:spcPts val="400"/>
              </a:spcBef>
              <a:spcAft>
                <a:spcPts val="0"/>
              </a:spcAft>
              <a:buClr>
                <a:srgbClr val="8E9193"/>
              </a:buClr>
              <a:buSzPts val="20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201" name="Google Shape;201;p186"/>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186"/>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186"/>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000000"/>
                </a:solidFill>
                <a:latin typeface="Arial"/>
                <a:ea typeface="Arial"/>
                <a:cs typeface="Arial"/>
                <a:sym typeface="Arial"/>
              </a:defRPr>
            </a:lvl1pPr>
            <a:lvl2pPr marL="0" lvl="1" indent="0" algn="l">
              <a:spcBef>
                <a:spcPts val="0"/>
              </a:spcBef>
              <a:spcAft>
                <a:spcPts val="0"/>
              </a:spcAft>
              <a:buNone/>
              <a:defRPr sz="1300">
                <a:solidFill>
                  <a:srgbClr val="000000"/>
                </a:solidFill>
                <a:latin typeface="Arial"/>
                <a:ea typeface="Arial"/>
                <a:cs typeface="Arial"/>
                <a:sym typeface="Arial"/>
              </a:defRPr>
            </a:lvl2pPr>
            <a:lvl3pPr marL="0" lvl="2" indent="0" algn="l">
              <a:spcBef>
                <a:spcPts val="0"/>
              </a:spcBef>
              <a:spcAft>
                <a:spcPts val="0"/>
              </a:spcAft>
              <a:buNone/>
              <a:defRPr sz="1300">
                <a:solidFill>
                  <a:srgbClr val="000000"/>
                </a:solidFill>
                <a:latin typeface="Arial"/>
                <a:ea typeface="Arial"/>
                <a:cs typeface="Arial"/>
                <a:sym typeface="Arial"/>
              </a:defRPr>
            </a:lvl3pPr>
            <a:lvl4pPr marL="0" lvl="3" indent="0" algn="l">
              <a:spcBef>
                <a:spcPts val="0"/>
              </a:spcBef>
              <a:spcAft>
                <a:spcPts val="0"/>
              </a:spcAft>
              <a:buNone/>
              <a:defRPr sz="1300">
                <a:solidFill>
                  <a:srgbClr val="000000"/>
                </a:solidFill>
                <a:latin typeface="Arial"/>
                <a:ea typeface="Arial"/>
                <a:cs typeface="Arial"/>
                <a:sym typeface="Arial"/>
              </a:defRPr>
            </a:lvl4pPr>
            <a:lvl5pPr marL="0" lvl="4" indent="0" algn="l">
              <a:spcBef>
                <a:spcPts val="0"/>
              </a:spcBef>
              <a:spcAft>
                <a:spcPts val="0"/>
              </a:spcAft>
              <a:buNone/>
              <a:defRPr sz="1300">
                <a:solidFill>
                  <a:srgbClr val="000000"/>
                </a:solidFill>
                <a:latin typeface="Arial"/>
                <a:ea typeface="Arial"/>
                <a:cs typeface="Arial"/>
                <a:sym typeface="Arial"/>
              </a:defRPr>
            </a:lvl5pPr>
            <a:lvl6pPr marL="0" lvl="5" indent="0" algn="l">
              <a:spcBef>
                <a:spcPts val="0"/>
              </a:spcBef>
              <a:spcAft>
                <a:spcPts val="0"/>
              </a:spcAft>
              <a:buNone/>
              <a:defRPr sz="1300">
                <a:solidFill>
                  <a:srgbClr val="000000"/>
                </a:solidFill>
                <a:latin typeface="Arial"/>
                <a:ea typeface="Arial"/>
                <a:cs typeface="Arial"/>
                <a:sym typeface="Arial"/>
              </a:defRPr>
            </a:lvl6pPr>
            <a:lvl7pPr marL="0" lvl="6" indent="0" algn="l">
              <a:spcBef>
                <a:spcPts val="0"/>
              </a:spcBef>
              <a:spcAft>
                <a:spcPts val="0"/>
              </a:spcAft>
              <a:buNone/>
              <a:defRPr sz="1300">
                <a:solidFill>
                  <a:srgbClr val="000000"/>
                </a:solidFill>
                <a:latin typeface="Arial"/>
                <a:ea typeface="Arial"/>
                <a:cs typeface="Arial"/>
                <a:sym typeface="Arial"/>
              </a:defRPr>
            </a:lvl7pPr>
            <a:lvl8pPr marL="0" lvl="7" indent="0" algn="l">
              <a:spcBef>
                <a:spcPts val="0"/>
              </a:spcBef>
              <a:spcAft>
                <a:spcPts val="0"/>
              </a:spcAft>
              <a:buNone/>
              <a:defRPr sz="1300">
                <a:solidFill>
                  <a:srgbClr val="000000"/>
                </a:solidFill>
                <a:latin typeface="Arial"/>
                <a:ea typeface="Arial"/>
                <a:cs typeface="Arial"/>
                <a:sym typeface="Arial"/>
              </a:defRPr>
            </a:lvl8pPr>
            <a:lvl9pPr marL="0" lvl="8" indent="0" algn="l">
              <a:spcBef>
                <a:spcPts val="0"/>
              </a:spcBef>
              <a:spcAft>
                <a:spcPts val="0"/>
              </a:spcAft>
              <a:buNone/>
              <a:defRPr sz="13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204" name="Google Shape;204;p186"/>
          <p:cNvPicPr preferRelativeResize="0"/>
          <p:nvPr/>
        </p:nvPicPr>
        <p:blipFill rotWithShape="1">
          <a:blip r:embed="rId2">
            <a:alphaModFix/>
          </a:blip>
          <a:srcRect/>
          <a:stretch/>
        </p:blipFill>
        <p:spPr>
          <a:xfrm>
            <a:off x="7772400" y="4651001"/>
            <a:ext cx="1143000" cy="32131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ivider (Dark)">
  <p:cSld name="Divider (Dark)">
    <p:bg>
      <p:bgPr>
        <a:solidFill>
          <a:schemeClr val="dk1"/>
        </a:solidFill>
        <a:effectLst/>
      </p:bgPr>
    </p:bg>
    <p:spTree>
      <p:nvGrpSpPr>
        <p:cNvPr id="1" name="Shape 205"/>
        <p:cNvGrpSpPr/>
        <p:nvPr/>
      </p:nvGrpSpPr>
      <p:grpSpPr>
        <a:xfrm>
          <a:off x="0" y="0"/>
          <a:ext cx="0" cy="0"/>
          <a:chOff x="0" y="0"/>
          <a:chExt cx="0" cy="0"/>
        </a:xfrm>
      </p:grpSpPr>
      <p:pic>
        <p:nvPicPr>
          <p:cNvPr id="206" name="Google Shape;206;p187"/>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207" name="Google Shape;207;p187"/>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187"/>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lvl1pPr lvl="0" algn="ctr">
              <a:spcBef>
                <a:spcPts val="480"/>
              </a:spcBef>
              <a:spcAft>
                <a:spcPts val="0"/>
              </a:spcAft>
              <a:buClr>
                <a:schemeClr val="lt1"/>
              </a:buClr>
              <a:buSzPts val="2400"/>
              <a:buNone/>
              <a:defRPr b="0">
                <a:solidFill>
                  <a:schemeClr val="lt1"/>
                </a:solidFill>
              </a:defRPr>
            </a:lvl1pPr>
            <a:lvl2pPr lvl="1" algn="ctr">
              <a:spcBef>
                <a:spcPts val="400"/>
              </a:spcBef>
              <a:spcAft>
                <a:spcPts val="0"/>
              </a:spcAft>
              <a:buClr>
                <a:srgbClr val="8E9193"/>
              </a:buClr>
              <a:buSzPts val="20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209" name="Google Shape;209;p187"/>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187"/>
          <p:cNvSpPr/>
          <p:nvPr/>
        </p:nvSpPr>
        <p:spPr>
          <a:xfrm>
            <a:off x="107504" y="4953398"/>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1" name="Google Shape;211;p187"/>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vider (Colour)">
  <p:cSld name="Divider (Colour)">
    <p:bg>
      <p:bgPr>
        <a:solidFill>
          <a:schemeClr val="accent2"/>
        </a:solidFill>
        <a:effectLst/>
      </p:bgPr>
    </p:bg>
    <p:spTree>
      <p:nvGrpSpPr>
        <p:cNvPr id="1" name="Shape 212"/>
        <p:cNvGrpSpPr/>
        <p:nvPr/>
      </p:nvGrpSpPr>
      <p:grpSpPr>
        <a:xfrm>
          <a:off x="0" y="0"/>
          <a:ext cx="0" cy="0"/>
          <a:chOff x="0" y="0"/>
          <a:chExt cx="0" cy="0"/>
        </a:xfrm>
      </p:grpSpPr>
      <p:pic>
        <p:nvPicPr>
          <p:cNvPr id="213" name="Google Shape;213;p188"/>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214" name="Google Shape;214;p188"/>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188"/>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188"/>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lvl1pPr lvl="0" algn="ctr">
              <a:spcBef>
                <a:spcPts val="480"/>
              </a:spcBef>
              <a:spcAft>
                <a:spcPts val="0"/>
              </a:spcAft>
              <a:buClr>
                <a:schemeClr val="lt1"/>
              </a:buClr>
              <a:buSzPts val="2400"/>
              <a:buNone/>
              <a:defRPr b="0">
                <a:solidFill>
                  <a:schemeClr val="lt1"/>
                </a:solidFill>
              </a:defRPr>
            </a:lvl1pPr>
            <a:lvl2pPr lvl="1" algn="ctr">
              <a:spcBef>
                <a:spcPts val="400"/>
              </a:spcBef>
              <a:spcAft>
                <a:spcPts val="0"/>
              </a:spcAft>
              <a:buClr>
                <a:srgbClr val="8E9193"/>
              </a:buClr>
              <a:buSzPts val="20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217" name="Google Shape;217;p188"/>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188"/>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18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Emphasis (Dark)">
  <p:cSld name="Emphasis (Dark)">
    <p:bg>
      <p:bgPr>
        <a:solidFill>
          <a:schemeClr val="dk1"/>
        </a:solidFill>
        <a:effectLst/>
      </p:bgPr>
    </p:bg>
    <p:spTree>
      <p:nvGrpSpPr>
        <p:cNvPr id="1" name="Shape 220"/>
        <p:cNvGrpSpPr/>
        <p:nvPr/>
      </p:nvGrpSpPr>
      <p:grpSpPr>
        <a:xfrm>
          <a:off x="0" y="0"/>
          <a:ext cx="0" cy="0"/>
          <a:chOff x="0" y="0"/>
          <a:chExt cx="0" cy="0"/>
        </a:xfrm>
      </p:grpSpPr>
      <p:pic>
        <p:nvPicPr>
          <p:cNvPr id="221" name="Google Shape;221;p189"/>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222" name="Google Shape;222;p189"/>
          <p:cNvSpPr txBox="1">
            <a:spLocks noGrp="1"/>
          </p:cNvSpPr>
          <p:nvPr>
            <p:ph type="subTitle" idx="1"/>
          </p:nvPr>
        </p:nvSpPr>
        <p:spPr>
          <a:xfrm>
            <a:off x="914400" y="928470"/>
            <a:ext cx="7315200" cy="3227456"/>
          </a:xfrm>
          <a:prstGeom prst="rect">
            <a:avLst/>
          </a:prstGeom>
          <a:noFill/>
          <a:ln>
            <a:noFill/>
          </a:ln>
        </p:spPr>
        <p:txBody>
          <a:bodyPr spcFirstLastPara="1" wrap="square" lIns="91425" tIns="45700" rIns="91425" bIns="45700" anchor="ctr" anchorCtr="0">
            <a:noAutofit/>
          </a:bodyPr>
          <a:lstStyle>
            <a:lvl1pPr lvl="0" algn="ctr">
              <a:spcBef>
                <a:spcPts val="640"/>
              </a:spcBef>
              <a:spcAft>
                <a:spcPts val="0"/>
              </a:spcAft>
              <a:buClr>
                <a:schemeClr val="lt1"/>
              </a:buClr>
              <a:buSzPts val="3200"/>
              <a:buNone/>
              <a:defRPr sz="3200" b="0">
                <a:solidFill>
                  <a:schemeClr val="lt1"/>
                </a:solidFill>
              </a:defRPr>
            </a:lvl1pPr>
            <a:lvl2pPr lvl="1" algn="ctr">
              <a:spcBef>
                <a:spcPts val="400"/>
              </a:spcBef>
              <a:spcAft>
                <a:spcPts val="0"/>
              </a:spcAft>
              <a:buClr>
                <a:srgbClr val="8E9193"/>
              </a:buClr>
              <a:buSzPts val="20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223" name="Google Shape;223;p189"/>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24" name="Google Shape;224;p189"/>
          <p:cNvSpPr/>
          <p:nvPr/>
        </p:nvSpPr>
        <p:spPr>
          <a:xfrm>
            <a:off x="107504" y="4953398"/>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Emphasis (Colour)">
  <p:cSld name="Emphasis (Colour)">
    <p:bg>
      <p:bgPr>
        <a:solidFill>
          <a:schemeClr val="accent2"/>
        </a:solidFill>
        <a:effectLst/>
      </p:bgPr>
    </p:bg>
    <p:spTree>
      <p:nvGrpSpPr>
        <p:cNvPr id="1" name="Shape 225"/>
        <p:cNvGrpSpPr/>
        <p:nvPr/>
      </p:nvGrpSpPr>
      <p:grpSpPr>
        <a:xfrm>
          <a:off x="0" y="0"/>
          <a:ext cx="0" cy="0"/>
          <a:chOff x="0" y="0"/>
          <a:chExt cx="0" cy="0"/>
        </a:xfrm>
      </p:grpSpPr>
      <p:pic>
        <p:nvPicPr>
          <p:cNvPr id="226" name="Google Shape;226;p190"/>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227" name="Google Shape;227;p190"/>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8" name="Google Shape;228;p190"/>
          <p:cNvSpPr txBox="1">
            <a:spLocks noGrp="1"/>
          </p:cNvSpPr>
          <p:nvPr>
            <p:ph type="subTitle" idx="1"/>
          </p:nvPr>
        </p:nvSpPr>
        <p:spPr>
          <a:xfrm>
            <a:off x="914400" y="928470"/>
            <a:ext cx="7315200" cy="3227456"/>
          </a:xfrm>
          <a:prstGeom prst="rect">
            <a:avLst/>
          </a:prstGeom>
          <a:noFill/>
          <a:ln>
            <a:noFill/>
          </a:ln>
        </p:spPr>
        <p:txBody>
          <a:bodyPr spcFirstLastPara="1" wrap="square" lIns="91425" tIns="45700" rIns="91425" bIns="45700" anchor="ctr" anchorCtr="0">
            <a:noAutofit/>
          </a:bodyPr>
          <a:lstStyle>
            <a:lvl1pPr lvl="0" algn="ctr">
              <a:spcBef>
                <a:spcPts val="640"/>
              </a:spcBef>
              <a:spcAft>
                <a:spcPts val="0"/>
              </a:spcAft>
              <a:buClr>
                <a:schemeClr val="lt1"/>
              </a:buClr>
              <a:buSzPts val="3200"/>
              <a:buNone/>
              <a:defRPr sz="3200" b="0">
                <a:solidFill>
                  <a:schemeClr val="lt1"/>
                </a:solidFill>
              </a:defRPr>
            </a:lvl1pPr>
            <a:lvl2pPr lvl="1" algn="ctr">
              <a:spcBef>
                <a:spcPts val="400"/>
              </a:spcBef>
              <a:spcAft>
                <a:spcPts val="0"/>
              </a:spcAft>
              <a:buClr>
                <a:srgbClr val="8E9193"/>
              </a:buClr>
              <a:buSzPts val="20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229" name="Google Shape;229;p190"/>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0" name="Google Shape;230;p190"/>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title">
  <p:cSld name="Content with title">
    <p:spTree>
      <p:nvGrpSpPr>
        <p:cNvPr id="1" name="Shape 231"/>
        <p:cNvGrpSpPr/>
        <p:nvPr/>
      </p:nvGrpSpPr>
      <p:grpSpPr>
        <a:xfrm>
          <a:off x="0" y="0"/>
          <a:ext cx="0" cy="0"/>
          <a:chOff x="0" y="0"/>
          <a:chExt cx="0" cy="0"/>
        </a:xfrm>
      </p:grpSpPr>
      <p:sp>
        <p:nvSpPr>
          <p:cNvPr id="232" name="Google Shape;232;p191"/>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191"/>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000000"/>
                </a:solidFill>
                <a:latin typeface="Arial"/>
                <a:ea typeface="Arial"/>
                <a:cs typeface="Arial"/>
                <a:sym typeface="Arial"/>
              </a:defRPr>
            </a:lvl1pPr>
            <a:lvl2pPr marL="0" lvl="1" indent="0" algn="l">
              <a:spcBef>
                <a:spcPts val="0"/>
              </a:spcBef>
              <a:spcAft>
                <a:spcPts val="0"/>
              </a:spcAft>
              <a:buNone/>
              <a:defRPr sz="1300">
                <a:solidFill>
                  <a:srgbClr val="000000"/>
                </a:solidFill>
                <a:latin typeface="Arial"/>
                <a:ea typeface="Arial"/>
                <a:cs typeface="Arial"/>
                <a:sym typeface="Arial"/>
              </a:defRPr>
            </a:lvl2pPr>
            <a:lvl3pPr marL="0" lvl="2" indent="0" algn="l">
              <a:spcBef>
                <a:spcPts val="0"/>
              </a:spcBef>
              <a:spcAft>
                <a:spcPts val="0"/>
              </a:spcAft>
              <a:buNone/>
              <a:defRPr sz="1300">
                <a:solidFill>
                  <a:srgbClr val="000000"/>
                </a:solidFill>
                <a:latin typeface="Arial"/>
                <a:ea typeface="Arial"/>
                <a:cs typeface="Arial"/>
                <a:sym typeface="Arial"/>
              </a:defRPr>
            </a:lvl3pPr>
            <a:lvl4pPr marL="0" lvl="3" indent="0" algn="l">
              <a:spcBef>
                <a:spcPts val="0"/>
              </a:spcBef>
              <a:spcAft>
                <a:spcPts val="0"/>
              </a:spcAft>
              <a:buNone/>
              <a:defRPr sz="1300">
                <a:solidFill>
                  <a:srgbClr val="000000"/>
                </a:solidFill>
                <a:latin typeface="Arial"/>
                <a:ea typeface="Arial"/>
                <a:cs typeface="Arial"/>
                <a:sym typeface="Arial"/>
              </a:defRPr>
            </a:lvl4pPr>
            <a:lvl5pPr marL="0" lvl="4" indent="0" algn="l">
              <a:spcBef>
                <a:spcPts val="0"/>
              </a:spcBef>
              <a:spcAft>
                <a:spcPts val="0"/>
              </a:spcAft>
              <a:buNone/>
              <a:defRPr sz="1300">
                <a:solidFill>
                  <a:srgbClr val="000000"/>
                </a:solidFill>
                <a:latin typeface="Arial"/>
                <a:ea typeface="Arial"/>
                <a:cs typeface="Arial"/>
                <a:sym typeface="Arial"/>
              </a:defRPr>
            </a:lvl5pPr>
            <a:lvl6pPr marL="0" lvl="5" indent="0" algn="l">
              <a:spcBef>
                <a:spcPts val="0"/>
              </a:spcBef>
              <a:spcAft>
                <a:spcPts val="0"/>
              </a:spcAft>
              <a:buNone/>
              <a:defRPr sz="1300">
                <a:solidFill>
                  <a:srgbClr val="000000"/>
                </a:solidFill>
                <a:latin typeface="Arial"/>
                <a:ea typeface="Arial"/>
                <a:cs typeface="Arial"/>
                <a:sym typeface="Arial"/>
              </a:defRPr>
            </a:lvl6pPr>
            <a:lvl7pPr marL="0" lvl="6" indent="0" algn="l">
              <a:spcBef>
                <a:spcPts val="0"/>
              </a:spcBef>
              <a:spcAft>
                <a:spcPts val="0"/>
              </a:spcAft>
              <a:buNone/>
              <a:defRPr sz="1300">
                <a:solidFill>
                  <a:srgbClr val="000000"/>
                </a:solidFill>
                <a:latin typeface="Arial"/>
                <a:ea typeface="Arial"/>
                <a:cs typeface="Arial"/>
                <a:sym typeface="Arial"/>
              </a:defRPr>
            </a:lvl7pPr>
            <a:lvl8pPr marL="0" lvl="7" indent="0" algn="l">
              <a:spcBef>
                <a:spcPts val="0"/>
              </a:spcBef>
              <a:spcAft>
                <a:spcPts val="0"/>
              </a:spcAft>
              <a:buNone/>
              <a:defRPr sz="1300">
                <a:solidFill>
                  <a:srgbClr val="000000"/>
                </a:solidFill>
                <a:latin typeface="Arial"/>
                <a:ea typeface="Arial"/>
                <a:cs typeface="Arial"/>
                <a:sym typeface="Arial"/>
              </a:defRPr>
            </a:lvl8pPr>
            <a:lvl9pPr marL="0" lvl="8" indent="0" algn="l">
              <a:spcBef>
                <a:spcPts val="0"/>
              </a:spcBef>
              <a:spcAft>
                <a:spcPts val="0"/>
              </a:spcAft>
              <a:buNone/>
              <a:defRPr sz="13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234" name="Google Shape;234;p191"/>
          <p:cNvPicPr preferRelativeResize="0"/>
          <p:nvPr/>
        </p:nvPicPr>
        <p:blipFill rotWithShape="1">
          <a:blip r:embed="rId2">
            <a:alphaModFix/>
          </a:blip>
          <a:srcRect/>
          <a:stretch/>
        </p:blipFill>
        <p:spPr>
          <a:xfrm>
            <a:off x="7772400" y="4651001"/>
            <a:ext cx="1143000" cy="321310"/>
          </a:xfrm>
          <a:prstGeom prst="rect">
            <a:avLst/>
          </a:prstGeom>
          <a:noFill/>
          <a:ln>
            <a:noFill/>
          </a:ln>
        </p:spPr>
      </p:pic>
      <p:sp>
        <p:nvSpPr>
          <p:cNvPr id="235" name="Google Shape;235;p191"/>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a:solidFill>
                  <a:schemeClr val="dk1"/>
                </a:solidFill>
              </a:defRPr>
            </a:lvl1pPr>
            <a:lvl2pPr marL="914400" lvl="1" indent="-355600" algn="l">
              <a:spcBef>
                <a:spcPts val="400"/>
              </a:spcBef>
              <a:spcAft>
                <a:spcPts val="0"/>
              </a:spcAft>
              <a:buClr>
                <a:schemeClr val="dk1"/>
              </a:buClr>
              <a:buSzPts val="2000"/>
              <a:buChar char="–"/>
              <a:defRPr>
                <a:solidFill>
                  <a:schemeClr val="dk1"/>
                </a:solidFill>
              </a:defRPr>
            </a:lvl2pPr>
            <a:lvl3pPr marL="1371600" lvl="2" indent="-317500" algn="l">
              <a:spcBef>
                <a:spcPts val="280"/>
              </a:spcBef>
              <a:spcAft>
                <a:spcPts val="0"/>
              </a:spcAft>
              <a:buClr>
                <a:schemeClr val="dk1"/>
              </a:buClr>
              <a:buSzPts val="1400"/>
              <a:buChar char="•"/>
              <a:defRPr>
                <a:solidFill>
                  <a:schemeClr val="dk1"/>
                </a:solidFill>
              </a:defRPr>
            </a:lvl3pPr>
            <a:lvl4pPr marL="1828800" lvl="3" indent="-317500" algn="l">
              <a:spcBef>
                <a:spcPts val="280"/>
              </a:spcBef>
              <a:spcAft>
                <a:spcPts val="0"/>
              </a:spcAft>
              <a:buClr>
                <a:schemeClr val="dk1"/>
              </a:buClr>
              <a:buSzPts val="1400"/>
              <a:buChar char="–"/>
              <a:defRPr>
                <a:solidFill>
                  <a:schemeClr val="dk1"/>
                </a:solidFill>
              </a:defRPr>
            </a:lvl4pPr>
            <a:lvl5pPr marL="2286000" lvl="4" indent="-317500" algn="l">
              <a:spcBef>
                <a:spcPts val="280"/>
              </a:spcBef>
              <a:spcAft>
                <a:spcPts val="0"/>
              </a:spcAft>
              <a:buClr>
                <a:schemeClr val="dk1"/>
              </a:buClr>
              <a:buSzPts val="140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6" name="Google Shape;236;p191"/>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3200" b="1">
                <a:solidFill>
                  <a:srgbClr val="0081A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no title">
  <p:cSld name="Content with no title">
    <p:spTree>
      <p:nvGrpSpPr>
        <p:cNvPr id="1" name="Shape 237"/>
        <p:cNvGrpSpPr/>
        <p:nvPr/>
      </p:nvGrpSpPr>
      <p:grpSpPr>
        <a:xfrm>
          <a:off x="0" y="0"/>
          <a:ext cx="0" cy="0"/>
          <a:chOff x="0" y="0"/>
          <a:chExt cx="0" cy="0"/>
        </a:xfrm>
      </p:grpSpPr>
      <p:sp>
        <p:nvSpPr>
          <p:cNvPr id="238" name="Google Shape;238;p192"/>
          <p:cNvSpPr txBox="1">
            <a:spLocks noGrp="1"/>
          </p:cNvSpPr>
          <p:nvPr>
            <p:ph type="body" idx="1"/>
          </p:nvPr>
        </p:nvSpPr>
        <p:spPr>
          <a:xfrm>
            <a:off x="457200" y="438150"/>
            <a:ext cx="8229600" cy="402907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a:solidFill>
                  <a:schemeClr val="dk1"/>
                </a:solidFill>
              </a:defRPr>
            </a:lvl1pPr>
            <a:lvl2pPr marL="914400" lvl="1" indent="-355600" algn="l">
              <a:spcBef>
                <a:spcPts val="400"/>
              </a:spcBef>
              <a:spcAft>
                <a:spcPts val="0"/>
              </a:spcAft>
              <a:buClr>
                <a:schemeClr val="dk1"/>
              </a:buClr>
              <a:buSzPts val="2000"/>
              <a:buChar char="–"/>
              <a:defRPr>
                <a:solidFill>
                  <a:schemeClr val="dk1"/>
                </a:solidFill>
              </a:defRPr>
            </a:lvl2pPr>
            <a:lvl3pPr marL="1371600" lvl="2" indent="-317500" algn="l">
              <a:spcBef>
                <a:spcPts val="280"/>
              </a:spcBef>
              <a:spcAft>
                <a:spcPts val="0"/>
              </a:spcAft>
              <a:buClr>
                <a:schemeClr val="dk1"/>
              </a:buClr>
              <a:buSzPts val="1400"/>
              <a:buChar char="•"/>
              <a:defRPr>
                <a:solidFill>
                  <a:schemeClr val="dk1"/>
                </a:solidFill>
              </a:defRPr>
            </a:lvl3pPr>
            <a:lvl4pPr marL="1828800" lvl="3" indent="-317500" algn="l">
              <a:spcBef>
                <a:spcPts val="280"/>
              </a:spcBef>
              <a:spcAft>
                <a:spcPts val="0"/>
              </a:spcAft>
              <a:buClr>
                <a:schemeClr val="dk1"/>
              </a:buClr>
              <a:buSzPts val="1400"/>
              <a:buChar char="–"/>
              <a:defRPr>
                <a:solidFill>
                  <a:schemeClr val="dk1"/>
                </a:solidFill>
              </a:defRPr>
            </a:lvl4pPr>
            <a:lvl5pPr marL="2286000" lvl="4" indent="-317500" algn="l">
              <a:spcBef>
                <a:spcPts val="280"/>
              </a:spcBef>
              <a:spcAft>
                <a:spcPts val="0"/>
              </a:spcAft>
              <a:buClr>
                <a:schemeClr val="dk1"/>
              </a:buClr>
              <a:buSzPts val="140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9" name="Google Shape;239;p192"/>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19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000000"/>
                </a:solidFill>
                <a:latin typeface="Arial"/>
                <a:ea typeface="Arial"/>
                <a:cs typeface="Arial"/>
                <a:sym typeface="Arial"/>
              </a:defRPr>
            </a:lvl1pPr>
            <a:lvl2pPr marL="0" lvl="1" indent="0" algn="l">
              <a:spcBef>
                <a:spcPts val="0"/>
              </a:spcBef>
              <a:spcAft>
                <a:spcPts val="0"/>
              </a:spcAft>
              <a:buNone/>
              <a:defRPr sz="1300">
                <a:solidFill>
                  <a:srgbClr val="000000"/>
                </a:solidFill>
                <a:latin typeface="Arial"/>
                <a:ea typeface="Arial"/>
                <a:cs typeface="Arial"/>
                <a:sym typeface="Arial"/>
              </a:defRPr>
            </a:lvl2pPr>
            <a:lvl3pPr marL="0" lvl="2" indent="0" algn="l">
              <a:spcBef>
                <a:spcPts val="0"/>
              </a:spcBef>
              <a:spcAft>
                <a:spcPts val="0"/>
              </a:spcAft>
              <a:buNone/>
              <a:defRPr sz="1300">
                <a:solidFill>
                  <a:srgbClr val="000000"/>
                </a:solidFill>
                <a:latin typeface="Arial"/>
                <a:ea typeface="Arial"/>
                <a:cs typeface="Arial"/>
                <a:sym typeface="Arial"/>
              </a:defRPr>
            </a:lvl3pPr>
            <a:lvl4pPr marL="0" lvl="3" indent="0" algn="l">
              <a:spcBef>
                <a:spcPts val="0"/>
              </a:spcBef>
              <a:spcAft>
                <a:spcPts val="0"/>
              </a:spcAft>
              <a:buNone/>
              <a:defRPr sz="1300">
                <a:solidFill>
                  <a:srgbClr val="000000"/>
                </a:solidFill>
                <a:latin typeface="Arial"/>
                <a:ea typeface="Arial"/>
                <a:cs typeface="Arial"/>
                <a:sym typeface="Arial"/>
              </a:defRPr>
            </a:lvl4pPr>
            <a:lvl5pPr marL="0" lvl="4" indent="0" algn="l">
              <a:spcBef>
                <a:spcPts val="0"/>
              </a:spcBef>
              <a:spcAft>
                <a:spcPts val="0"/>
              </a:spcAft>
              <a:buNone/>
              <a:defRPr sz="1300">
                <a:solidFill>
                  <a:srgbClr val="000000"/>
                </a:solidFill>
                <a:latin typeface="Arial"/>
                <a:ea typeface="Arial"/>
                <a:cs typeface="Arial"/>
                <a:sym typeface="Arial"/>
              </a:defRPr>
            </a:lvl5pPr>
            <a:lvl6pPr marL="0" lvl="5" indent="0" algn="l">
              <a:spcBef>
                <a:spcPts val="0"/>
              </a:spcBef>
              <a:spcAft>
                <a:spcPts val="0"/>
              </a:spcAft>
              <a:buNone/>
              <a:defRPr sz="1300">
                <a:solidFill>
                  <a:srgbClr val="000000"/>
                </a:solidFill>
                <a:latin typeface="Arial"/>
                <a:ea typeface="Arial"/>
                <a:cs typeface="Arial"/>
                <a:sym typeface="Arial"/>
              </a:defRPr>
            </a:lvl6pPr>
            <a:lvl7pPr marL="0" lvl="6" indent="0" algn="l">
              <a:spcBef>
                <a:spcPts val="0"/>
              </a:spcBef>
              <a:spcAft>
                <a:spcPts val="0"/>
              </a:spcAft>
              <a:buNone/>
              <a:defRPr sz="1300">
                <a:solidFill>
                  <a:srgbClr val="000000"/>
                </a:solidFill>
                <a:latin typeface="Arial"/>
                <a:ea typeface="Arial"/>
                <a:cs typeface="Arial"/>
                <a:sym typeface="Arial"/>
              </a:defRPr>
            </a:lvl7pPr>
            <a:lvl8pPr marL="0" lvl="7" indent="0" algn="l">
              <a:spcBef>
                <a:spcPts val="0"/>
              </a:spcBef>
              <a:spcAft>
                <a:spcPts val="0"/>
              </a:spcAft>
              <a:buNone/>
              <a:defRPr sz="1300">
                <a:solidFill>
                  <a:srgbClr val="000000"/>
                </a:solidFill>
                <a:latin typeface="Arial"/>
                <a:ea typeface="Arial"/>
                <a:cs typeface="Arial"/>
                <a:sym typeface="Arial"/>
              </a:defRPr>
            </a:lvl8pPr>
            <a:lvl9pPr marL="0" lvl="8" indent="0" algn="l">
              <a:spcBef>
                <a:spcPts val="0"/>
              </a:spcBef>
              <a:spcAft>
                <a:spcPts val="0"/>
              </a:spcAft>
              <a:buNone/>
              <a:defRPr sz="13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241" name="Google Shape;241;p192"/>
          <p:cNvPicPr preferRelativeResize="0"/>
          <p:nvPr/>
        </p:nvPicPr>
        <p:blipFill rotWithShape="1">
          <a:blip r:embed="rId2">
            <a:alphaModFix/>
          </a:blip>
          <a:srcRect/>
          <a:stretch/>
        </p:blipFill>
        <p:spPr>
          <a:xfrm>
            <a:off x="7772400" y="4651001"/>
            <a:ext cx="1143000" cy="32131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e / Contrast">
  <p:cSld name="Compare / Contrast">
    <p:bg>
      <p:bgPr>
        <a:solidFill>
          <a:schemeClr val="lt1"/>
        </a:solidFill>
        <a:effectLst/>
      </p:bgPr>
    </p:bg>
    <p:spTree>
      <p:nvGrpSpPr>
        <p:cNvPr id="1" name="Shape 242"/>
        <p:cNvGrpSpPr/>
        <p:nvPr/>
      </p:nvGrpSpPr>
      <p:grpSpPr>
        <a:xfrm>
          <a:off x="0" y="0"/>
          <a:ext cx="0" cy="0"/>
          <a:chOff x="0" y="0"/>
          <a:chExt cx="0" cy="0"/>
        </a:xfrm>
      </p:grpSpPr>
      <p:sp>
        <p:nvSpPr>
          <p:cNvPr id="243" name="Google Shape;243;p193"/>
          <p:cNvSpPr/>
          <p:nvPr/>
        </p:nvSpPr>
        <p:spPr>
          <a:xfrm>
            <a:off x="4572000" y="0"/>
            <a:ext cx="4572000" cy="5067300"/>
          </a:xfrm>
          <a:prstGeom prst="rect">
            <a:avLst/>
          </a:prstGeom>
          <a:solidFill>
            <a:schemeClr val="accent4">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4" name="Google Shape;244;p193"/>
          <p:cNvSpPr txBox="1">
            <a:spLocks noGrp="1"/>
          </p:cNvSpPr>
          <p:nvPr>
            <p:ph type="body" idx="1"/>
          </p:nvPr>
        </p:nvSpPr>
        <p:spPr>
          <a:xfrm>
            <a:off x="467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solidFill>
                  <a:schemeClr val="dk1"/>
                </a:solidFill>
              </a:defRPr>
            </a:lvl1pPr>
            <a:lvl2pPr marL="914400" lvl="1" indent="-317500" algn="l">
              <a:spcBef>
                <a:spcPts val="280"/>
              </a:spcBef>
              <a:spcAft>
                <a:spcPts val="0"/>
              </a:spcAft>
              <a:buClr>
                <a:schemeClr val="dk1"/>
              </a:buClr>
              <a:buSzPts val="1400"/>
              <a:buChar char="–"/>
              <a:defRPr sz="1400">
                <a:solidFill>
                  <a:schemeClr val="dk1"/>
                </a:solidFill>
              </a:defRPr>
            </a:lvl2pPr>
            <a:lvl3pPr marL="1371600" lvl="2" indent="-317500" algn="l">
              <a:spcBef>
                <a:spcPts val="280"/>
              </a:spcBef>
              <a:spcAft>
                <a:spcPts val="0"/>
              </a:spcAft>
              <a:buClr>
                <a:schemeClr val="dk1"/>
              </a:buClr>
              <a:buSzPts val="1400"/>
              <a:buChar char="•"/>
              <a:defRPr sz="1400">
                <a:solidFill>
                  <a:schemeClr val="dk1"/>
                </a:solidFill>
              </a:defRPr>
            </a:lvl3pPr>
            <a:lvl4pPr marL="1828800" lvl="3" indent="-317500" algn="l">
              <a:spcBef>
                <a:spcPts val="280"/>
              </a:spcBef>
              <a:spcAft>
                <a:spcPts val="0"/>
              </a:spcAft>
              <a:buClr>
                <a:schemeClr val="dk1"/>
              </a:buClr>
              <a:buSzPts val="1400"/>
              <a:buChar char="–"/>
              <a:defRPr sz="1400">
                <a:solidFill>
                  <a:schemeClr val="dk1"/>
                </a:solidFill>
              </a:defRPr>
            </a:lvl4pPr>
            <a:lvl5pPr marL="2286000" lvl="4" indent="-317500" algn="l">
              <a:spcBef>
                <a:spcPts val="280"/>
              </a:spcBef>
              <a:spcAft>
                <a:spcPts val="0"/>
              </a:spcAft>
              <a:buClr>
                <a:schemeClr val="dk1"/>
              </a:buClr>
              <a:buSzPts val="1400"/>
              <a:buChar char="»"/>
              <a:defRPr sz="14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5" name="Google Shape;245;p193"/>
          <p:cNvSpPr txBox="1">
            <a:spLocks noGrp="1"/>
          </p:cNvSpPr>
          <p:nvPr>
            <p:ph type="body" idx="2"/>
          </p:nvPr>
        </p:nvSpPr>
        <p:spPr>
          <a:xfrm>
            <a:off x="5039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solidFill>
                  <a:schemeClr val="dk1"/>
                </a:solidFill>
              </a:defRPr>
            </a:lvl1pPr>
            <a:lvl2pPr marL="914400" lvl="1" indent="-317500" algn="l">
              <a:spcBef>
                <a:spcPts val="280"/>
              </a:spcBef>
              <a:spcAft>
                <a:spcPts val="0"/>
              </a:spcAft>
              <a:buClr>
                <a:schemeClr val="dk1"/>
              </a:buClr>
              <a:buSzPts val="1400"/>
              <a:buChar char="–"/>
              <a:defRPr sz="1400">
                <a:solidFill>
                  <a:schemeClr val="dk1"/>
                </a:solidFill>
              </a:defRPr>
            </a:lvl2pPr>
            <a:lvl3pPr marL="1371600" lvl="2" indent="-317500" algn="l">
              <a:spcBef>
                <a:spcPts val="280"/>
              </a:spcBef>
              <a:spcAft>
                <a:spcPts val="0"/>
              </a:spcAft>
              <a:buClr>
                <a:schemeClr val="dk1"/>
              </a:buClr>
              <a:buSzPts val="1400"/>
              <a:buChar char="•"/>
              <a:defRPr sz="1400">
                <a:solidFill>
                  <a:schemeClr val="dk1"/>
                </a:solidFill>
              </a:defRPr>
            </a:lvl3pPr>
            <a:lvl4pPr marL="1828800" lvl="3" indent="-317500" algn="l">
              <a:spcBef>
                <a:spcPts val="280"/>
              </a:spcBef>
              <a:spcAft>
                <a:spcPts val="0"/>
              </a:spcAft>
              <a:buClr>
                <a:schemeClr val="dk1"/>
              </a:buClr>
              <a:buSzPts val="1400"/>
              <a:buChar char="–"/>
              <a:defRPr sz="1400">
                <a:solidFill>
                  <a:schemeClr val="dk1"/>
                </a:solidFill>
              </a:defRPr>
            </a:lvl4pPr>
            <a:lvl5pPr marL="2286000" lvl="4" indent="-317500" algn="l">
              <a:spcBef>
                <a:spcPts val="280"/>
              </a:spcBef>
              <a:spcAft>
                <a:spcPts val="0"/>
              </a:spcAft>
              <a:buClr>
                <a:schemeClr val="dk1"/>
              </a:buClr>
              <a:buSzPts val="1400"/>
              <a:buChar char="»"/>
              <a:defRPr sz="14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6" name="Google Shape;246;p193"/>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193"/>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000000"/>
                </a:solidFill>
                <a:latin typeface="Arial"/>
                <a:ea typeface="Arial"/>
                <a:cs typeface="Arial"/>
                <a:sym typeface="Arial"/>
              </a:defRPr>
            </a:lvl1pPr>
            <a:lvl2pPr marL="0" lvl="1" indent="0" algn="l">
              <a:spcBef>
                <a:spcPts val="0"/>
              </a:spcBef>
              <a:spcAft>
                <a:spcPts val="0"/>
              </a:spcAft>
              <a:buNone/>
              <a:defRPr sz="1300">
                <a:solidFill>
                  <a:srgbClr val="000000"/>
                </a:solidFill>
                <a:latin typeface="Arial"/>
                <a:ea typeface="Arial"/>
                <a:cs typeface="Arial"/>
                <a:sym typeface="Arial"/>
              </a:defRPr>
            </a:lvl2pPr>
            <a:lvl3pPr marL="0" lvl="2" indent="0" algn="l">
              <a:spcBef>
                <a:spcPts val="0"/>
              </a:spcBef>
              <a:spcAft>
                <a:spcPts val="0"/>
              </a:spcAft>
              <a:buNone/>
              <a:defRPr sz="1300">
                <a:solidFill>
                  <a:srgbClr val="000000"/>
                </a:solidFill>
                <a:latin typeface="Arial"/>
                <a:ea typeface="Arial"/>
                <a:cs typeface="Arial"/>
                <a:sym typeface="Arial"/>
              </a:defRPr>
            </a:lvl3pPr>
            <a:lvl4pPr marL="0" lvl="3" indent="0" algn="l">
              <a:spcBef>
                <a:spcPts val="0"/>
              </a:spcBef>
              <a:spcAft>
                <a:spcPts val="0"/>
              </a:spcAft>
              <a:buNone/>
              <a:defRPr sz="1300">
                <a:solidFill>
                  <a:srgbClr val="000000"/>
                </a:solidFill>
                <a:latin typeface="Arial"/>
                <a:ea typeface="Arial"/>
                <a:cs typeface="Arial"/>
                <a:sym typeface="Arial"/>
              </a:defRPr>
            </a:lvl4pPr>
            <a:lvl5pPr marL="0" lvl="4" indent="0" algn="l">
              <a:spcBef>
                <a:spcPts val="0"/>
              </a:spcBef>
              <a:spcAft>
                <a:spcPts val="0"/>
              </a:spcAft>
              <a:buNone/>
              <a:defRPr sz="1300">
                <a:solidFill>
                  <a:srgbClr val="000000"/>
                </a:solidFill>
                <a:latin typeface="Arial"/>
                <a:ea typeface="Arial"/>
                <a:cs typeface="Arial"/>
                <a:sym typeface="Arial"/>
              </a:defRPr>
            </a:lvl5pPr>
            <a:lvl6pPr marL="0" lvl="5" indent="0" algn="l">
              <a:spcBef>
                <a:spcPts val="0"/>
              </a:spcBef>
              <a:spcAft>
                <a:spcPts val="0"/>
              </a:spcAft>
              <a:buNone/>
              <a:defRPr sz="1300">
                <a:solidFill>
                  <a:srgbClr val="000000"/>
                </a:solidFill>
                <a:latin typeface="Arial"/>
                <a:ea typeface="Arial"/>
                <a:cs typeface="Arial"/>
                <a:sym typeface="Arial"/>
              </a:defRPr>
            </a:lvl6pPr>
            <a:lvl7pPr marL="0" lvl="6" indent="0" algn="l">
              <a:spcBef>
                <a:spcPts val="0"/>
              </a:spcBef>
              <a:spcAft>
                <a:spcPts val="0"/>
              </a:spcAft>
              <a:buNone/>
              <a:defRPr sz="1300">
                <a:solidFill>
                  <a:srgbClr val="000000"/>
                </a:solidFill>
                <a:latin typeface="Arial"/>
                <a:ea typeface="Arial"/>
                <a:cs typeface="Arial"/>
                <a:sym typeface="Arial"/>
              </a:defRPr>
            </a:lvl7pPr>
            <a:lvl8pPr marL="0" lvl="7" indent="0" algn="l">
              <a:spcBef>
                <a:spcPts val="0"/>
              </a:spcBef>
              <a:spcAft>
                <a:spcPts val="0"/>
              </a:spcAft>
              <a:buNone/>
              <a:defRPr sz="1300">
                <a:solidFill>
                  <a:srgbClr val="000000"/>
                </a:solidFill>
                <a:latin typeface="Arial"/>
                <a:ea typeface="Arial"/>
                <a:cs typeface="Arial"/>
                <a:sym typeface="Arial"/>
              </a:defRPr>
            </a:lvl8pPr>
            <a:lvl9pPr marL="0" lvl="8" indent="0" algn="l">
              <a:spcBef>
                <a:spcPts val="0"/>
              </a:spcBef>
              <a:spcAft>
                <a:spcPts val="0"/>
              </a:spcAft>
              <a:buNone/>
              <a:defRPr sz="13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248" name="Google Shape;248;p193"/>
          <p:cNvPicPr preferRelativeResize="0"/>
          <p:nvPr/>
        </p:nvPicPr>
        <p:blipFill rotWithShape="1">
          <a:blip r:embed="rId2">
            <a:alphaModFix/>
          </a:blip>
          <a:srcRect/>
          <a:stretch/>
        </p:blipFill>
        <p:spPr>
          <a:xfrm>
            <a:off x="7772400" y="4651001"/>
            <a:ext cx="1143000" cy="321310"/>
          </a:xfrm>
          <a:prstGeom prst="rect">
            <a:avLst/>
          </a:prstGeom>
          <a:noFill/>
          <a:ln>
            <a:noFill/>
          </a:ln>
        </p:spPr>
      </p:pic>
      <p:sp>
        <p:nvSpPr>
          <p:cNvPr id="249" name="Google Shape;249;p193"/>
          <p:cNvSpPr txBox="1">
            <a:spLocks noGrp="1"/>
          </p:cNvSpPr>
          <p:nvPr>
            <p:ph type="title"/>
          </p:nvPr>
        </p:nvSpPr>
        <p:spPr>
          <a:xfrm>
            <a:off x="5039544" y="379974"/>
            <a:ext cx="3628206" cy="56921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800" b="1">
                <a:solidFill>
                  <a:srgbClr val="0081A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193"/>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Clr>
                <a:srgbClr val="0081AB"/>
              </a:buClr>
              <a:buSzPts val="2800"/>
              <a:buNone/>
              <a:defRPr sz="2800" b="1">
                <a:solidFill>
                  <a:srgbClr val="0081AB"/>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accent2"/>
        </a:solidFill>
        <a:effectLst/>
      </p:bgPr>
    </p:bg>
    <p:spTree>
      <p:nvGrpSpPr>
        <p:cNvPr id="1" name="Shape 34"/>
        <p:cNvGrpSpPr/>
        <p:nvPr/>
      </p:nvGrpSpPr>
      <p:grpSpPr>
        <a:xfrm>
          <a:off x="0" y="0"/>
          <a:ext cx="0" cy="0"/>
          <a:chOff x="0" y="0"/>
          <a:chExt cx="0" cy="0"/>
        </a:xfrm>
      </p:grpSpPr>
      <p:sp>
        <p:nvSpPr>
          <p:cNvPr id="35" name="Google Shape;35;p179"/>
          <p:cNvSpPr/>
          <p:nvPr/>
        </p:nvSpPr>
        <p:spPr>
          <a:xfrm>
            <a:off x="35496" y="4803998"/>
            <a:ext cx="1872208" cy="339502"/>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 name="Google Shape;36;p179"/>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37" name="Google Shape;37;p179"/>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8;p179"/>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9"/>
          <p:cNvSpPr/>
          <p:nvPr/>
        </p:nvSpPr>
        <p:spPr>
          <a:xfrm>
            <a:off x="552420" y="2376000"/>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e / Contrast (Colour)">
  <p:cSld name="Compare / Contrast (Colour)">
    <p:bg>
      <p:bgPr>
        <a:solidFill>
          <a:schemeClr val="accent2"/>
        </a:solidFill>
        <a:effectLst/>
      </p:bgPr>
    </p:bg>
    <p:spTree>
      <p:nvGrpSpPr>
        <p:cNvPr id="1" name="Shape 251"/>
        <p:cNvGrpSpPr/>
        <p:nvPr/>
      </p:nvGrpSpPr>
      <p:grpSpPr>
        <a:xfrm>
          <a:off x="0" y="0"/>
          <a:ext cx="0" cy="0"/>
          <a:chOff x="0" y="0"/>
          <a:chExt cx="0" cy="0"/>
        </a:xfrm>
      </p:grpSpPr>
      <p:sp>
        <p:nvSpPr>
          <p:cNvPr id="252" name="Google Shape;252;p194"/>
          <p:cNvSpPr/>
          <p:nvPr/>
        </p:nvSpPr>
        <p:spPr>
          <a:xfrm>
            <a:off x="4572000" y="0"/>
            <a:ext cx="4572000" cy="5067300"/>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3" name="Google Shape;253;p194"/>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254" name="Google Shape;254;p194"/>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194"/>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94"/>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57" name="Google Shape;257;p194"/>
          <p:cNvSpPr txBox="1">
            <a:spLocks noGrp="1"/>
          </p:cNvSpPr>
          <p:nvPr>
            <p:ph type="title"/>
          </p:nvPr>
        </p:nvSpPr>
        <p:spPr>
          <a:xfrm>
            <a:off x="5039544" y="379974"/>
            <a:ext cx="3628206" cy="56921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8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194"/>
          <p:cNvSpPr txBox="1">
            <a:spLocks noGrp="1"/>
          </p:cNvSpPr>
          <p:nvPr>
            <p:ph type="body" idx="1"/>
          </p:nvPr>
        </p:nvSpPr>
        <p:spPr>
          <a:xfrm>
            <a:off x="467544" y="378113"/>
            <a:ext cx="3628206" cy="575469"/>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Clr>
                <a:schemeClr val="lt1"/>
              </a:buClr>
              <a:buSzPts val="2800"/>
              <a:buNone/>
              <a:defRPr sz="2800" b="1">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9" name="Google Shape;259;p194"/>
          <p:cNvSpPr txBox="1">
            <a:spLocks noGrp="1"/>
          </p:cNvSpPr>
          <p:nvPr>
            <p:ph type="body" idx="2"/>
          </p:nvPr>
        </p:nvSpPr>
        <p:spPr>
          <a:xfrm>
            <a:off x="467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sz="1800">
                <a:solidFill>
                  <a:schemeClr val="lt1"/>
                </a:solidFill>
              </a:defRPr>
            </a:lvl1pPr>
            <a:lvl2pPr marL="914400" lvl="1" indent="-317500" algn="l">
              <a:spcBef>
                <a:spcPts val="280"/>
              </a:spcBef>
              <a:spcAft>
                <a:spcPts val="0"/>
              </a:spcAft>
              <a:buClr>
                <a:schemeClr val="lt1"/>
              </a:buClr>
              <a:buSzPts val="1400"/>
              <a:buChar char="–"/>
              <a:defRPr sz="1400">
                <a:solidFill>
                  <a:schemeClr val="lt1"/>
                </a:solidFill>
              </a:defRPr>
            </a:lvl2pPr>
            <a:lvl3pPr marL="1371600" lvl="2" indent="-317500" algn="l">
              <a:spcBef>
                <a:spcPts val="280"/>
              </a:spcBef>
              <a:spcAft>
                <a:spcPts val="0"/>
              </a:spcAft>
              <a:buClr>
                <a:schemeClr val="lt1"/>
              </a:buClr>
              <a:buSzPts val="1400"/>
              <a:buChar char="•"/>
              <a:defRPr sz="1400">
                <a:solidFill>
                  <a:schemeClr val="lt1"/>
                </a:solidFill>
              </a:defRPr>
            </a:lvl3pPr>
            <a:lvl4pPr marL="1828800" lvl="3" indent="-317500" algn="l">
              <a:spcBef>
                <a:spcPts val="280"/>
              </a:spcBef>
              <a:spcAft>
                <a:spcPts val="0"/>
              </a:spcAft>
              <a:buClr>
                <a:schemeClr val="lt1"/>
              </a:buClr>
              <a:buSzPts val="1400"/>
              <a:buChar char="–"/>
              <a:defRPr sz="1400">
                <a:solidFill>
                  <a:schemeClr val="lt1"/>
                </a:solidFill>
              </a:defRPr>
            </a:lvl4pPr>
            <a:lvl5pPr marL="2286000" lvl="4" indent="-317500" algn="l">
              <a:spcBef>
                <a:spcPts val="280"/>
              </a:spcBef>
              <a:spcAft>
                <a:spcPts val="0"/>
              </a:spcAft>
              <a:buClr>
                <a:schemeClr val="lt1"/>
              </a:buClr>
              <a:buSzPts val="1400"/>
              <a:buChar char="»"/>
              <a:defRPr sz="1400">
                <a:solidFill>
                  <a:schemeClr val="lt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60" name="Google Shape;260;p194"/>
          <p:cNvSpPr txBox="1">
            <a:spLocks noGrp="1"/>
          </p:cNvSpPr>
          <p:nvPr>
            <p:ph type="body" idx="3"/>
          </p:nvPr>
        </p:nvSpPr>
        <p:spPr>
          <a:xfrm>
            <a:off x="5039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sz="1800">
                <a:solidFill>
                  <a:schemeClr val="lt1"/>
                </a:solidFill>
              </a:defRPr>
            </a:lvl1pPr>
            <a:lvl2pPr marL="914400" lvl="1" indent="-317500" algn="l">
              <a:spcBef>
                <a:spcPts val="280"/>
              </a:spcBef>
              <a:spcAft>
                <a:spcPts val="0"/>
              </a:spcAft>
              <a:buClr>
                <a:schemeClr val="lt1"/>
              </a:buClr>
              <a:buSzPts val="1400"/>
              <a:buChar char="–"/>
              <a:defRPr sz="1400">
                <a:solidFill>
                  <a:schemeClr val="lt1"/>
                </a:solidFill>
              </a:defRPr>
            </a:lvl2pPr>
            <a:lvl3pPr marL="1371600" lvl="2" indent="-317500" algn="l">
              <a:spcBef>
                <a:spcPts val="280"/>
              </a:spcBef>
              <a:spcAft>
                <a:spcPts val="0"/>
              </a:spcAft>
              <a:buClr>
                <a:schemeClr val="lt1"/>
              </a:buClr>
              <a:buSzPts val="1400"/>
              <a:buChar char="•"/>
              <a:defRPr sz="1400">
                <a:solidFill>
                  <a:schemeClr val="lt1"/>
                </a:solidFill>
              </a:defRPr>
            </a:lvl3pPr>
            <a:lvl4pPr marL="1828800" lvl="3" indent="-317500" algn="l">
              <a:spcBef>
                <a:spcPts val="280"/>
              </a:spcBef>
              <a:spcAft>
                <a:spcPts val="0"/>
              </a:spcAft>
              <a:buClr>
                <a:schemeClr val="lt1"/>
              </a:buClr>
              <a:buSzPts val="1400"/>
              <a:buChar char="–"/>
              <a:defRPr sz="1400">
                <a:solidFill>
                  <a:schemeClr val="lt1"/>
                </a:solidFill>
              </a:defRPr>
            </a:lvl4pPr>
            <a:lvl5pPr marL="2286000" lvl="4" indent="-317500" algn="l">
              <a:spcBef>
                <a:spcPts val="280"/>
              </a:spcBef>
              <a:spcAft>
                <a:spcPts val="0"/>
              </a:spcAft>
              <a:buClr>
                <a:schemeClr val="lt1"/>
              </a:buClr>
              <a:buSzPts val="1400"/>
              <a:buChar char="»"/>
              <a:defRPr sz="1400">
                <a:solidFill>
                  <a:schemeClr val="lt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18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42"/>
        <p:cNvGrpSpPr/>
        <p:nvPr/>
      </p:nvGrpSpPr>
      <p:grpSpPr>
        <a:xfrm>
          <a:off x="0" y="0"/>
          <a:ext cx="0" cy="0"/>
          <a:chOff x="0" y="0"/>
          <a:chExt cx="0" cy="0"/>
        </a:xfrm>
      </p:grpSpPr>
      <p:sp>
        <p:nvSpPr>
          <p:cNvPr id="43" name="Google Shape;43;p181"/>
          <p:cNvSpPr txBox="1">
            <a:spLocks noGrp="1"/>
          </p:cNvSpPr>
          <p:nvPr>
            <p:ph type="body" idx="1"/>
          </p:nvPr>
        </p:nvSpPr>
        <p:spPr>
          <a:xfrm>
            <a:off x="457200" y="206277"/>
            <a:ext cx="8229600" cy="438804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rgbClr val="36424A"/>
              </a:buClr>
              <a:buSzPts val="1800"/>
              <a:buChar char="•"/>
              <a:defRPr/>
            </a:lvl1pPr>
            <a:lvl2pPr marL="914400" lvl="1" indent="-342900" algn="l">
              <a:spcBef>
                <a:spcPts val="360"/>
              </a:spcBef>
              <a:spcAft>
                <a:spcPts val="0"/>
              </a:spcAft>
              <a:buClr>
                <a:srgbClr val="36424A"/>
              </a:buClr>
              <a:buSzPts val="1800"/>
              <a:buChar char="–"/>
              <a:defRPr/>
            </a:lvl2pPr>
            <a:lvl3pPr marL="1371600" lvl="2" indent="-342900" algn="l">
              <a:spcBef>
                <a:spcPts val="360"/>
              </a:spcBef>
              <a:spcAft>
                <a:spcPts val="0"/>
              </a:spcAft>
              <a:buClr>
                <a:srgbClr val="36424A"/>
              </a:buClr>
              <a:buSzPts val="1800"/>
              <a:buChar char="•"/>
              <a:defRPr/>
            </a:lvl3pPr>
            <a:lvl4pPr marL="1828800" lvl="3" indent="-342900" algn="l">
              <a:spcBef>
                <a:spcPts val="360"/>
              </a:spcBef>
              <a:spcAft>
                <a:spcPts val="0"/>
              </a:spcAft>
              <a:buClr>
                <a:srgbClr val="36424A"/>
              </a:buClr>
              <a:buSzPts val="1800"/>
              <a:buChar char="–"/>
              <a:defRPr/>
            </a:lvl4pPr>
            <a:lvl5pPr marL="2286000" lvl="4" indent="-342900" algn="l">
              <a:spcBef>
                <a:spcPts val="360"/>
              </a:spcBef>
              <a:spcAft>
                <a:spcPts val="0"/>
              </a:spcAft>
              <a:buClr>
                <a:srgbClr val="36424A"/>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182"/>
          <p:cNvSpPr txBox="1">
            <a:spLocks noGrp="1"/>
          </p:cNvSpPr>
          <p:nvPr>
            <p:ph type="title"/>
          </p:nvPr>
        </p:nvSpPr>
        <p:spPr>
          <a:xfrm>
            <a:off x="1792288" y="3600451"/>
            <a:ext cx="5486400" cy="42505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125"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82"/>
          <p:cNvSpPr>
            <a:spLocks noGrp="1"/>
          </p:cNvSpPr>
          <p:nvPr>
            <p:ph type="pic" idx="2"/>
          </p:nvPr>
        </p:nvSpPr>
        <p:spPr>
          <a:xfrm>
            <a:off x="1792288" y="459581"/>
            <a:ext cx="5486400" cy="3086100"/>
          </a:xfrm>
          <a:prstGeom prst="rect">
            <a:avLst/>
          </a:prstGeom>
          <a:noFill/>
          <a:ln>
            <a:noFill/>
          </a:ln>
        </p:spPr>
      </p:sp>
      <p:sp>
        <p:nvSpPr>
          <p:cNvPr id="47" name="Google Shape;47;p182"/>
          <p:cNvSpPr txBox="1">
            <a:spLocks noGrp="1"/>
          </p:cNvSpPr>
          <p:nvPr>
            <p:ph type="body" idx="1"/>
          </p:nvPr>
        </p:nvSpPr>
        <p:spPr>
          <a:xfrm>
            <a:off x="1792288" y="4025505"/>
            <a:ext cx="5486400" cy="603646"/>
          </a:xfrm>
          <a:prstGeom prst="rect">
            <a:avLst/>
          </a:prstGeom>
          <a:noFill/>
          <a:ln>
            <a:noFill/>
          </a:ln>
        </p:spPr>
        <p:txBody>
          <a:bodyPr spcFirstLastPara="1" wrap="square" lIns="91425" tIns="45700" rIns="91425" bIns="45700" anchor="t" anchorCtr="0">
            <a:noAutofit/>
          </a:bodyPr>
          <a:lstStyle>
            <a:lvl1pPr marL="457200" lvl="0" indent="-228600" algn="l">
              <a:spcBef>
                <a:spcPts val="158"/>
              </a:spcBef>
              <a:spcAft>
                <a:spcPts val="0"/>
              </a:spcAft>
              <a:buClr>
                <a:srgbClr val="36424A"/>
              </a:buClr>
              <a:buSzPts val="788"/>
              <a:buNone/>
              <a:defRPr sz="788"/>
            </a:lvl1pPr>
            <a:lvl2pPr marL="914400" lvl="1" indent="-228600" algn="l">
              <a:spcBef>
                <a:spcPts val="135"/>
              </a:spcBef>
              <a:spcAft>
                <a:spcPts val="0"/>
              </a:spcAft>
              <a:buClr>
                <a:srgbClr val="36424A"/>
              </a:buClr>
              <a:buSzPts val="675"/>
              <a:buNone/>
              <a:defRPr sz="675"/>
            </a:lvl2pPr>
            <a:lvl3pPr marL="1371600" lvl="2" indent="-228600" algn="l">
              <a:spcBef>
                <a:spcPts val="113"/>
              </a:spcBef>
              <a:spcAft>
                <a:spcPts val="0"/>
              </a:spcAft>
              <a:buClr>
                <a:srgbClr val="36424A"/>
              </a:buClr>
              <a:buSzPts val="563"/>
              <a:buNone/>
              <a:defRPr sz="563"/>
            </a:lvl3pPr>
            <a:lvl4pPr marL="1828800" lvl="3" indent="-228600" algn="l">
              <a:spcBef>
                <a:spcPts val="101"/>
              </a:spcBef>
              <a:spcAft>
                <a:spcPts val="0"/>
              </a:spcAft>
              <a:buClr>
                <a:srgbClr val="36424A"/>
              </a:buClr>
              <a:buSzPts val="506"/>
              <a:buNone/>
              <a:defRPr sz="506"/>
            </a:lvl4pPr>
            <a:lvl5pPr marL="2286000" lvl="4" indent="-228600" algn="l">
              <a:spcBef>
                <a:spcPts val="101"/>
              </a:spcBef>
              <a:spcAft>
                <a:spcPts val="0"/>
              </a:spcAft>
              <a:buClr>
                <a:srgbClr val="36424A"/>
              </a:buClr>
              <a:buSzPts val="506"/>
              <a:buNone/>
              <a:defRPr sz="506"/>
            </a:lvl5pPr>
            <a:lvl6pPr marL="2743200" lvl="5" indent="-228600" algn="l">
              <a:spcBef>
                <a:spcPts val="101"/>
              </a:spcBef>
              <a:spcAft>
                <a:spcPts val="0"/>
              </a:spcAft>
              <a:buClr>
                <a:schemeClr val="dk1"/>
              </a:buClr>
              <a:buSzPts val="506"/>
              <a:buNone/>
              <a:defRPr sz="506"/>
            </a:lvl6pPr>
            <a:lvl7pPr marL="3200400" lvl="6" indent="-228600" algn="l">
              <a:spcBef>
                <a:spcPts val="101"/>
              </a:spcBef>
              <a:spcAft>
                <a:spcPts val="0"/>
              </a:spcAft>
              <a:buClr>
                <a:schemeClr val="dk1"/>
              </a:buClr>
              <a:buSzPts val="506"/>
              <a:buNone/>
              <a:defRPr sz="506"/>
            </a:lvl7pPr>
            <a:lvl8pPr marL="3657600" lvl="7" indent="-228600" algn="l">
              <a:spcBef>
                <a:spcPts val="101"/>
              </a:spcBef>
              <a:spcAft>
                <a:spcPts val="0"/>
              </a:spcAft>
              <a:buClr>
                <a:schemeClr val="dk1"/>
              </a:buClr>
              <a:buSzPts val="506"/>
              <a:buNone/>
              <a:defRPr sz="506"/>
            </a:lvl8pPr>
            <a:lvl9pPr marL="4114800" lvl="8" indent="-228600" algn="l">
              <a:spcBef>
                <a:spcPts val="101"/>
              </a:spcBef>
              <a:spcAft>
                <a:spcPts val="0"/>
              </a:spcAft>
              <a:buClr>
                <a:schemeClr val="dk1"/>
              </a:buClr>
              <a:buSzPts val="506"/>
              <a:buNone/>
              <a:defRPr sz="506"/>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e / Contrast">
  <p:cSld name="Compare / Contrast">
    <p:bg>
      <p:bgPr>
        <a:solidFill>
          <a:schemeClr val="lt1"/>
        </a:solidFill>
        <a:effectLst/>
      </p:bgPr>
    </p:bg>
    <p:spTree>
      <p:nvGrpSpPr>
        <p:cNvPr id="1" name="Shape 53"/>
        <p:cNvGrpSpPr/>
        <p:nvPr/>
      </p:nvGrpSpPr>
      <p:grpSpPr>
        <a:xfrm>
          <a:off x="0" y="0"/>
          <a:ext cx="0" cy="0"/>
          <a:chOff x="0" y="0"/>
          <a:chExt cx="0" cy="0"/>
        </a:xfrm>
      </p:grpSpPr>
      <p:sp>
        <p:nvSpPr>
          <p:cNvPr id="54" name="Google Shape;54;p154"/>
          <p:cNvSpPr/>
          <p:nvPr/>
        </p:nvSpPr>
        <p:spPr>
          <a:xfrm>
            <a:off x="4572000" y="0"/>
            <a:ext cx="4572000" cy="5067300"/>
          </a:xfrm>
          <a:prstGeom prst="rect">
            <a:avLst/>
          </a:prstGeom>
          <a:solidFill>
            <a:schemeClr val="accent4">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Google Shape;55;p154"/>
          <p:cNvSpPr txBox="1">
            <a:spLocks noGrp="1"/>
          </p:cNvSpPr>
          <p:nvPr>
            <p:ph type="body" idx="1"/>
          </p:nvPr>
        </p:nvSpPr>
        <p:spPr>
          <a:xfrm>
            <a:off x="467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solidFill>
                  <a:schemeClr val="dk1"/>
                </a:solidFill>
              </a:defRPr>
            </a:lvl1pPr>
            <a:lvl2pPr marL="914400" lvl="1" indent="-317500" algn="l">
              <a:spcBef>
                <a:spcPts val="280"/>
              </a:spcBef>
              <a:spcAft>
                <a:spcPts val="0"/>
              </a:spcAft>
              <a:buClr>
                <a:schemeClr val="dk1"/>
              </a:buClr>
              <a:buSzPts val="1400"/>
              <a:buChar char="–"/>
              <a:defRPr sz="1400">
                <a:solidFill>
                  <a:schemeClr val="dk1"/>
                </a:solidFill>
              </a:defRPr>
            </a:lvl2pPr>
            <a:lvl3pPr marL="1371600" lvl="2" indent="-317500" algn="l">
              <a:spcBef>
                <a:spcPts val="280"/>
              </a:spcBef>
              <a:spcAft>
                <a:spcPts val="0"/>
              </a:spcAft>
              <a:buClr>
                <a:schemeClr val="dk1"/>
              </a:buClr>
              <a:buSzPts val="1400"/>
              <a:buChar char="•"/>
              <a:defRPr sz="1400">
                <a:solidFill>
                  <a:schemeClr val="dk1"/>
                </a:solidFill>
              </a:defRPr>
            </a:lvl3pPr>
            <a:lvl4pPr marL="1828800" lvl="3" indent="-317500" algn="l">
              <a:spcBef>
                <a:spcPts val="280"/>
              </a:spcBef>
              <a:spcAft>
                <a:spcPts val="0"/>
              </a:spcAft>
              <a:buClr>
                <a:schemeClr val="dk1"/>
              </a:buClr>
              <a:buSzPts val="1400"/>
              <a:buChar char="–"/>
              <a:defRPr sz="1400">
                <a:solidFill>
                  <a:schemeClr val="dk1"/>
                </a:solidFill>
              </a:defRPr>
            </a:lvl4pPr>
            <a:lvl5pPr marL="2286000" lvl="4" indent="-317500" algn="l">
              <a:spcBef>
                <a:spcPts val="280"/>
              </a:spcBef>
              <a:spcAft>
                <a:spcPts val="0"/>
              </a:spcAft>
              <a:buClr>
                <a:schemeClr val="dk1"/>
              </a:buClr>
              <a:buSzPts val="1400"/>
              <a:buChar char="»"/>
              <a:defRPr sz="14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6" name="Google Shape;56;p154"/>
          <p:cNvSpPr txBox="1">
            <a:spLocks noGrp="1"/>
          </p:cNvSpPr>
          <p:nvPr>
            <p:ph type="body" idx="2"/>
          </p:nvPr>
        </p:nvSpPr>
        <p:spPr>
          <a:xfrm>
            <a:off x="5039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solidFill>
                  <a:schemeClr val="dk1"/>
                </a:solidFill>
              </a:defRPr>
            </a:lvl1pPr>
            <a:lvl2pPr marL="914400" lvl="1" indent="-317500" algn="l">
              <a:spcBef>
                <a:spcPts val="280"/>
              </a:spcBef>
              <a:spcAft>
                <a:spcPts val="0"/>
              </a:spcAft>
              <a:buClr>
                <a:schemeClr val="dk1"/>
              </a:buClr>
              <a:buSzPts val="1400"/>
              <a:buChar char="–"/>
              <a:defRPr sz="1400">
                <a:solidFill>
                  <a:schemeClr val="dk1"/>
                </a:solidFill>
              </a:defRPr>
            </a:lvl2pPr>
            <a:lvl3pPr marL="1371600" lvl="2" indent="-317500" algn="l">
              <a:spcBef>
                <a:spcPts val="280"/>
              </a:spcBef>
              <a:spcAft>
                <a:spcPts val="0"/>
              </a:spcAft>
              <a:buClr>
                <a:schemeClr val="dk1"/>
              </a:buClr>
              <a:buSzPts val="1400"/>
              <a:buChar char="•"/>
              <a:defRPr sz="1400">
                <a:solidFill>
                  <a:schemeClr val="dk1"/>
                </a:solidFill>
              </a:defRPr>
            </a:lvl3pPr>
            <a:lvl4pPr marL="1828800" lvl="3" indent="-317500" algn="l">
              <a:spcBef>
                <a:spcPts val="280"/>
              </a:spcBef>
              <a:spcAft>
                <a:spcPts val="0"/>
              </a:spcAft>
              <a:buClr>
                <a:schemeClr val="dk1"/>
              </a:buClr>
              <a:buSzPts val="1400"/>
              <a:buChar char="–"/>
              <a:defRPr sz="1400">
                <a:solidFill>
                  <a:schemeClr val="dk1"/>
                </a:solidFill>
              </a:defRPr>
            </a:lvl4pPr>
            <a:lvl5pPr marL="2286000" lvl="4" indent="-317500" algn="l">
              <a:spcBef>
                <a:spcPts val="280"/>
              </a:spcBef>
              <a:spcAft>
                <a:spcPts val="0"/>
              </a:spcAft>
              <a:buClr>
                <a:schemeClr val="dk1"/>
              </a:buClr>
              <a:buSzPts val="1400"/>
              <a:buChar char="»"/>
              <a:defRPr sz="14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7" name="Google Shape;57;p154"/>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 name="Google Shape;58;p154"/>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rgbClr val="000000"/>
                </a:solidFill>
                <a:latin typeface="Arial"/>
                <a:ea typeface="Arial"/>
                <a:cs typeface="Arial"/>
                <a:sym typeface="Arial"/>
              </a:defRPr>
            </a:lvl1pPr>
            <a:lvl2pPr marL="0" lvl="1" indent="0" algn="l">
              <a:spcBef>
                <a:spcPts val="0"/>
              </a:spcBef>
              <a:spcAft>
                <a:spcPts val="0"/>
              </a:spcAft>
              <a:buNone/>
              <a:defRPr sz="1300" b="0" i="0" u="none" strike="noStrike" cap="none">
                <a:solidFill>
                  <a:srgbClr val="000000"/>
                </a:solidFill>
                <a:latin typeface="Arial"/>
                <a:ea typeface="Arial"/>
                <a:cs typeface="Arial"/>
                <a:sym typeface="Arial"/>
              </a:defRPr>
            </a:lvl2pPr>
            <a:lvl3pPr marL="0" lvl="2" indent="0" algn="l">
              <a:spcBef>
                <a:spcPts val="0"/>
              </a:spcBef>
              <a:spcAft>
                <a:spcPts val="0"/>
              </a:spcAft>
              <a:buNone/>
              <a:defRPr sz="1300" b="0" i="0" u="none" strike="noStrike" cap="none">
                <a:solidFill>
                  <a:srgbClr val="000000"/>
                </a:solidFill>
                <a:latin typeface="Arial"/>
                <a:ea typeface="Arial"/>
                <a:cs typeface="Arial"/>
                <a:sym typeface="Arial"/>
              </a:defRPr>
            </a:lvl3pPr>
            <a:lvl4pPr marL="0" lvl="3" indent="0" algn="l">
              <a:spcBef>
                <a:spcPts val="0"/>
              </a:spcBef>
              <a:spcAft>
                <a:spcPts val="0"/>
              </a:spcAft>
              <a:buNone/>
              <a:defRPr sz="1300" b="0" i="0" u="none" strike="noStrike" cap="none">
                <a:solidFill>
                  <a:srgbClr val="000000"/>
                </a:solidFill>
                <a:latin typeface="Arial"/>
                <a:ea typeface="Arial"/>
                <a:cs typeface="Arial"/>
                <a:sym typeface="Arial"/>
              </a:defRPr>
            </a:lvl4pPr>
            <a:lvl5pPr marL="0" lvl="4" indent="0" algn="l">
              <a:spcBef>
                <a:spcPts val="0"/>
              </a:spcBef>
              <a:spcAft>
                <a:spcPts val="0"/>
              </a:spcAft>
              <a:buNone/>
              <a:defRPr sz="1300" b="0" i="0" u="none" strike="noStrike" cap="none">
                <a:solidFill>
                  <a:srgbClr val="000000"/>
                </a:solidFill>
                <a:latin typeface="Arial"/>
                <a:ea typeface="Arial"/>
                <a:cs typeface="Arial"/>
                <a:sym typeface="Arial"/>
              </a:defRPr>
            </a:lvl5pPr>
            <a:lvl6pPr marL="0" lvl="5" indent="0" algn="l">
              <a:spcBef>
                <a:spcPts val="0"/>
              </a:spcBef>
              <a:spcAft>
                <a:spcPts val="0"/>
              </a:spcAft>
              <a:buNone/>
              <a:defRPr sz="1300" b="0" i="0" u="none" strike="noStrike" cap="none">
                <a:solidFill>
                  <a:srgbClr val="000000"/>
                </a:solidFill>
                <a:latin typeface="Arial"/>
                <a:ea typeface="Arial"/>
                <a:cs typeface="Arial"/>
                <a:sym typeface="Arial"/>
              </a:defRPr>
            </a:lvl6pPr>
            <a:lvl7pPr marL="0" lvl="6" indent="0" algn="l">
              <a:spcBef>
                <a:spcPts val="0"/>
              </a:spcBef>
              <a:spcAft>
                <a:spcPts val="0"/>
              </a:spcAft>
              <a:buNone/>
              <a:defRPr sz="1300" b="0" i="0" u="none" strike="noStrike" cap="none">
                <a:solidFill>
                  <a:srgbClr val="000000"/>
                </a:solidFill>
                <a:latin typeface="Arial"/>
                <a:ea typeface="Arial"/>
                <a:cs typeface="Arial"/>
                <a:sym typeface="Arial"/>
              </a:defRPr>
            </a:lvl7pPr>
            <a:lvl8pPr marL="0" lvl="7" indent="0" algn="l">
              <a:spcBef>
                <a:spcPts val="0"/>
              </a:spcBef>
              <a:spcAft>
                <a:spcPts val="0"/>
              </a:spcAft>
              <a:buNone/>
              <a:defRPr sz="1300" b="0" i="0" u="none" strike="noStrike" cap="none">
                <a:solidFill>
                  <a:srgbClr val="000000"/>
                </a:solidFill>
                <a:latin typeface="Arial"/>
                <a:ea typeface="Arial"/>
                <a:cs typeface="Arial"/>
                <a:sym typeface="Arial"/>
              </a:defRPr>
            </a:lvl8pPr>
            <a:lvl9pPr marL="0" lvl="8" indent="0" algn="l">
              <a:spcBef>
                <a:spcPts val="0"/>
              </a:spcBef>
              <a:spcAft>
                <a:spcPts val="0"/>
              </a:spcAft>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59" name="Google Shape;59;p154"/>
          <p:cNvPicPr preferRelativeResize="0"/>
          <p:nvPr/>
        </p:nvPicPr>
        <p:blipFill rotWithShape="1">
          <a:blip r:embed="rId2">
            <a:alphaModFix/>
          </a:blip>
          <a:srcRect/>
          <a:stretch/>
        </p:blipFill>
        <p:spPr>
          <a:xfrm>
            <a:off x="7772400" y="4651001"/>
            <a:ext cx="1143000" cy="321310"/>
          </a:xfrm>
          <a:prstGeom prst="rect">
            <a:avLst/>
          </a:prstGeom>
          <a:noFill/>
          <a:ln>
            <a:noFill/>
          </a:ln>
        </p:spPr>
      </p:pic>
      <p:sp>
        <p:nvSpPr>
          <p:cNvPr id="60" name="Google Shape;60;p154"/>
          <p:cNvSpPr txBox="1">
            <a:spLocks noGrp="1"/>
          </p:cNvSpPr>
          <p:nvPr>
            <p:ph type="title"/>
          </p:nvPr>
        </p:nvSpPr>
        <p:spPr>
          <a:xfrm>
            <a:off x="5039544" y="379974"/>
            <a:ext cx="3628206" cy="56921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800" b="1">
                <a:solidFill>
                  <a:srgbClr val="0081A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54"/>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Clr>
                <a:srgbClr val="0081AB"/>
              </a:buClr>
              <a:buSzPts val="2800"/>
              <a:buNone/>
              <a:defRPr sz="2800" b="1">
                <a:solidFill>
                  <a:srgbClr val="0081AB"/>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title">
  <p:cSld name="Content with title">
    <p:spTree>
      <p:nvGrpSpPr>
        <p:cNvPr id="1" name="Shape 62"/>
        <p:cNvGrpSpPr/>
        <p:nvPr/>
      </p:nvGrpSpPr>
      <p:grpSpPr>
        <a:xfrm>
          <a:off x="0" y="0"/>
          <a:ext cx="0" cy="0"/>
          <a:chOff x="0" y="0"/>
          <a:chExt cx="0" cy="0"/>
        </a:xfrm>
      </p:grpSpPr>
      <p:sp>
        <p:nvSpPr>
          <p:cNvPr id="63" name="Google Shape;63;p155"/>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4" name="Google Shape;64;p155"/>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rgbClr val="000000"/>
                </a:solidFill>
                <a:latin typeface="Arial"/>
                <a:ea typeface="Arial"/>
                <a:cs typeface="Arial"/>
                <a:sym typeface="Arial"/>
              </a:defRPr>
            </a:lvl1pPr>
            <a:lvl2pPr marL="0" lvl="1" indent="0" algn="l">
              <a:spcBef>
                <a:spcPts val="0"/>
              </a:spcBef>
              <a:spcAft>
                <a:spcPts val="0"/>
              </a:spcAft>
              <a:buNone/>
              <a:defRPr sz="1300" b="0" i="0" u="none" strike="noStrike" cap="none">
                <a:solidFill>
                  <a:srgbClr val="000000"/>
                </a:solidFill>
                <a:latin typeface="Arial"/>
                <a:ea typeface="Arial"/>
                <a:cs typeface="Arial"/>
                <a:sym typeface="Arial"/>
              </a:defRPr>
            </a:lvl2pPr>
            <a:lvl3pPr marL="0" lvl="2" indent="0" algn="l">
              <a:spcBef>
                <a:spcPts val="0"/>
              </a:spcBef>
              <a:spcAft>
                <a:spcPts val="0"/>
              </a:spcAft>
              <a:buNone/>
              <a:defRPr sz="1300" b="0" i="0" u="none" strike="noStrike" cap="none">
                <a:solidFill>
                  <a:srgbClr val="000000"/>
                </a:solidFill>
                <a:latin typeface="Arial"/>
                <a:ea typeface="Arial"/>
                <a:cs typeface="Arial"/>
                <a:sym typeface="Arial"/>
              </a:defRPr>
            </a:lvl3pPr>
            <a:lvl4pPr marL="0" lvl="3" indent="0" algn="l">
              <a:spcBef>
                <a:spcPts val="0"/>
              </a:spcBef>
              <a:spcAft>
                <a:spcPts val="0"/>
              </a:spcAft>
              <a:buNone/>
              <a:defRPr sz="1300" b="0" i="0" u="none" strike="noStrike" cap="none">
                <a:solidFill>
                  <a:srgbClr val="000000"/>
                </a:solidFill>
                <a:latin typeface="Arial"/>
                <a:ea typeface="Arial"/>
                <a:cs typeface="Arial"/>
                <a:sym typeface="Arial"/>
              </a:defRPr>
            </a:lvl4pPr>
            <a:lvl5pPr marL="0" lvl="4" indent="0" algn="l">
              <a:spcBef>
                <a:spcPts val="0"/>
              </a:spcBef>
              <a:spcAft>
                <a:spcPts val="0"/>
              </a:spcAft>
              <a:buNone/>
              <a:defRPr sz="1300" b="0" i="0" u="none" strike="noStrike" cap="none">
                <a:solidFill>
                  <a:srgbClr val="000000"/>
                </a:solidFill>
                <a:latin typeface="Arial"/>
                <a:ea typeface="Arial"/>
                <a:cs typeface="Arial"/>
                <a:sym typeface="Arial"/>
              </a:defRPr>
            </a:lvl5pPr>
            <a:lvl6pPr marL="0" lvl="5" indent="0" algn="l">
              <a:spcBef>
                <a:spcPts val="0"/>
              </a:spcBef>
              <a:spcAft>
                <a:spcPts val="0"/>
              </a:spcAft>
              <a:buNone/>
              <a:defRPr sz="1300" b="0" i="0" u="none" strike="noStrike" cap="none">
                <a:solidFill>
                  <a:srgbClr val="000000"/>
                </a:solidFill>
                <a:latin typeface="Arial"/>
                <a:ea typeface="Arial"/>
                <a:cs typeface="Arial"/>
                <a:sym typeface="Arial"/>
              </a:defRPr>
            </a:lvl6pPr>
            <a:lvl7pPr marL="0" lvl="6" indent="0" algn="l">
              <a:spcBef>
                <a:spcPts val="0"/>
              </a:spcBef>
              <a:spcAft>
                <a:spcPts val="0"/>
              </a:spcAft>
              <a:buNone/>
              <a:defRPr sz="1300" b="0" i="0" u="none" strike="noStrike" cap="none">
                <a:solidFill>
                  <a:srgbClr val="000000"/>
                </a:solidFill>
                <a:latin typeface="Arial"/>
                <a:ea typeface="Arial"/>
                <a:cs typeface="Arial"/>
                <a:sym typeface="Arial"/>
              </a:defRPr>
            </a:lvl7pPr>
            <a:lvl8pPr marL="0" lvl="7" indent="0" algn="l">
              <a:spcBef>
                <a:spcPts val="0"/>
              </a:spcBef>
              <a:spcAft>
                <a:spcPts val="0"/>
              </a:spcAft>
              <a:buNone/>
              <a:defRPr sz="1300" b="0" i="0" u="none" strike="noStrike" cap="none">
                <a:solidFill>
                  <a:srgbClr val="000000"/>
                </a:solidFill>
                <a:latin typeface="Arial"/>
                <a:ea typeface="Arial"/>
                <a:cs typeface="Arial"/>
                <a:sym typeface="Arial"/>
              </a:defRPr>
            </a:lvl8pPr>
            <a:lvl9pPr marL="0" lvl="8" indent="0" algn="l">
              <a:spcBef>
                <a:spcPts val="0"/>
              </a:spcBef>
              <a:spcAft>
                <a:spcPts val="0"/>
              </a:spcAft>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65" name="Google Shape;65;p155"/>
          <p:cNvPicPr preferRelativeResize="0"/>
          <p:nvPr/>
        </p:nvPicPr>
        <p:blipFill rotWithShape="1">
          <a:blip r:embed="rId2">
            <a:alphaModFix/>
          </a:blip>
          <a:srcRect/>
          <a:stretch/>
        </p:blipFill>
        <p:spPr>
          <a:xfrm>
            <a:off x="7772400" y="4651001"/>
            <a:ext cx="1143000" cy="321310"/>
          </a:xfrm>
          <a:prstGeom prst="rect">
            <a:avLst/>
          </a:prstGeom>
          <a:noFill/>
          <a:ln>
            <a:noFill/>
          </a:ln>
        </p:spPr>
      </p:pic>
      <p:sp>
        <p:nvSpPr>
          <p:cNvPr id="66" name="Google Shape;66;p155"/>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solidFill>
                  <a:schemeClr val="dk1"/>
                </a:solidFill>
              </a:defRPr>
            </a:lvl1pPr>
            <a:lvl2pPr marL="914400" lvl="1" indent="-330200" algn="l">
              <a:spcBef>
                <a:spcPts val="320"/>
              </a:spcBef>
              <a:spcAft>
                <a:spcPts val="0"/>
              </a:spcAft>
              <a:buClr>
                <a:schemeClr val="dk1"/>
              </a:buClr>
              <a:buSzPts val="1600"/>
              <a:buChar char="–"/>
              <a:defRPr>
                <a:solidFill>
                  <a:schemeClr val="dk1"/>
                </a:solidFill>
              </a:defRPr>
            </a:lvl2pPr>
            <a:lvl3pPr marL="1371600" lvl="2" indent="-317500" algn="l">
              <a:spcBef>
                <a:spcPts val="280"/>
              </a:spcBef>
              <a:spcAft>
                <a:spcPts val="0"/>
              </a:spcAft>
              <a:buClr>
                <a:schemeClr val="dk1"/>
              </a:buClr>
              <a:buSzPts val="1400"/>
              <a:buChar char="•"/>
              <a:defRPr>
                <a:solidFill>
                  <a:schemeClr val="dk1"/>
                </a:solidFill>
              </a:defRPr>
            </a:lvl3pPr>
            <a:lvl4pPr marL="1828800" lvl="3" indent="-317500" algn="l">
              <a:spcBef>
                <a:spcPts val="280"/>
              </a:spcBef>
              <a:spcAft>
                <a:spcPts val="0"/>
              </a:spcAft>
              <a:buClr>
                <a:schemeClr val="dk1"/>
              </a:buClr>
              <a:buSzPts val="1400"/>
              <a:buChar char="–"/>
              <a:defRPr>
                <a:solidFill>
                  <a:schemeClr val="dk1"/>
                </a:solidFill>
              </a:defRPr>
            </a:lvl4pPr>
            <a:lvl5pPr marL="2286000" lvl="4" indent="-317500" algn="l">
              <a:spcBef>
                <a:spcPts val="280"/>
              </a:spcBef>
              <a:spcAft>
                <a:spcPts val="0"/>
              </a:spcAft>
              <a:buClr>
                <a:schemeClr val="dk1"/>
              </a:buClr>
              <a:buSzPts val="140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7" name="Google Shape;67;p155"/>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3200" b="1">
                <a:solidFill>
                  <a:srgbClr val="0081A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200" b="0" i="0" u="none" strike="noStrike" cap="none">
                <a:solidFill>
                  <a:srgbClr val="36424A"/>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rgbClr val="6A737B"/>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rgbClr val="6A737B"/>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rgbClr val="6A737B"/>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rgbClr val="6A737B"/>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rgbClr val="6A737B"/>
                </a:solidFill>
                <a:latin typeface="Arial"/>
                <a:ea typeface="Arial"/>
                <a:cs typeface="Arial"/>
                <a:sym typeface="Arial"/>
              </a:defRPr>
            </a:lvl6pPr>
            <a:lvl7pPr marR="0" lvl="6" algn="l" rtl="0">
              <a:spcBef>
                <a:spcPts val="0"/>
              </a:spcBef>
              <a:spcAft>
                <a:spcPts val="0"/>
              </a:spcAft>
              <a:buSzPts val="1400"/>
              <a:buNone/>
              <a:defRPr sz="4400" b="0" i="0" u="none" strike="noStrike" cap="none">
                <a:solidFill>
                  <a:srgbClr val="6A737B"/>
                </a:solidFill>
                <a:latin typeface="Arial"/>
                <a:ea typeface="Arial"/>
                <a:cs typeface="Arial"/>
                <a:sym typeface="Arial"/>
              </a:defRPr>
            </a:lvl7pPr>
            <a:lvl8pPr marR="0" lvl="7" algn="l" rtl="0">
              <a:spcBef>
                <a:spcPts val="0"/>
              </a:spcBef>
              <a:spcAft>
                <a:spcPts val="0"/>
              </a:spcAft>
              <a:buSzPts val="1400"/>
              <a:buNone/>
              <a:defRPr sz="4400" b="0" i="0" u="none" strike="noStrike" cap="none">
                <a:solidFill>
                  <a:srgbClr val="6A737B"/>
                </a:solidFill>
                <a:latin typeface="Arial"/>
                <a:ea typeface="Arial"/>
                <a:cs typeface="Arial"/>
                <a:sym typeface="Arial"/>
              </a:defRPr>
            </a:lvl8pPr>
            <a:lvl9pPr marR="0" lvl="8" algn="l" rtl="0">
              <a:spcBef>
                <a:spcPts val="0"/>
              </a:spcBef>
              <a:spcAft>
                <a:spcPts val="0"/>
              </a:spcAft>
              <a:buSzPts val="1400"/>
              <a:buNone/>
              <a:defRPr sz="4400" b="0" i="0" u="none" strike="noStrike" cap="none">
                <a:solidFill>
                  <a:srgbClr val="6A737B"/>
                </a:solidFill>
                <a:latin typeface="Arial"/>
                <a:ea typeface="Arial"/>
                <a:cs typeface="Arial"/>
                <a:sym typeface="Arial"/>
              </a:defRPr>
            </a:lvl9pPr>
          </a:lstStyle>
          <a:p>
            <a:endParaRPr/>
          </a:p>
        </p:txBody>
      </p:sp>
      <p:sp>
        <p:nvSpPr>
          <p:cNvPr id="11" name="Google Shape;11;p15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rgbClr val="36424A"/>
              </a:buClr>
              <a:buSzPts val="2800"/>
              <a:buFont typeface="Arial"/>
              <a:buChar char="•"/>
              <a:defRPr sz="2800" b="0" i="0" u="none" strike="noStrike" cap="none">
                <a:solidFill>
                  <a:srgbClr val="36424A"/>
                </a:solidFill>
                <a:latin typeface="Arial"/>
                <a:ea typeface="Arial"/>
                <a:cs typeface="Arial"/>
                <a:sym typeface="Arial"/>
              </a:defRPr>
            </a:lvl1pPr>
            <a:lvl2pPr marL="914400" marR="0" lvl="1" indent="-381000" algn="l" rtl="0">
              <a:spcBef>
                <a:spcPts val="480"/>
              </a:spcBef>
              <a:spcAft>
                <a:spcPts val="0"/>
              </a:spcAft>
              <a:buClr>
                <a:srgbClr val="36424A"/>
              </a:buClr>
              <a:buSzPts val="2400"/>
              <a:buFont typeface="Arial"/>
              <a:buChar char="–"/>
              <a:defRPr sz="2400" b="0" i="0" u="none" strike="noStrike" cap="none">
                <a:solidFill>
                  <a:srgbClr val="36424A"/>
                </a:solidFill>
                <a:latin typeface="Arial"/>
                <a:ea typeface="Arial"/>
                <a:cs typeface="Arial"/>
                <a:sym typeface="Arial"/>
              </a:defRPr>
            </a:lvl2pPr>
            <a:lvl3pPr marL="1371600" marR="0" lvl="2" indent="-342900" algn="l" rtl="0">
              <a:spcBef>
                <a:spcPts val="360"/>
              </a:spcBef>
              <a:spcAft>
                <a:spcPts val="0"/>
              </a:spcAft>
              <a:buClr>
                <a:srgbClr val="36424A"/>
              </a:buClr>
              <a:buSzPts val="1800"/>
              <a:buFont typeface="Arial"/>
              <a:buChar char="•"/>
              <a:defRPr sz="1800" b="0" i="0" u="none" strike="noStrike" cap="none">
                <a:solidFill>
                  <a:srgbClr val="36424A"/>
                </a:solidFill>
                <a:latin typeface="Arial"/>
                <a:ea typeface="Arial"/>
                <a:cs typeface="Arial"/>
                <a:sym typeface="Arial"/>
              </a:defRPr>
            </a:lvl3pPr>
            <a:lvl4pPr marL="1828800" marR="0" lvl="3" indent="-342900" algn="l" rtl="0">
              <a:spcBef>
                <a:spcPts val="360"/>
              </a:spcBef>
              <a:spcAft>
                <a:spcPts val="0"/>
              </a:spcAft>
              <a:buClr>
                <a:srgbClr val="36424A"/>
              </a:buClr>
              <a:buSzPts val="1800"/>
              <a:buFont typeface="Arial"/>
              <a:buChar char="–"/>
              <a:defRPr sz="1800" b="0" i="0" u="none" strike="noStrike" cap="none">
                <a:solidFill>
                  <a:srgbClr val="36424A"/>
                </a:solidFill>
                <a:latin typeface="Arial"/>
                <a:ea typeface="Arial"/>
                <a:cs typeface="Arial"/>
                <a:sym typeface="Arial"/>
              </a:defRPr>
            </a:lvl4pPr>
            <a:lvl5pPr marL="2286000" marR="0" lvl="4" indent="-342900" algn="l" rtl="0">
              <a:spcBef>
                <a:spcPts val="360"/>
              </a:spcBef>
              <a:spcAft>
                <a:spcPts val="0"/>
              </a:spcAft>
              <a:buClr>
                <a:srgbClr val="36424A"/>
              </a:buClr>
              <a:buSzPts val="1800"/>
              <a:buFont typeface="Arial"/>
              <a:buChar char="»"/>
              <a:defRPr sz="1800" b="0" i="0" u="none" strike="noStrike" cap="none">
                <a:solidFill>
                  <a:srgbClr val="36424A"/>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51"/>
          <p:cNvSpPr txBox="1">
            <a:spLocks noGrp="1"/>
          </p:cNvSpPr>
          <p:nvPr>
            <p:ph type="sldNum" idx="12"/>
          </p:nvPr>
        </p:nvSpPr>
        <p:spPr>
          <a:xfrm>
            <a:off x="107504" y="4731990"/>
            <a:ext cx="2057400" cy="274637"/>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1300" b="0" i="0" u="none" strike="noStrike" cap="none">
                <a:solidFill>
                  <a:srgbClr val="8E9193"/>
                </a:solidFill>
                <a:latin typeface="Arial"/>
                <a:ea typeface="Arial"/>
                <a:cs typeface="Arial"/>
                <a:sym typeface="Arial"/>
              </a:defRPr>
            </a:lvl1pPr>
            <a:lvl2pPr marL="0" marR="0" lvl="1" indent="0" algn="l" rtl="0">
              <a:spcBef>
                <a:spcPts val="0"/>
              </a:spcBef>
              <a:spcAft>
                <a:spcPts val="0"/>
              </a:spcAft>
              <a:buNone/>
              <a:defRPr sz="1300" b="0" i="0" u="none" strike="noStrike" cap="none">
                <a:solidFill>
                  <a:srgbClr val="8E9193"/>
                </a:solidFill>
                <a:latin typeface="Arial"/>
                <a:ea typeface="Arial"/>
                <a:cs typeface="Arial"/>
                <a:sym typeface="Arial"/>
              </a:defRPr>
            </a:lvl2pPr>
            <a:lvl3pPr marL="0" marR="0" lvl="2" indent="0" algn="l" rtl="0">
              <a:spcBef>
                <a:spcPts val="0"/>
              </a:spcBef>
              <a:spcAft>
                <a:spcPts val="0"/>
              </a:spcAft>
              <a:buNone/>
              <a:defRPr sz="1300" b="0" i="0" u="none" strike="noStrike" cap="none">
                <a:solidFill>
                  <a:srgbClr val="8E9193"/>
                </a:solidFill>
                <a:latin typeface="Arial"/>
                <a:ea typeface="Arial"/>
                <a:cs typeface="Arial"/>
                <a:sym typeface="Arial"/>
              </a:defRPr>
            </a:lvl3pPr>
            <a:lvl4pPr marL="0" marR="0" lvl="3" indent="0" algn="l" rtl="0">
              <a:spcBef>
                <a:spcPts val="0"/>
              </a:spcBef>
              <a:spcAft>
                <a:spcPts val="0"/>
              </a:spcAft>
              <a:buNone/>
              <a:defRPr sz="1300" b="0" i="0" u="none" strike="noStrike" cap="none">
                <a:solidFill>
                  <a:srgbClr val="8E9193"/>
                </a:solidFill>
                <a:latin typeface="Arial"/>
                <a:ea typeface="Arial"/>
                <a:cs typeface="Arial"/>
                <a:sym typeface="Arial"/>
              </a:defRPr>
            </a:lvl4pPr>
            <a:lvl5pPr marL="0" marR="0" lvl="4" indent="0" algn="l" rtl="0">
              <a:spcBef>
                <a:spcPts val="0"/>
              </a:spcBef>
              <a:spcAft>
                <a:spcPts val="0"/>
              </a:spcAft>
              <a:buNone/>
              <a:defRPr sz="1300" b="0" i="0" u="none" strike="noStrike" cap="none">
                <a:solidFill>
                  <a:srgbClr val="8E9193"/>
                </a:solidFill>
                <a:latin typeface="Arial"/>
                <a:ea typeface="Arial"/>
                <a:cs typeface="Arial"/>
                <a:sym typeface="Arial"/>
              </a:defRPr>
            </a:lvl5pPr>
            <a:lvl6pPr marL="0" marR="0" lvl="5" indent="0" algn="l" rtl="0">
              <a:spcBef>
                <a:spcPts val="0"/>
              </a:spcBef>
              <a:spcAft>
                <a:spcPts val="0"/>
              </a:spcAft>
              <a:buNone/>
              <a:defRPr sz="1300" b="0" i="0" u="none" strike="noStrike" cap="none">
                <a:solidFill>
                  <a:srgbClr val="8E9193"/>
                </a:solidFill>
                <a:latin typeface="Arial"/>
                <a:ea typeface="Arial"/>
                <a:cs typeface="Arial"/>
                <a:sym typeface="Arial"/>
              </a:defRPr>
            </a:lvl6pPr>
            <a:lvl7pPr marL="0" marR="0" lvl="6" indent="0" algn="l" rtl="0">
              <a:spcBef>
                <a:spcPts val="0"/>
              </a:spcBef>
              <a:spcAft>
                <a:spcPts val="0"/>
              </a:spcAft>
              <a:buNone/>
              <a:defRPr sz="1300" b="0" i="0" u="none" strike="noStrike" cap="none">
                <a:solidFill>
                  <a:srgbClr val="8E9193"/>
                </a:solidFill>
                <a:latin typeface="Arial"/>
                <a:ea typeface="Arial"/>
                <a:cs typeface="Arial"/>
                <a:sym typeface="Arial"/>
              </a:defRPr>
            </a:lvl7pPr>
            <a:lvl8pPr marL="0" marR="0" lvl="7" indent="0" algn="l" rtl="0">
              <a:spcBef>
                <a:spcPts val="0"/>
              </a:spcBef>
              <a:spcAft>
                <a:spcPts val="0"/>
              </a:spcAft>
              <a:buNone/>
              <a:defRPr sz="1300" b="0" i="0" u="none" strike="noStrike" cap="none">
                <a:solidFill>
                  <a:srgbClr val="8E9193"/>
                </a:solidFill>
                <a:latin typeface="Arial"/>
                <a:ea typeface="Arial"/>
                <a:cs typeface="Arial"/>
                <a:sym typeface="Arial"/>
              </a:defRPr>
            </a:lvl8pPr>
            <a:lvl9pPr marL="0" marR="0" lvl="8" indent="0" algn="l" rtl="0">
              <a:spcBef>
                <a:spcPts val="0"/>
              </a:spcBef>
              <a:spcAft>
                <a:spcPts val="0"/>
              </a:spcAft>
              <a:buNone/>
              <a:defRPr sz="1300" b="0" i="0" u="none" strike="noStrike" cap="none">
                <a:solidFill>
                  <a:srgbClr val="8E919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r>
              <a:rPr lang="en-US"/>
              <a:t>m</a:t>
            </a:r>
            <a:endParaRPr/>
          </a:p>
        </p:txBody>
      </p:sp>
      <p:sp>
        <p:nvSpPr>
          <p:cNvPr id="13" name="Google Shape;13;p151" descr="{&quot;HashCode&quot;:-1542678785,&quot;Placement&quot;:&quot;Footer&quot;,&quot;Top&quot;:382.997253,&quot;Left&quot;:0.0,&quot;SlideWidth&quot;:720,&quot;SlideHeight&quot;:405}"/>
          <p:cNvSpPr txBox="1"/>
          <p:nvPr/>
        </p:nvSpPr>
        <p:spPr>
          <a:xfrm>
            <a:off x="0" y="4864065"/>
            <a:ext cx="1804584" cy="279435"/>
          </a:xfrm>
          <a:prstGeom prst="rect">
            <a:avLst/>
          </a:prstGeom>
          <a:noFill/>
          <a:ln>
            <a:noFill/>
          </a:ln>
        </p:spPr>
        <p:txBody>
          <a:bodyPr spcFirstLastPara="1" wrap="square" lIns="0" tIns="0" rIns="0" bIns="0" anchor="ctr" anchorCtr="1">
            <a:spAutoFit/>
          </a:bodyPr>
          <a:lstStyle/>
          <a:p>
            <a:pPr marL="0" marR="0" lvl="0" indent="0" algn="l" rtl="0">
              <a:spcBef>
                <a:spcPts val="0"/>
              </a:spcBef>
              <a:spcAft>
                <a:spcPts val="0"/>
              </a:spcAft>
              <a:buNone/>
            </a:pPr>
            <a:r>
              <a:rPr lang="en-US" sz="1100" b="0" i="0" u="none" strike="noStrike" cap="none">
                <a:solidFill>
                  <a:srgbClr val="000000"/>
                </a:solidFill>
                <a:latin typeface="Calibri"/>
                <a:ea typeface="Calibri"/>
                <a:cs typeface="Calibri"/>
                <a:sym typeface="Calibri"/>
              </a:rPr>
              <a:t>Classification: Protected A</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
        <p:cNvGrpSpPr/>
        <p:nvPr/>
      </p:nvGrpSpPr>
      <p:grpSpPr>
        <a:xfrm>
          <a:off x="0" y="0"/>
          <a:ext cx="0" cy="0"/>
          <a:chOff x="0" y="0"/>
          <a:chExt cx="0" cy="0"/>
        </a:xfrm>
      </p:grpSpPr>
      <p:sp>
        <p:nvSpPr>
          <p:cNvPr id="49" name="Google Shape;49;p15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rgbClr val="6A737B"/>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rgbClr val="6A737B"/>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rgbClr val="6A737B"/>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rgbClr val="6A737B"/>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rgbClr val="6A737B"/>
                </a:solidFill>
                <a:latin typeface="Arial"/>
                <a:ea typeface="Arial"/>
                <a:cs typeface="Arial"/>
                <a:sym typeface="Arial"/>
              </a:defRPr>
            </a:lvl6pPr>
            <a:lvl7pPr marR="0" lvl="6" algn="l" rtl="0">
              <a:spcBef>
                <a:spcPts val="0"/>
              </a:spcBef>
              <a:spcAft>
                <a:spcPts val="0"/>
              </a:spcAft>
              <a:buSzPts val="1400"/>
              <a:buNone/>
              <a:defRPr sz="4400" b="0" i="0" u="none" strike="noStrike" cap="none">
                <a:solidFill>
                  <a:srgbClr val="6A737B"/>
                </a:solidFill>
                <a:latin typeface="Arial"/>
                <a:ea typeface="Arial"/>
                <a:cs typeface="Arial"/>
                <a:sym typeface="Arial"/>
              </a:defRPr>
            </a:lvl7pPr>
            <a:lvl8pPr marR="0" lvl="7" algn="l" rtl="0">
              <a:spcBef>
                <a:spcPts val="0"/>
              </a:spcBef>
              <a:spcAft>
                <a:spcPts val="0"/>
              </a:spcAft>
              <a:buSzPts val="1400"/>
              <a:buNone/>
              <a:defRPr sz="4400" b="0" i="0" u="none" strike="noStrike" cap="none">
                <a:solidFill>
                  <a:srgbClr val="6A737B"/>
                </a:solidFill>
                <a:latin typeface="Arial"/>
                <a:ea typeface="Arial"/>
                <a:cs typeface="Arial"/>
                <a:sym typeface="Arial"/>
              </a:defRPr>
            </a:lvl8pPr>
            <a:lvl9pPr marR="0" lvl="8" algn="l" rtl="0">
              <a:spcBef>
                <a:spcPts val="0"/>
              </a:spcBef>
              <a:spcAft>
                <a:spcPts val="0"/>
              </a:spcAft>
              <a:buSzPts val="1400"/>
              <a:buNone/>
              <a:defRPr sz="4400" b="0" i="0" u="none" strike="noStrike" cap="none">
                <a:solidFill>
                  <a:srgbClr val="6A737B"/>
                </a:solidFill>
                <a:latin typeface="Arial"/>
                <a:ea typeface="Arial"/>
                <a:cs typeface="Arial"/>
                <a:sym typeface="Arial"/>
              </a:defRPr>
            </a:lvl9pPr>
          </a:lstStyle>
          <a:p>
            <a:endParaRPr/>
          </a:p>
        </p:txBody>
      </p:sp>
      <p:sp>
        <p:nvSpPr>
          <p:cNvPr id="50" name="Google Shape;50;p15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153"/>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 name="Google Shape;52;p153"/>
          <p:cNvSpPr txBox="1">
            <a:spLocks noGrp="1"/>
          </p:cNvSpPr>
          <p:nvPr>
            <p:ph type="sldNum" idx="12"/>
          </p:nvPr>
        </p:nvSpPr>
        <p:spPr>
          <a:xfrm>
            <a:off x="107504" y="4673377"/>
            <a:ext cx="2057400" cy="274637"/>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1300" b="0" i="0" u="none" strike="noStrike" cap="none">
                <a:solidFill>
                  <a:srgbClr val="8E9193"/>
                </a:solidFill>
                <a:latin typeface="Arial"/>
                <a:ea typeface="Arial"/>
                <a:cs typeface="Arial"/>
                <a:sym typeface="Arial"/>
              </a:defRPr>
            </a:lvl1pPr>
            <a:lvl2pPr marL="0" marR="0" lvl="1" indent="0" algn="l" rtl="0">
              <a:spcBef>
                <a:spcPts val="0"/>
              </a:spcBef>
              <a:spcAft>
                <a:spcPts val="0"/>
              </a:spcAft>
              <a:buNone/>
              <a:defRPr sz="1300" b="0" i="0" u="none" strike="noStrike" cap="none">
                <a:solidFill>
                  <a:srgbClr val="8E9193"/>
                </a:solidFill>
                <a:latin typeface="Arial"/>
                <a:ea typeface="Arial"/>
                <a:cs typeface="Arial"/>
                <a:sym typeface="Arial"/>
              </a:defRPr>
            </a:lvl2pPr>
            <a:lvl3pPr marL="0" marR="0" lvl="2" indent="0" algn="l" rtl="0">
              <a:spcBef>
                <a:spcPts val="0"/>
              </a:spcBef>
              <a:spcAft>
                <a:spcPts val="0"/>
              </a:spcAft>
              <a:buNone/>
              <a:defRPr sz="1300" b="0" i="0" u="none" strike="noStrike" cap="none">
                <a:solidFill>
                  <a:srgbClr val="8E9193"/>
                </a:solidFill>
                <a:latin typeface="Arial"/>
                <a:ea typeface="Arial"/>
                <a:cs typeface="Arial"/>
                <a:sym typeface="Arial"/>
              </a:defRPr>
            </a:lvl3pPr>
            <a:lvl4pPr marL="0" marR="0" lvl="3" indent="0" algn="l" rtl="0">
              <a:spcBef>
                <a:spcPts val="0"/>
              </a:spcBef>
              <a:spcAft>
                <a:spcPts val="0"/>
              </a:spcAft>
              <a:buNone/>
              <a:defRPr sz="1300" b="0" i="0" u="none" strike="noStrike" cap="none">
                <a:solidFill>
                  <a:srgbClr val="8E9193"/>
                </a:solidFill>
                <a:latin typeface="Arial"/>
                <a:ea typeface="Arial"/>
                <a:cs typeface="Arial"/>
                <a:sym typeface="Arial"/>
              </a:defRPr>
            </a:lvl4pPr>
            <a:lvl5pPr marL="0" marR="0" lvl="4" indent="0" algn="l" rtl="0">
              <a:spcBef>
                <a:spcPts val="0"/>
              </a:spcBef>
              <a:spcAft>
                <a:spcPts val="0"/>
              </a:spcAft>
              <a:buNone/>
              <a:defRPr sz="1300" b="0" i="0" u="none" strike="noStrike" cap="none">
                <a:solidFill>
                  <a:srgbClr val="8E9193"/>
                </a:solidFill>
                <a:latin typeface="Arial"/>
                <a:ea typeface="Arial"/>
                <a:cs typeface="Arial"/>
                <a:sym typeface="Arial"/>
              </a:defRPr>
            </a:lvl5pPr>
            <a:lvl6pPr marL="0" marR="0" lvl="5" indent="0" algn="l" rtl="0">
              <a:spcBef>
                <a:spcPts val="0"/>
              </a:spcBef>
              <a:spcAft>
                <a:spcPts val="0"/>
              </a:spcAft>
              <a:buNone/>
              <a:defRPr sz="1300" b="0" i="0" u="none" strike="noStrike" cap="none">
                <a:solidFill>
                  <a:srgbClr val="8E9193"/>
                </a:solidFill>
                <a:latin typeface="Arial"/>
                <a:ea typeface="Arial"/>
                <a:cs typeface="Arial"/>
                <a:sym typeface="Arial"/>
              </a:defRPr>
            </a:lvl6pPr>
            <a:lvl7pPr marL="0" marR="0" lvl="6" indent="0" algn="l" rtl="0">
              <a:spcBef>
                <a:spcPts val="0"/>
              </a:spcBef>
              <a:spcAft>
                <a:spcPts val="0"/>
              </a:spcAft>
              <a:buNone/>
              <a:defRPr sz="1300" b="0" i="0" u="none" strike="noStrike" cap="none">
                <a:solidFill>
                  <a:srgbClr val="8E9193"/>
                </a:solidFill>
                <a:latin typeface="Arial"/>
                <a:ea typeface="Arial"/>
                <a:cs typeface="Arial"/>
                <a:sym typeface="Arial"/>
              </a:defRPr>
            </a:lvl7pPr>
            <a:lvl8pPr marL="0" marR="0" lvl="7" indent="0" algn="l" rtl="0">
              <a:spcBef>
                <a:spcPts val="0"/>
              </a:spcBef>
              <a:spcAft>
                <a:spcPts val="0"/>
              </a:spcAft>
              <a:buNone/>
              <a:defRPr sz="1300" b="0" i="0" u="none" strike="noStrike" cap="none">
                <a:solidFill>
                  <a:srgbClr val="8E9193"/>
                </a:solidFill>
                <a:latin typeface="Arial"/>
                <a:ea typeface="Arial"/>
                <a:cs typeface="Arial"/>
                <a:sym typeface="Arial"/>
              </a:defRPr>
            </a:lvl8pPr>
            <a:lvl9pPr marL="0" marR="0" lvl="8" indent="0" algn="l" rtl="0">
              <a:spcBef>
                <a:spcPts val="0"/>
              </a:spcBef>
              <a:spcAft>
                <a:spcPts val="0"/>
              </a:spcAft>
              <a:buNone/>
              <a:defRPr sz="1300" b="0" i="0" u="none" strike="noStrike" cap="none">
                <a:solidFill>
                  <a:srgbClr val="8E919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r>
              <a:rPr lang="en-US"/>
              <a:t>m</a:t>
            </a:r>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157" descr="{&quot;HashCode&quot;:-1542678785,&quot;Placement&quot;:&quot;Footer&quot;,&quot;Top&quot;:382.997253,&quot;Left&quot;:0.0,&quot;SlideWidth&quot;:720,&quot;SlideHeight&quot;:405}"/>
          <p:cNvSpPr txBox="1"/>
          <p:nvPr/>
        </p:nvSpPr>
        <p:spPr>
          <a:xfrm>
            <a:off x="0" y="4864065"/>
            <a:ext cx="1804584" cy="279435"/>
          </a:xfrm>
          <a:prstGeom prst="rect">
            <a:avLst/>
          </a:prstGeom>
          <a:noFill/>
          <a:ln>
            <a:noFill/>
          </a:ln>
        </p:spPr>
        <p:txBody>
          <a:bodyPr spcFirstLastPara="1" wrap="square" lIns="0" tIns="0" rIns="0" bIns="0" anchor="ctr" anchorCtr="1">
            <a:spAutoFit/>
          </a:bodyPr>
          <a:lstStyle/>
          <a:p>
            <a:pPr marL="0" marR="0" lvl="0" indent="0" algn="l" rtl="0">
              <a:spcBef>
                <a:spcPts val="0"/>
              </a:spcBef>
              <a:spcAft>
                <a:spcPts val="0"/>
              </a:spcAft>
              <a:buNone/>
            </a:pPr>
            <a:r>
              <a:rPr lang="en-US" sz="1100" b="0" i="0" u="none" strike="noStrike" cap="none">
                <a:solidFill>
                  <a:srgbClr val="000000"/>
                </a:solidFill>
                <a:latin typeface="Calibri"/>
                <a:ea typeface="Calibri"/>
                <a:cs typeface="Calibri"/>
                <a:sym typeface="Calibri"/>
              </a:rPr>
              <a:t>Classification: Protected A</a:t>
            </a:r>
            <a:endParaRPr/>
          </a:p>
        </p:txBody>
      </p:sp>
      <p:sp>
        <p:nvSpPr>
          <p:cNvPr id="165" name="Google Shape;165;p15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rgbClr val="6A737B"/>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rgbClr val="6A737B"/>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rgbClr val="6A737B"/>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rgbClr val="6A737B"/>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rgbClr val="6A737B"/>
                </a:solidFill>
                <a:latin typeface="Arial"/>
                <a:ea typeface="Arial"/>
                <a:cs typeface="Arial"/>
                <a:sym typeface="Arial"/>
              </a:defRPr>
            </a:lvl6pPr>
            <a:lvl7pPr marR="0" lvl="6" algn="l" rtl="0">
              <a:spcBef>
                <a:spcPts val="0"/>
              </a:spcBef>
              <a:spcAft>
                <a:spcPts val="0"/>
              </a:spcAft>
              <a:buSzPts val="1400"/>
              <a:buNone/>
              <a:defRPr sz="4400" b="0" i="0" u="none" strike="noStrike" cap="none">
                <a:solidFill>
                  <a:srgbClr val="6A737B"/>
                </a:solidFill>
                <a:latin typeface="Arial"/>
                <a:ea typeface="Arial"/>
                <a:cs typeface="Arial"/>
                <a:sym typeface="Arial"/>
              </a:defRPr>
            </a:lvl7pPr>
            <a:lvl8pPr marR="0" lvl="7" algn="l" rtl="0">
              <a:spcBef>
                <a:spcPts val="0"/>
              </a:spcBef>
              <a:spcAft>
                <a:spcPts val="0"/>
              </a:spcAft>
              <a:buSzPts val="1400"/>
              <a:buNone/>
              <a:defRPr sz="4400" b="0" i="0" u="none" strike="noStrike" cap="none">
                <a:solidFill>
                  <a:srgbClr val="6A737B"/>
                </a:solidFill>
                <a:latin typeface="Arial"/>
                <a:ea typeface="Arial"/>
                <a:cs typeface="Arial"/>
                <a:sym typeface="Arial"/>
              </a:defRPr>
            </a:lvl8pPr>
            <a:lvl9pPr marR="0" lvl="8" algn="l" rtl="0">
              <a:spcBef>
                <a:spcPts val="0"/>
              </a:spcBef>
              <a:spcAft>
                <a:spcPts val="0"/>
              </a:spcAft>
              <a:buSzPts val="1400"/>
              <a:buNone/>
              <a:defRPr sz="4400" b="0" i="0" u="none" strike="noStrike" cap="none">
                <a:solidFill>
                  <a:srgbClr val="6A737B"/>
                </a:solidFill>
                <a:latin typeface="Arial"/>
                <a:ea typeface="Arial"/>
                <a:cs typeface="Arial"/>
                <a:sym typeface="Arial"/>
              </a:defRPr>
            </a:lvl9pPr>
          </a:lstStyle>
          <a:p>
            <a:endParaRPr/>
          </a:p>
        </p:txBody>
      </p:sp>
      <p:sp>
        <p:nvSpPr>
          <p:cNvPr id="166" name="Google Shape;166;p157"/>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7" name="Google Shape;167;p157"/>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8" name="Google Shape;168;p157"/>
          <p:cNvSpPr txBox="1">
            <a:spLocks noGrp="1"/>
          </p:cNvSpPr>
          <p:nvPr>
            <p:ph type="sldNum" idx="12"/>
          </p:nvPr>
        </p:nvSpPr>
        <p:spPr>
          <a:xfrm>
            <a:off x="107504" y="4673377"/>
            <a:ext cx="2057400" cy="274637"/>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1300" b="0" i="0" u="none" strike="noStrike" cap="none">
                <a:solidFill>
                  <a:srgbClr val="8E9193"/>
                </a:solidFill>
                <a:latin typeface="Arial"/>
                <a:ea typeface="Arial"/>
                <a:cs typeface="Arial"/>
                <a:sym typeface="Arial"/>
              </a:defRPr>
            </a:lvl1pPr>
            <a:lvl2pPr marL="0" marR="0" lvl="1" indent="0" algn="l" rtl="0">
              <a:spcBef>
                <a:spcPts val="0"/>
              </a:spcBef>
              <a:spcAft>
                <a:spcPts val="0"/>
              </a:spcAft>
              <a:buNone/>
              <a:defRPr sz="1300" b="0" i="0" u="none" strike="noStrike" cap="none">
                <a:solidFill>
                  <a:srgbClr val="8E9193"/>
                </a:solidFill>
                <a:latin typeface="Arial"/>
                <a:ea typeface="Arial"/>
                <a:cs typeface="Arial"/>
                <a:sym typeface="Arial"/>
              </a:defRPr>
            </a:lvl2pPr>
            <a:lvl3pPr marL="0" marR="0" lvl="2" indent="0" algn="l" rtl="0">
              <a:spcBef>
                <a:spcPts val="0"/>
              </a:spcBef>
              <a:spcAft>
                <a:spcPts val="0"/>
              </a:spcAft>
              <a:buNone/>
              <a:defRPr sz="1300" b="0" i="0" u="none" strike="noStrike" cap="none">
                <a:solidFill>
                  <a:srgbClr val="8E9193"/>
                </a:solidFill>
                <a:latin typeface="Arial"/>
                <a:ea typeface="Arial"/>
                <a:cs typeface="Arial"/>
                <a:sym typeface="Arial"/>
              </a:defRPr>
            </a:lvl3pPr>
            <a:lvl4pPr marL="0" marR="0" lvl="3" indent="0" algn="l" rtl="0">
              <a:spcBef>
                <a:spcPts val="0"/>
              </a:spcBef>
              <a:spcAft>
                <a:spcPts val="0"/>
              </a:spcAft>
              <a:buNone/>
              <a:defRPr sz="1300" b="0" i="0" u="none" strike="noStrike" cap="none">
                <a:solidFill>
                  <a:srgbClr val="8E9193"/>
                </a:solidFill>
                <a:latin typeface="Arial"/>
                <a:ea typeface="Arial"/>
                <a:cs typeface="Arial"/>
                <a:sym typeface="Arial"/>
              </a:defRPr>
            </a:lvl4pPr>
            <a:lvl5pPr marL="0" marR="0" lvl="4" indent="0" algn="l" rtl="0">
              <a:spcBef>
                <a:spcPts val="0"/>
              </a:spcBef>
              <a:spcAft>
                <a:spcPts val="0"/>
              </a:spcAft>
              <a:buNone/>
              <a:defRPr sz="1300" b="0" i="0" u="none" strike="noStrike" cap="none">
                <a:solidFill>
                  <a:srgbClr val="8E9193"/>
                </a:solidFill>
                <a:latin typeface="Arial"/>
                <a:ea typeface="Arial"/>
                <a:cs typeface="Arial"/>
                <a:sym typeface="Arial"/>
              </a:defRPr>
            </a:lvl5pPr>
            <a:lvl6pPr marL="0" marR="0" lvl="5" indent="0" algn="l" rtl="0">
              <a:spcBef>
                <a:spcPts val="0"/>
              </a:spcBef>
              <a:spcAft>
                <a:spcPts val="0"/>
              </a:spcAft>
              <a:buNone/>
              <a:defRPr sz="1300" b="0" i="0" u="none" strike="noStrike" cap="none">
                <a:solidFill>
                  <a:srgbClr val="8E9193"/>
                </a:solidFill>
                <a:latin typeface="Arial"/>
                <a:ea typeface="Arial"/>
                <a:cs typeface="Arial"/>
                <a:sym typeface="Arial"/>
              </a:defRPr>
            </a:lvl6pPr>
            <a:lvl7pPr marL="0" marR="0" lvl="6" indent="0" algn="l" rtl="0">
              <a:spcBef>
                <a:spcPts val="0"/>
              </a:spcBef>
              <a:spcAft>
                <a:spcPts val="0"/>
              </a:spcAft>
              <a:buNone/>
              <a:defRPr sz="1300" b="0" i="0" u="none" strike="noStrike" cap="none">
                <a:solidFill>
                  <a:srgbClr val="8E9193"/>
                </a:solidFill>
                <a:latin typeface="Arial"/>
                <a:ea typeface="Arial"/>
                <a:cs typeface="Arial"/>
                <a:sym typeface="Arial"/>
              </a:defRPr>
            </a:lvl7pPr>
            <a:lvl8pPr marL="0" marR="0" lvl="7" indent="0" algn="l" rtl="0">
              <a:spcBef>
                <a:spcPts val="0"/>
              </a:spcBef>
              <a:spcAft>
                <a:spcPts val="0"/>
              </a:spcAft>
              <a:buNone/>
              <a:defRPr sz="1300" b="0" i="0" u="none" strike="noStrike" cap="none">
                <a:solidFill>
                  <a:srgbClr val="8E9193"/>
                </a:solidFill>
                <a:latin typeface="Arial"/>
                <a:ea typeface="Arial"/>
                <a:cs typeface="Arial"/>
                <a:sym typeface="Arial"/>
              </a:defRPr>
            </a:lvl8pPr>
            <a:lvl9pPr marL="0" marR="0" lvl="8" indent="0" algn="l" rtl="0">
              <a:spcBef>
                <a:spcPts val="0"/>
              </a:spcBef>
              <a:spcAft>
                <a:spcPts val="0"/>
              </a:spcAft>
              <a:buNone/>
              <a:defRPr sz="1300" b="0" i="0" u="none" strike="noStrike" cap="none">
                <a:solidFill>
                  <a:srgbClr val="8E919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r>
              <a:rPr lang="en-US"/>
              <a:t>m</a:t>
            </a:r>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0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0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7.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0.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2.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3.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14.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18.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21.xml"/><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2.xml"/><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23.xml"/><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24.xml"/><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5.xm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3.xml"/><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4.xml"/><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35.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36.xml"/><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37.xml"/><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38.xml"/><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3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40.xml"/><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41.xml"/><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42.xml"/><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43.xml"/><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44.xml"/><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5.xml"/><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50.xml"/><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51.xml"/><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52.xml"/><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3.xml"/><Relationship Id="rId1" Type="http://schemas.openxmlformats.org/officeDocument/2006/relationships/slideLayout" Target="../slideLayouts/slideLayout9.xml"/></Relationships>
</file>

<file path=ppt/slides/_rels/slide15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54.xml"/><Relationship Id="rId1" Type="http://schemas.openxmlformats.org/officeDocument/2006/relationships/slideLayout" Target="../slideLayouts/slideLayout9.xml"/></Relationships>
</file>

<file path=ppt/slides/_rels/slide15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55.xml"/><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56.xml"/><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57.xml"/><Relationship Id="rId1" Type="http://schemas.openxmlformats.org/officeDocument/2006/relationships/slideLayout" Target="../slideLayouts/slideLayout9.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0.xml"/><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1.xml"/><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2.xml"/><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3.xml"/><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4.xml"/><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5.xm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6.xml"/><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7.xml"/><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9.xml"/></Relationships>
</file>

<file path=ppt/slides/_rels/slide1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6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71.xml"/><Relationship Id="rId1" Type="http://schemas.openxmlformats.org/officeDocument/2006/relationships/slideLayout" Target="../slideLayouts/slideLayout9.xml"/></Relationships>
</file>

<file path=ppt/slides/_rels/slide172.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72.xml"/><Relationship Id="rId1" Type="http://schemas.openxmlformats.org/officeDocument/2006/relationships/slideLayout" Target="../slideLayouts/slideLayout9.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SUPERSTRUCTURE </a:t>
            </a:r>
            <a:br>
              <a:rPr lang="en-US">
                <a:latin typeface="Arial"/>
                <a:ea typeface="Arial"/>
                <a:cs typeface="Arial"/>
                <a:sym typeface="Arial"/>
              </a:rPr>
            </a:br>
            <a:r>
              <a:rPr lang="en-US"/>
              <a:t>INSPECTION AND RATING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9</a:t>
            </a:fld>
            <a:endParaRPr/>
          </a:p>
        </p:txBody>
      </p:sp>
      <p:pic>
        <p:nvPicPr>
          <p:cNvPr id="319" name="Google Shape;319;p8"/>
          <p:cNvPicPr preferRelativeResize="0"/>
          <p:nvPr/>
        </p:nvPicPr>
        <p:blipFill>
          <a:blip r:embed="rId3"/>
          <a:srcRect/>
          <a:stretch/>
        </p:blipFill>
        <p:spPr>
          <a:xfrm>
            <a:off x="648948" y="1298774"/>
            <a:ext cx="3781807" cy="212726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20" name="Google Shape;320;p8"/>
          <p:cNvPicPr preferRelativeResize="0"/>
          <p:nvPr/>
        </p:nvPicPr>
        <p:blipFill>
          <a:blip r:embed="rId4"/>
          <a:srcRect/>
          <a:stretch/>
        </p:blipFill>
        <p:spPr>
          <a:xfrm>
            <a:off x="4788024" y="1295184"/>
            <a:ext cx="3782948" cy="212790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9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99</a:t>
            </a:fld>
            <a:endParaRPr/>
          </a:p>
        </p:txBody>
      </p:sp>
      <p:pic>
        <p:nvPicPr>
          <p:cNvPr id="898" name="Google Shape;898;p92"/>
          <p:cNvPicPr preferRelativeResize="0">
            <a:picLocks noGrp="1"/>
          </p:cNvPicPr>
          <p:nvPr>
            <p:ph type="body" idx="1"/>
          </p:nvPr>
        </p:nvPicPr>
        <p:blipFill>
          <a:blip r:embed="rId3"/>
          <a:srcRect l="1259" r="1259"/>
          <a:stretch/>
        </p:blipFill>
        <p:spPr>
          <a:xfrm>
            <a:off x="2043410" y="671885"/>
            <a:ext cx="5057180" cy="3890851"/>
          </a:xfrm>
          <a:prstGeom prst="rect">
            <a:avLst/>
          </a:prstGeom>
          <a:noFill/>
          <a:ln>
            <a:noFill/>
          </a:ln>
        </p:spPr>
      </p:pic>
      <p:sp>
        <p:nvSpPr>
          <p:cNvPr id="899" name="Google Shape;899;p9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None/>
            </a:pPr>
            <a:r>
              <a:rPr kumimoji="0" lang="en-US" sz="1800" b="1" i="0" u="none" strike="noStrike" kern="0" cap="none" spc="0" normalizeH="0" baseline="0" noProof="0" dirty="0">
                <a:ln>
                  <a:noFill/>
                </a:ln>
                <a:solidFill>
                  <a:srgbClr val="0081AB"/>
                </a:solidFill>
                <a:effectLst/>
                <a:uLnTx/>
                <a:uFillTx/>
                <a:latin typeface="Arial"/>
                <a:cs typeface="Arial"/>
                <a:sym typeface="Arial"/>
              </a:rPr>
              <a:t>Anchor bolts with flush or &lt; 2 threads projecting above the nut – Rated 7</a:t>
            </a:r>
            <a:endParaRPr dirty="0"/>
          </a:p>
        </p:txBody>
      </p:sp>
    </p:spTree>
    <p:extLst>
      <p:ext uri="{BB962C8B-B14F-4D97-AF65-F5344CB8AC3E}">
        <p14:creationId xmlns:p14="http://schemas.microsoft.com/office/powerpoint/2010/main" val="23109506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9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100</a:t>
            </a:fld>
            <a:endParaRPr/>
          </a:p>
        </p:txBody>
      </p:sp>
      <p:pic>
        <p:nvPicPr>
          <p:cNvPr id="898" name="Google Shape;898;p92"/>
          <p:cNvPicPr preferRelativeResize="0">
            <a:picLocks noGrp="1"/>
          </p:cNvPicPr>
          <p:nvPr>
            <p:ph type="body" idx="1"/>
          </p:nvPr>
        </p:nvPicPr>
        <p:blipFill>
          <a:blip r:embed="rId3"/>
          <a:srcRect l="1259" r="1259"/>
          <a:stretch/>
        </p:blipFill>
        <p:spPr>
          <a:xfrm>
            <a:off x="2033074" y="734422"/>
            <a:ext cx="5077851" cy="3906754"/>
          </a:xfrm>
          <a:prstGeom prst="rect">
            <a:avLst/>
          </a:prstGeom>
          <a:noFill/>
          <a:ln>
            <a:noFill/>
          </a:ln>
        </p:spPr>
      </p:pic>
      <p:sp>
        <p:nvSpPr>
          <p:cNvPr id="899" name="Google Shape;899;p92"/>
          <p:cNvSpPr txBox="1">
            <a:spLocks noGrp="1"/>
          </p:cNvSpPr>
          <p:nvPr>
            <p:ph type="title"/>
          </p:nvPr>
        </p:nvSpPr>
        <p:spPr>
          <a:xfrm>
            <a:off x="539552" y="339502"/>
            <a:ext cx="8219256" cy="376115"/>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None/>
            </a:pPr>
            <a:r>
              <a:rPr lang="en-US" sz="2000" dirty="0"/>
              <a:t>Anchor bolts - insufficient thread projection above nut – Rated 4</a:t>
            </a:r>
            <a:endParaRPr sz="2000" dirty="0"/>
          </a:p>
        </p:txBody>
      </p:sp>
    </p:spTree>
    <p:extLst>
      <p:ext uri="{BB962C8B-B14F-4D97-AF65-F5344CB8AC3E}">
        <p14:creationId xmlns:p14="http://schemas.microsoft.com/office/powerpoint/2010/main" val="25240010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9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101</a:t>
            </a:fld>
            <a:endParaRPr/>
          </a:p>
        </p:txBody>
      </p:sp>
      <p:pic>
        <p:nvPicPr>
          <p:cNvPr id="898" name="Google Shape;898;p92"/>
          <p:cNvPicPr preferRelativeResize="0">
            <a:picLocks noGrp="1"/>
          </p:cNvPicPr>
          <p:nvPr>
            <p:ph type="body" idx="1"/>
          </p:nvPr>
        </p:nvPicPr>
        <p:blipFill>
          <a:blip r:embed="rId3"/>
          <a:srcRect l="1259" r="1259"/>
          <a:stretch/>
        </p:blipFill>
        <p:spPr>
          <a:xfrm>
            <a:off x="2246347" y="1218718"/>
            <a:ext cx="4651305" cy="3578582"/>
          </a:xfrm>
          <a:prstGeom prst="rect">
            <a:avLst/>
          </a:prstGeom>
          <a:noFill/>
          <a:ln>
            <a:noFill/>
          </a:ln>
        </p:spPr>
      </p:pic>
      <p:sp>
        <p:nvSpPr>
          <p:cNvPr id="899" name="Google Shape;899;p9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None/>
            </a:pPr>
            <a:r>
              <a:rPr lang="en-US" sz="2400" dirty="0"/>
              <a:t>Loose anchor bolt nuts – Rated 4</a:t>
            </a:r>
            <a:endParaRPr dirty="0"/>
          </a:p>
        </p:txBody>
      </p:sp>
    </p:spTree>
    <p:extLst>
      <p:ext uri="{BB962C8B-B14F-4D97-AF65-F5344CB8AC3E}">
        <p14:creationId xmlns:p14="http://schemas.microsoft.com/office/powerpoint/2010/main" val="37155192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9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102</a:t>
            </a:fld>
            <a:endParaRPr/>
          </a:p>
        </p:txBody>
      </p:sp>
      <p:pic>
        <p:nvPicPr>
          <p:cNvPr id="898" name="Google Shape;898;p92"/>
          <p:cNvPicPr preferRelativeResize="0">
            <a:picLocks noGrp="1"/>
          </p:cNvPicPr>
          <p:nvPr>
            <p:ph type="body" idx="1"/>
          </p:nvPr>
        </p:nvPicPr>
        <p:blipFill>
          <a:blip r:embed="rId3"/>
          <a:srcRect l="1259" r="1259"/>
          <a:stretch/>
        </p:blipFill>
        <p:spPr>
          <a:xfrm>
            <a:off x="2246347" y="1218718"/>
            <a:ext cx="4651305" cy="3578582"/>
          </a:xfrm>
          <a:prstGeom prst="rect">
            <a:avLst/>
          </a:prstGeom>
          <a:noFill/>
          <a:ln>
            <a:noFill/>
          </a:ln>
        </p:spPr>
      </p:pic>
      <p:sp>
        <p:nvSpPr>
          <p:cNvPr id="899" name="Google Shape;899;p9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None/>
            </a:pPr>
            <a:r>
              <a:rPr lang="en-US" sz="2400" dirty="0"/>
              <a:t>Missing anchor bolt nut – Rated 3</a:t>
            </a:r>
            <a:endParaRPr dirty="0"/>
          </a:p>
        </p:txBody>
      </p:sp>
    </p:spTree>
    <p:extLst>
      <p:ext uri="{BB962C8B-B14F-4D97-AF65-F5344CB8AC3E}">
        <p14:creationId xmlns:p14="http://schemas.microsoft.com/office/powerpoint/2010/main" val="42806612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9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103</a:t>
            </a:fld>
            <a:endParaRPr/>
          </a:p>
        </p:txBody>
      </p:sp>
      <p:pic>
        <p:nvPicPr>
          <p:cNvPr id="898" name="Google Shape;898;p92"/>
          <p:cNvPicPr preferRelativeResize="0">
            <a:picLocks noGrp="1"/>
          </p:cNvPicPr>
          <p:nvPr>
            <p:ph type="body" idx="1"/>
          </p:nvPr>
        </p:nvPicPr>
        <p:blipFill rotWithShape="1">
          <a:blip r:embed="rId3">
            <a:alphaModFix/>
          </a:blip>
          <a:srcRect/>
          <a:stretch/>
        </p:blipFill>
        <p:spPr>
          <a:xfrm>
            <a:off x="1907704" y="1091290"/>
            <a:ext cx="5126645" cy="3575835"/>
          </a:xfrm>
          <a:prstGeom prst="rect">
            <a:avLst/>
          </a:prstGeom>
          <a:noFill/>
          <a:ln>
            <a:noFill/>
          </a:ln>
        </p:spPr>
      </p:pic>
      <p:sp>
        <p:nvSpPr>
          <p:cNvPr id="899" name="Google Shape;899;p9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fontScale="90000"/>
          </a:bodyPr>
          <a:lstStyle/>
          <a:p>
            <a:pPr marL="0" lvl="0" indent="0" algn="l" rtl="0">
              <a:lnSpc>
                <a:spcPct val="90000"/>
              </a:lnSpc>
              <a:spcBef>
                <a:spcPts val="0"/>
              </a:spcBef>
              <a:spcAft>
                <a:spcPts val="0"/>
              </a:spcAft>
              <a:buNone/>
            </a:pPr>
            <a:r>
              <a:rPr lang="en-US" sz="2400" dirty="0"/>
              <a:t>SC Girder Deterioration Affecting Post Anchorage – Post Rated 2.</a:t>
            </a:r>
            <a:endParaRPr dirty="0"/>
          </a:p>
        </p:txBody>
      </p:sp>
    </p:spTree>
    <p:extLst>
      <p:ext uri="{BB962C8B-B14F-4D97-AF65-F5344CB8AC3E}">
        <p14:creationId xmlns:p14="http://schemas.microsoft.com/office/powerpoint/2010/main" val="29765017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9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104</a:t>
            </a:fld>
            <a:endParaRPr/>
          </a:p>
        </p:txBody>
      </p:sp>
      <p:pic>
        <p:nvPicPr>
          <p:cNvPr id="898" name="Google Shape;898;p92"/>
          <p:cNvPicPr preferRelativeResize="0">
            <a:picLocks noGrp="1"/>
          </p:cNvPicPr>
          <p:nvPr>
            <p:ph type="body" idx="1"/>
          </p:nvPr>
        </p:nvPicPr>
        <p:blipFill>
          <a:blip r:embed="rId3"/>
          <a:srcRect/>
          <a:stretch/>
        </p:blipFill>
        <p:spPr>
          <a:xfrm>
            <a:off x="2013830" y="1091335"/>
            <a:ext cx="5116339" cy="3568647"/>
          </a:xfrm>
          <a:prstGeom prst="rect">
            <a:avLst/>
          </a:prstGeom>
          <a:noFill/>
          <a:ln>
            <a:noFill/>
          </a:ln>
        </p:spPr>
      </p:pic>
      <p:sp>
        <p:nvSpPr>
          <p:cNvPr id="899" name="Google Shape;899;p9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fontScale="90000"/>
          </a:bodyPr>
          <a:lstStyle/>
          <a:p>
            <a:pPr marL="0" lvl="0" indent="0" algn="l" rtl="0">
              <a:lnSpc>
                <a:spcPct val="90000"/>
              </a:lnSpc>
              <a:spcBef>
                <a:spcPts val="0"/>
              </a:spcBef>
              <a:spcAft>
                <a:spcPts val="0"/>
              </a:spcAft>
              <a:buNone/>
            </a:pPr>
            <a:r>
              <a:rPr lang="en-US" sz="2400" dirty="0"/>
              <a:t>SC Girder Deterioration Affecting Post Anchorage – Post Rated 2</a:t>
            </a:r>
            <a:endParaRPr dirty="0"/>
          </a:p>
        </p:txBody>
      </p:sp>
    </p:spTree>
    <p:extLst>
      <p:ext uri="{BB962C8B-B14F-4D97-AF65-F5344CB8AC3E}">
        <p14:creationId xmlns:p14="http://schemas.microsoft.com/office/powerpoint/2010/main" val="38422484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93"/>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105</a:t>
            </a:fld>
            <a:endParaRPr/>
          </a:p>
        </p:txBody>
      </p:sp>
      <p:pic>
        <p:nvPicPr>
          <p:cNvPr id="905" name="Google Shape;905;p93"/>
          <p:cNvPicPr preferRelativeResize="0">
            <a:picLocks noGrp="1"/>
          </p:cNvPicPr>
          <p:nvPr>
            <p:ph type="body" idx="1"/>
          </p:nvPr>
        </p:nvPicPr>
        <p:blipFill rotWithShape="1">
          <a:blip r:embed="rId3">
            <a:alphaModFix/>
          </a:blip>
          <a:srcRect l="-121" t="37484" r="120" b="10167"/>
          <a:stretch/>
        </p:blipFill>
        <p:spPr>
          <a:xfrm>
            <a:off x="539552" y="1356958"/>
            <a:ext cx="8229600" cy="3231016"/>
          </a:xfrm>
          <a:prstGeom prst="rect">
            <a:avLst/>
          </a:prstGeom>
          <a:noFill/>
          <a:ln>
            <a:noFill/>
          </a:ln>
        </p:spPr>
      </p:pic>
      <p:sp>
        <p:nvSpPr>
          <p:cNvPr id="906" name="Google Shape;906;p93"/>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None/>
            </a:pPr>
            <a:r>
              <a:rPr lang="en-US" sz="2400"/>
              <a:t>Typ. TT wheelguard, TT posts, galv. rail</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81"/>
          <p:cNvSpPr txBox="1">
            <a:spLocks noGrp="1"/>
          </p:cNvSpPr>
          <p:nvPr>
            <p:ph type="body" idx="1"/>
          </p:nvPr>
        </p:nvSpPr>
        <p:spPr>
          <a:xfrm>
            <a:off x="539552" y="1356958"/>
            <a:ext cx="8229600" cy="179085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sz="1800" b="0">
                <a:latin typeface="Arial"/>
                <a:ea typeface="Arial"/>
                <a:cs typeface="Arial"/>
                <a:sym typeface="Arial"/>
              </a:rPr>
              <a:t>Applicable to PCS bridges</a:t>
            </a:r>
            <a:endParaRPr/>
          </a:p>
          <a:p>
            <a:pPr marL="342900" lvl="0" indent="-342900" algn="l" rtl="0">
              <a:spcBef>
                <a:spcPts val="360"/>
              </a:spcBef>
              <a:spcAft>
                <a:spcPts val="0"/>
              </a:spcAft>
              <a:buClr>
                <a:schemeClr val="dk1"/>
              </a:buClr>
              <a:buSzPts val="1800"/>
              <a:buFont typeface="Arial"/>
              <a:buChar char="•"/>
            </a:pPr>
            <a:r>
              <a:rPr lang="en-US" sz="1800" b="0">
                <a:latin typeface="Arial"/>
                <a:ea typeface="Arial"/>
                <a:cs typeface="Arial"/>
                <a:sym typeface="Arial"/>
              </a:rPr>
              <a:t>Designed to accommodate pedestrian traffic</a:t>
            </a:r>
            <a:endParaRPr/>
          </a:p>
          <a:p>
            <a:pPr marL="342900" lvl="0" indent="-342900" algn="l" rtl="0">
              <a:spcBef>
                <a:spcPts val="360"/>
              </a:spcBef>
              <a:spcAft>
                <a:spcPts val="0"/>
              </a:spcAft>
              <a:buClr>
                <a:schemeClr val="dk1"/>
              </a:buClr>
              <a:buSzPts val="1800"/>
              <a:buFont typeface="Arial"/>
              <a:buChar char="•"/>
            </a:pPr>
            <a:r>
              <a:rPr lang="en-US" sz="1800" b="0">
                <a:latin typeface="Arial"/>
                <a:ea typeface="Arial"/>
                <a:cs typeface="Arial"/>
                <a:sym typeface="Arial"/>
              </a:rPr>
              <a:t>Not normally part of the load carrying system of the bridge</a:t>
            </a:r>
            <a:endParaRPr/>
          </a:p>
          <a:p>
            <a:pPr marL="342900" lvl="0" indent="-342900" algn="l" rtl="0">
              <a:spcBef>
                <a:spcPts val="360"/>
              </a:spcBef>
              <a:spcAft>
                <a:spcPts val="0"/>
              </a:spcAft>
              <a:buClr>
                <a:schemeClr val="dk1"/>
              </a:buClr>
              <a:buSzPts val="1800"/>
              <a:buFont typeface="Arial"/>
              <a:buChar char="•"/>
            </a:pPr>
            <a:r>
              <a:rPr lang="en-US" sz="1800" b="0">
                <a:latin typeface="Arial"/>
                <a:ea typeface="Arial"/>
                <a:cs typeface="Arial"/>
                <a:sym typeface="Arial"/>
              </a:rPr>
              <a:t>If part of the load carrying system, rating &amp; inspection procedures are similar to “Deck Top” and/or Girder”</a:t>
            </a:r>
            <a:endParaRPr/>
          </a:p>
          <a:p>
            <a:pPr marL="342900" lvl="0" indent="-228600" algn="l" rtl="0">
              <a:spcBef>
                <a:spcPts val="360"/>
              </a:spcBef>
              <a:spcAft>
                <a:spcPts val="0"/>
              </a:spcAft>
              <a:buClr>
                <a:schemeClr val="dk1"/>
              </a:buClr>
              <a:buSzPts val="1800"/>
              <a:buNone/>
            </a:pPr>
            <a:endParaRPr/>
          </a:p>
        </p:txBody>
      </p:sp>
      <p:pic>
        <p:nvPicPr>
          <p:cNvPr id="824" name="Google Shape;824;p81" descr="superstructure 25"/>
          <p:cNvPicPr preferRelativeResize="0"/>
          <p:nvPr/>
        </p:nvPicPr>
        <p:blipFill rotWithShape="1">
          <a:blip r:embed="rId3">
            <a:alphaModFix/>
          </a:blip>
          <a:srcRect/>
          <a:stretch/>
        </p:blipFill>
        <p:spPr>
          <a:xfrm>
            <a:off x="1735623" y="3291830"/>
            <a:ext cx="5672753" cy="1224136"/>
          </a:xfrm>
          <a:prstGeom prst="rect">
            <a:avLst/>
          </a:prstGeom>
          <a:noFill/>
          <a:ln>
            <a:noFill/>
          </a:ln>
        </p:spPr>
      </p:pic>
      <p:sp>
        <p:nvSpPr>
          <p:cNvPr id="825" name="Google Shape;825;p81"/>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a:t>Sidewalk</a:t>
            </a:r>
            <a:endParaRPr/>
          </a:p>
        </p:txBody>
      </p:sp>
      <p:sp>
        <p:nvSpPr>
          <p:cNvPr id="826" name="Google Shape;826;p81"/>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106</a:t>
            </a:fld>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8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107</a:t>
            </a:fld>
            <a:endParaRPr/>
          </a:p>
        </p:txBody>
      </p:sp>
      <p:sp>
        <p:nvSpPr>
          <p:cNvPr id="832" name="Google Shape;832;p82"/>
          <p:cNvSpPr/>
          <p:nvPr/>
        </p:nvSpPr>
        <p:spPr>
          <a:xfrm>
            <a:off x="539552" y="1347614"/>
            <a:ext cx="8229600" cy="3240360"/>
          </a:xfrm>
          <a:prstGeom prst="rect">
            <a:avLst/>
          </a:prstGeom>
          <a:noFill/>
          <a:ln>
            <a:noFill/>
          </a:ln>
        </p:spPr>
        <p:txBody>
          <a:bodyPr spcFirstLastPara="1" wrap="square" lIns="0" tIns="45700" rIns="91425" bIns="45700" anchor="t" anchorCtr="0">
            <a:normAutofit/>
          </a:bodyPr>
          <a:lstStyle/>
          <a:p>
            <a:pPr marL="342900" marR="0" lvl="0" indent="-342900" algn="l" rtl="0">
              <a:lnSpc>
                <a:spcPct val="90000"/>
              </a:lnSpc>
              <a:spcBef>
                <a:spcPts val="0"/>
              </a:spcBef>
              <a:spcAft>
                <a:spcPts val="0"/>
              </a:spcAft>
              <a:buClr>
                <a:srgbClr val="141515"/>
              </a:buClr>
              <a:buSzPts val="1800"/>
              <a:buFont typeface="Arial"/>
              <a:buNone/>
            </a:pPr>
            <a:r>
              <a:rPr lang="en-US" sz="1800" b="0" i="0" u="none" strike="noStrike" cap="none">
                <a:solidFill>
                  <a:srgbClr val="141515"/>
                </a:solidFill>
                <a:latin typeface="Arial"/>
                <a:ea typeface="Arial"/>
                <a:cs typeface="Arial"/>
                <a:sym typeface="Arial"/>
              </a:rPr>
              <a:t>Look for:</a:t>
            </a:r>
            <a:endParaRPr/>
          </a:p>
          <a:p>
            <a:pPr marL="742950" marR="0" lvl="1" indent="-285750" algn="l" rtl="0">
              <a:lnSpc>
                <a:spcPct val="90000"/>
              </a:lnSpc>
              <a:spcBef>
                <a:spcPts val="320"/>
              </a:spcBef>
              <a:spcAft>
                <a:spcPts val="0"/>
              </a:spcAft>
              <a:buClr>
                <a:srgbClr val="141515"/>
              </a:buClr>
              <a:buSzPts val="1600"/>
              <a:buFont typeface="Arial"/>
              <a:buChar char="-"/>
            </a:pPr>
            <a:r>
              <a:rPr lang="en-US" sz="1600" b="0" i="0" u="none" strike="noStrike" cap="none">
                <a:solidFill>
                  <a:srgbClr val="141515"/>
                </a:solidFill>
                <a:latin typeface="Arial"/>
                <a:ea typeface="Arial"/>
                <a:cs typeface="Arial"/>
                <a:sym typeface="Arial"/>
              </a:rPr>
              <a:t>Smoothness, adequate traction and debris</a:t>
            </a:r>
            <a:endParaRPr/>
          </a:p>
          <a:p>
            <a:pPr marL="742950" marR="0" lvl="1" indent="-285750" algn="l" rtl="0">
              <a:lnSpc>
                <a:spcPct val="90000"/>
              </a:lnSpc>
              <a:spcBef>
                <a:spcPts val="320"/>
              </a:spcBef>
              <a:spcAft>
                <a:spcPts val="0"/>
              </a:spcAft>
              <a:buClr>
                <a:srgbClr val="141515"/>
              </a:buClr>
              <a:buSzPts val="1600"/>
              <a:buFont typeface="Arial"/>
              <a:buChar char="-"/>
            </a:pPr>
            <a:r>
              <a:rPr lang="en-US" sz="1600" b="0" i="0" u="none" strike="noStrike" cap="none">
                <a:solidFill>
                  <a:srgbClr val="141515"/>
                </a:solidFill>
                <a:latin typeface="Arial"/>
                <a:ea typeface="Arial"/>
                <a:cs typeface="Arial"/>
                <a:sym typeface="Arial"/>
              </a:rPr>
              <a:t>Accessibility for pedestrians to the sidewalk at both ends of the bridge</a:t>
            </a:r>
            <a:endParaRPr/>
          </a:p>
          <a:p>
            <a:pPr marL="742950" marR="0" lvl="1" indent="-285750" algn="l" rtl="0">
              <a:lnSpc>
                <a:spcPct val="90000"/>
              </a:lnSpc>
              <a:spcBef>
                <a:spcPts val="320"/>
              </a:spcBef>
              <a:spcAft>
                <a:spcPts val="0"/>
              </a:spcAft>
              <a:buClr>
                <a:srgbClr val="141515"/>
              </a:buClr>
              <a:buSzPts val="1600"/>
              <a:buFont typeface="Arial"/>
              <a:buChar char="-"/>
            </a:pPr>
            <a:r>
              <a:rPr lang="en-US" sz="1600" b="0" i="0" u="none" strike="noStrike" cap="none">
                <a:solidFill>
                  <a:srgbClr val="141515"/>
                </a:solidFill>
                <a:latin typeface="Arial"/>
                <a:ea typeface="Arial"/>
                <a:cs typeface="Arial"/>
                <a:sym typeface="Arial"/>
              </a:rPr>
              <a:t>Material defects</a:t>
            </a:r>
            <a:endParaRPr/>
          </a:p>
          <a:p>
            <a:pPr marL="742950" marR="0" lvl="1" indent="-285750" algn="l" rtl="0">
              <a:lnSpc>
                <a:spcPct val="90000"/>
              </a:lnSpc>
              <a:spcBef>
                <a:spcPts val="320"/>
              </a:spcBef>
              <a:spcAft>
                <a:spcPts val="0"/>
              </a:spcAft>
              <a:buClr>
                <a:srgbClr val="141515"/>
              </a:buClr>
              <a:buSzPts val="1600"/>
              <a:buFont typeface="Arial"/>
              <a:buChar char="-"/>
            </a:pPr>
            <a:r>
              <a:rPr lang="en-US" sz="1600" b="0" i="0" u="none" strike="noStrike" cap="none">
                <a:solidFill>
                  <a:srgbClr val="141515"/>
                </a:solidFill>
                <a:latin typeface="Arial"/>
                <a:ea typeface="Arial"/>
                <a:cs typeface="Arial"/>
                <a:sym typeface="Arial"/>
              </a:rPr>
              <a:t>Condition of structural members and connections</a:t>
            </a:r>
            <a:endParaRPr/>
          </a:p>
          <a:p>
            <a:pPr marL="742950" marR="0" lvl="1" indent="-285750" algn="l" rtl="0">
              <a:lnSpc>
                <a:spcPct val="90000"/>
              </a:lnSpc>
              <a:spcBef>
                <a:spcPts val="320"/>
              </a:spcBef>
              <a:spcAft>
                <a:spcPts val="0"/>
              </a:spcAft>
              <a:buClr>
                <a:srgbClr val="141515"/>
              </a:buClr>
              <a:buSzPts val="1600"/>
              <a:buFont typeface="Arial"/>
              <a:buChar char="-"/>
            </a:pPr>
            <a:r>
              <a:rPr lang="en-US" sz="1600" b="0" i="0" u="none" strike="noStrike" cap="none">
                <a:solidFill>
                  <a:srgbClr val="141515"/>
                </a:solidFill>
                <a:latin typeface="Arial"/>
                <a:ea typeface="Arial"/>
                <a:cs typeface="Arial"/>
                <a:sym typeface="Arial"/>
              </a:rPr>
              <a:t>Condition of railings (rate under bridge rail)</a:t>
            </a:r>
            <a:endParaRPr/>
          </a:p>
          <a:p>
            <a:pPr marL="342900" marR="0" lvl="0" indent="-342900" algn="l" rtl="0">
              <a:lnSpc>
                <a:spcPct val="90000"/>
              </a:lnSpc>
              <a:spcBef>
                <a:spcPts val="360"/>
              </a:spcBef>
              <a:spcAft>
                <a:spcPts val="0"/>
              </a:spcAft>
              <a:buClr>
                <a:srgbClr val="141515"/>
              </a:buClr>
              <a:buSzPts val="1800"/>
              <a:buFont typeface="Arial"/>
              <a:buChar char="•"/>
            </a:pPr>
            <a:r>
              <a:rPr lang="en-US" sz="1800" b="0" i="0" u="none" strike="noStrike" cap="none">
                <a:solidFill>
                  <a:srgbClr val="141515"/>
                </a:solidFill>
                <a:latin typeface="Arial"/>
                <a:ea typeface="Arial"/>
                <a:cs typeface="Arial"/>
                <a:sym typeface="Arial"/>
              </a:rPr>
              <a:t>Hazards to pedestrian traffic (tripping, slipping, holes, loose boards, etc.) rate 2 or less</a:t>
            </a:r>
            <a:endParaRPr/>
          </a:p>
          <a:p>
            <a:pPr marL="342900" marR="0" lvl="0" indent="-342900" algn="l" rtl="0">
              <a:lnSpc>
                <a:spcPct val="90000"/>
              </a:lnSpc>
              <a:spcBef>
                <a:spcPts val="360"/>
              </a:spcBef>
              <a:spcAft>
                <a:spcPts val="0"/>
              </a:spcAft>
              <a:buClr>
                <a:srgbClr val="141515"/>
              </a:buClr>
              <a:buSzPts val="1800"/>
              <a:buFont typeface="Arial"/>
              <a:buChar char="•"/>
            </a:pPr>
            <a:r>
              <a:rPr lang="en-US" sz="1800" b="0" i="0" u="none" strike="noStrike" cap="none">
                <a:solidFill>
                  <a:srgbClr val="141515"/>
                </a:solidFill>
                <a:latin typeface="Arial"/>
                <a:ea typeface="Arial"/>
                <a:cs typeface="Arial"/>
                <a:sym typeface="Arial"/>
              </a:rPr>
              <a:t>Rate according to condition and ability to perform as designed</a:t>
            </a:r>
            <a:endParaRPr/>
          </a:p>
          <a:p>
            <a:pPr marL="342900" marR="0" lvl="0" indent="-342900" algn="l" rtl="0">
              <a:lnSpc>
                <a:spcPct val="90000"/>
              </a:lnSpc>
              <a:spcBef>
                <a:spcPts val="360"/>
              </a:spcBef>
              <a:spcAft>
                <a:spcPts val="0"/>
              </a:spcAft>
              <a:buClr>
                <a:srgbClr val="141515"/>
              </a:buClr>
              <a:buSzPts val="1800"/>
              <a:buFont typeface="Arial"/>
              <a:buChar char="•"/>
            </a:pPr>
            <a:r>
              <a:rPr lang="en-US" sz="1800" b="0" i="0" u="none" strike="noStrike" cap="none">
                <a:solidFill>
                  <a:srgbClr val="141515"/>
                </a:solidFill>
                <a:latin typeface="Arial"/>
                <a:ea typeface="Arial"/>
                <a:cs typeface="Arial"/>
                <a:sym typeface="Arial"/>
              </a:rPr>
              <a:t>Rail systems rated with Bridgerail</a:t>
            </a:r>
            <a:endParaRPr/>
          </a:p>
          <a:p>
            <a:pPr marL="342900" marR="0" lvl="0" indent="-342900" algn="l" rtl="0">
              <a:lnSpc>
                <a:spcPct val="90000"/>
              </a:lnSpc>
              <a:spcBef>
                <a:spcPts val="360"/>
              </a:spcBef>
              <a:spcAft>
                <a:spcPts val="0"/>
              </a:spcAft>
              <a:buClr>
                <a:srgbClr val="141515"/>
              </a:buClr>
              <a:buSzPts val="1800"/>
              <a:buFont typeface="Arial"/>
              <a:buChar char="•"/>
            </a:pPr>
            <a:r>
              <a:rPr lang="en-US" sz="1800" b="0" i="0" u="none" strike="noStrike" cap="none">
                <a:solidFill>
                  <a:srgbClr val="141515"/>
                </a:solidFill>
                <a:latin typeface="Arial"/>
                <a:ea typeface="Arial"/>
                <a:cs typeface="Arial"/>
                <a:sym typeface="Arial"/>
              </a:rPr>
              <a:t>Some defects may be less serious on a sidewalk than on the bridge</a:t>
            </a:r>
            <a:endParaRPr/>
          </a:p>
        </p:txBody>
      </p:sp>
      <p:sp>
        <p:nvSpPr>
          <p:cNvPr id="833" name="Google Shape;833;p82"/>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marR="0" lvl="0" indent="0" algn="l" rtl="0">
              <a:spcBef>
                <a:spcPts val="0"/>
              </a:spcBef>
              <a:spcAft>
                <a:spcPts val="0"/>
              </a:spcAft>
              <a:buClr>
                <a:srgbClr val="0081AB"/>
              </a:buClr>
              <a:buSzPts val="2400"/>
              <a:buFont typeface="Arial"/>
              <a:buNone/>
            </a:pPr>
            <a:r>
              <a:rPr lang="en-US" sz="2400" b="1" i="0" u="none" strike="noStrike" cap="none">
                <a:solidFill>
                  <a:srgbClr val="0081AB"/>
                </a:solidFill>
                <a:latin typeface="Arial"/>
                <a:ea typeface="Arial"/>
                <a:cs typeface="Arial"/>
                <a:sym typeface="Arial"/>
              </a:rPr>
              <a:t>Sidewalk</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83"/>
          <p:cNvPicPr preferRelativeResize="0"/>
          <p:nvPr/>
        </p:nvPicPr>
        <p:blipFill rotWithShape="1">
          <a:blip r:embed="rId3">
            <a:alphaModFix/>
          </a:blip>
          <a:srcRect b="25000"/>
          <a:stretch/>
        </p:blipFill>
        <p:spPr>
          <a:xfrm>
            <a:off x="20" y="10"/>
            <a:ext cx="9143980" cy="5143490"/>
          </a:xfrm>
          <a:prstGeom prst="rect">
            <a:avLst/>
          </a:prstGeom>
          <a:solidFill>
            <a:srgbClr val="FFFFFF"/>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9"/>
          <p:cNvSpPr>
            <a:spLocks noGrp="1"/>
          </p:cNvSpPr>
          <p:nvPr>
            <p:ph type="pic" idx="2"/>
          </p:nvPr>
        </p:nvSpPr>
        <p:spPr>
          <a:xfrm>
            <a:off x="0" y="0"/>
            <a:ext cx="9144000" cy="5069942"/>
          </a:xfrm>
          <a:prstGeom prst="rect">
            <a:avLst/>
          </a:prstGeom>
          <a:noFill/>
          <a:ln>
            <a:noFill/>
          </a:ln>
        </p:spPr>
      </p:sp>
      <p:pic>
        <p:nvPicPr>
          <p:cNvPr id="326" name="Google Shape;326;p9"/>
          <p:cNvPicPr preferRelativeResize="0">
            <a:picLocks noGrp="1"/>
          </p:cNvPicPr>
          <p:nvPr>
            <p:ph type="body" idx="1"/>
          </p:nvPr>
        </p:nvPicPr>
        <p:blipFill rotWithShape="1">
          <a:blip r:embed="rId3">
            <a:alphaModFix/>
          </a:blip>
          <a:srcRect t="20249" b="5825"/>
          <a:stretch/>
        </p:blipFill>
        <p:spPr>
          <a:xfrm>
            <a:off x="0" y="0"/>
            <a:ext cx="9144000" cy="5069942"/>
          </a:xfrm>
          <a:prstGeom prst="rect">
            <a:avLst/>
          </a:prstGeom>
          <a:noFill/>
          <a:ln>
            <a:noFill/>
          </a:ln>
        </p:spPr>
      </p:pic>
      <p:sp>
        <p:nvSpPr>
          <p:cNvPr id="327" name="Google Shape;327;p9"/>
          <p:cNvSpPr txBox="1">
            <a:spLocks noGrp="1"/>
          </p:cNvSpPr>
          <p:nvPr>
            <p:ph type="title" idx="4294967295"/>
          </p:nvPr>
        </p:nvSpPr>
        <p:spPr>
          <a:xfrm>
            <a:off x="5652120" y="195486"/>
            <a:ext cx="3096344" cy="8572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br>
              <a:rPr lang="en-US" sz="2025">
                <a:solidFill>
                  <a:srgbClr val="004846"/>
                </a:solidFill>
                <a:latin typeface="Arial"/>
                <a:ea typeface="Arial"/>
                <a:cs typeface="Arial"/>
                <a:sym typeface="Arial"/>
              </a:rPr>
            </a:br>
            <a:br>
              <a:rPr lang="en-US" sz="2025">
                <a:solidFill>
                  <a:srgbClr val="004846"/>
                </a:solidFill>
                <a:latin typeface="Arial"/>
                <a:ea typeface="Arial"/>
                <a:cs typeface="Arial"/>
                <a:sym typeface="Arial"/>
              </a:rPr>
            </a:br>
            <a:br>
              <a:rPr lang="en-US" sz="2025">
                <a:solidFill>
                  <a:srgbClr val="004846"/>
                </a:solidFill>
                <a:latin typeface="Arial"/>
                <a:ea typeface="Arial"/>
                <a:cs typeface="Arial"/>
                <a:sym typeface="Arial"/>
              </a:rPr>
            </a:br>
            <a:r>
              <a:rPr lang="en-US">
                <a:solidFill>
                  <a:schemeClr val="lt1"/>
                </a:solidFill>
                <a:latin typeface="Arial"/>
                <a:ea typeface="Arial"/>
                <a:cs typeface="Arial"/>
                <a:sym typeface="Arial"/>
              </a:rPr>
              <a:t>Timber Defects – Rot</a:t>
            </a:r>
            <a:br>
              <a:rPr lang="en-US" sz="1800">
                <a:solidFill>
                  <a:srgbClr val="004846"/>
                </a:solidFill>
                <a:latin typeface="Arial"/>
                <a:ea typeface="Arial"/>
                <a:cs typeface="Arial"/>
                <a:sym typeface="Arial"/>
              </a:rPr>
            </a:br>
            <a:br>
              <a:rPr lang="en-US" sz="3713" b="0">
                <a:solidFill>
                  <a:schemeClr val="dk2"/>
                </a:solidFill>
                <a:latin typeface="Times New Roman"/>
                <a:ea typeface="Times New Roman"/>
                <a:cs typeface="Times New Roman"/>
                <a:sym typeface="Times New Roman"/>
              </a:rPr>
            </a:b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94"/>
          <p:cNvSpPr txBox="1">
            <a:spLocks noGrp="1"/>
          </p:cNvSpPr>
          <p:nvPr>
            <p:ph type="body" idx="1"/>
          </p:nvPr>
        </p:nvSpPr>
        <p:spPr>
          <a:xfrm>
            <a:off x="467544" y="1275607"/>
            <a:ext cx="3628206" cy="3168352"/>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1300"/>
              <a:buFont typeface="Arial"/>
              <a:buChar char="•"/>
            </a:pPr>
            <a:r>
              <a:rPr lang="en-US" sz="1300" b="0" dirty="0"/>
              <a:t>Applies only to Standard TT bridges</a:t>
            </a:r>
            <a:endParaRPr dirty="0"/>
          </a:p>
          <a:p>
            <a:pPr marL="342900" lvl="0" indent="-342900" algn="l" rtl="0">
              <a:lnSpc>
                <a:spcPct val="90000"/>
              </a:lnSpc>
              <a:spcBef>
                <a:spcPts val="260"/>
              </a:spcBef>
              <a:spcAft>
                <a:spcPts val="0"/>
              </a:spcAft>
              <a:buClr>
                <a:schemeClr val="dk1"/>
              </a:buClr>
              <a:buSzPts val="1300"/>
              <a:buFont typeface="Arial"/>
              <a:buChar char="•"/>
            </a:pPr>
            <a:r>
              <a:rPr lang="en-US" sz="1300" b="0" dirty="0"/>
              <a:t>The “structural” part of the deck</a:t>
            </a:r>
            <a:endParaRPr dirty="0"/>
          </a:p>
          <a:p>
            <a:pPr marL="342900" lvl="0" indent="-342900" algn="l" rtl="0">
              <a:lnSpc>
                <a:spcPct val="90000"/>
              </a:lnSpc>
              <a:spcBef>
                <a:spcPts val="260"/>
              </a:spcBef>
              <a:spcAft>
                <a:spcPts val="0"/>
              </a:spcAft>
              <a:buClr>
                <a:schemeClr val="dk1"/>
              </a:buClr>
              <a:buSzPts val="1300"/>
              <a:buFont typeface="Arial"/>
              <a:buChar char="•"/>
            </a:pPr>
            <a:r>
              <a:rPr lang="en-US" sz="1300" b="0" dirty="0"/>
              <a:t>Strip deck usually installed on top to protect</a:t>
            </a:r>
            <a:endParaRPr dirty="0"/>
          </a:p>
          <a:p>
            <a:pPr marL="342900" lvl="0" indent="-342900" algn="l" rtl="0">
              <a:lnSpc>
                <a:spcPct val="90000"/>
              </a:lnSpc>
              <a:spcBef>
                <a:spcPts val="260"/>
              </a:spcBef>
              <a:spcAft>
                <a:spcPts val="0"/>
              </a:spcAft>
              <a:buClr>
                <a:schemeClr val="dk1"/>
              </a:buClr>
              <a:buSzPts val="1300"/>
              <a:buFont typeface="Arial"/>
              <a:buChar char="•"/>
            </a:pPr>
            <a:r>
              <a:rPr lang="en-US" sz="1300" b="0" dirty="0"/>
              <a:t>If no wearing surface, subdeck is in contact with traffic</a:t>
            </a:r>
            <a:endParaRPr dirty="0"/>
          </a:p>
          <a:p>
            <a:pPr marL="342900" lvl="0" indent="-342900" algn="l" rtl="0">
              <a:lnSpc>
                <a:spcPct val="90000"/>
              </a:lnSpc>
              <a:spcBef>
                <a:spcPts val="260"/>
              </a:spcBef>
              <a:spcAft>
                <a:spcPts val="0"/>
              </a:spcAft>
              <a:buClr>
                <a:schemeClr val="dk1"/>
              </a:buClr>
              <a:buSzPts val="1300"/>
              <a:buFont typeface="Arial"/>
              <a:buChar char="•"/>
            </a:pPr>
            <a:r>
              <a:rPr lang="en-US" sz="1300" b="0" dirty="0"/>
              <a:t>Consists of timber planks fastened to stringers</a:t>
            </a:r>
            <a:endParaRPr dirty="0"/>
          </a:p>
          <a:p>
            <a:pPr marL="342900" lvl="0" indent="-342900" algn="l" rtl="0">
              <a:lnSpc>
                <a:spcPct val="90000"/>
              </a:lnSpc>
              <a:spcBef>
                <a:spcPts val="260"/>
              </a:spcBef>
              <a:spcAft>
                <a:spcPts val="0"/>
              </a:spcAft>
              <a:buClr>
                <a:schemeClr val="dk1"/>
              </a:buClr>
              <a:buSzPts val="1300"/>
              <a:buFont typeface="Arial"/>
              <a:buChar char="•"/>
            </a:pPr>
            <a:r>
              <a:rPr lang="en-US" sz="1300" b="0" dirty="0"/>
              <a:t>Often only visible to inspect at underside and ends</a:t>
            </a:r>
            <a:endParaRPr dirty="0"/>
          </a:p>
          <a:p>
            <a:pPr marL="342900" lvl="0" indent="-342900" algn="l" rtl="0">
              <a:lnSpc>
                <a:spcPct val="90000"/>
              </a:lnSpc>
              <a:spcBef>
                <a:spcPts val="260"/>
              </a:spcBef>
              <a:spcAft>
                <a:spcPts val="0"/>
              </a:spcAft>
              <a:buClr>
                <a:schemeClr val="dk1"/>
              </a:buClr>
              <a:buSzPts val="1300"/>
              <a:buFont typeface="Arial"/>
              <a:buChar char="•"/>
            </a:pPr>
            <a:r>
              <a:rPr lang="en-US" sz="1300" b="0" dirty="0"/>
              <a:t>Verify type and revise or add as needed</a:t>
            </a:r>
            <a:endParaRPr dirty="0"/>
          </a:p>
          <a:p>
            <a:pPr marL="742950" lvl="1" indent="-285750" algn="l" rtl="0">
              <a:lnSpc>
                <a:spcPct val="90000"/>
              </a:lnSpc>
              <a:spcBef>
                <a:spcPts val="260"/>
              </a:spcBef>
              <a:spcAft>
                <a:spcPts val="0"/>
              </a:spcAft>
              <a:buClr>
                <a:schemeClr val="dk1"/>
              </a:buClr>
              <a:buSzPts val="1300"/>
              <a:buFont typeface="Arial"/>
              <a:buChar char="–"/>
            </a:pPr>
            <a:r>
              <a:rPr lang="en-US" sz="1300" b="0" dirty="0"/>
              <a:t>Record in Inventory area of form.</a:t>
            </a:r>
            <a:endParaRPr dirty="0"/>
          </a:p>
          <a:p>
            <a:pPr marL="342900" lvl="0" indent="-342900" algn="l" rtl="0">
              <a:lnSpc>
                <a:spcPct val="90000"/>
              </a:lnSpc>
              <a:spcBef>
                <a:spcPts val="260"/>
              </a:spcBef>
              <a:spcAft>
                <a:spcPts val="0"/>
              </a:spcAft>
              <a:buClr>
                <a:schemeClr val="dk1"/>
              </a:buClr>
              <a:buSzPts val="1300"/>
              <a:buFont typeface="Arial"/>
              <a:buChar char="•"/>
            </a:pPr>
            <a:r>
              <a:rPr lang="en-US" sz="1300" b="0" dirty="0"/>
              <a:t>Record </a:t>
            </a:r>
            <a:r>
              <a:rPr lang="en-US" sz="1300" b="0" u="sng" dirty="0"/>
              <a:t>nominal</a:t>
            </a:r>
            <a:r>
              <a:rPr lang="en-US" sz="1300" b="0" dirty="0"/>
              <a:t> width and thickness – normally 100 x 300mm</a:t>
            </a:r>
            <a:endParaRPr dirty="0"/>
          </a:p>
          <a:p>
            <a:pPr marL="342900" lvl="0" indent="-260350" algn="l" rtl="0">
              <a:lnSpc>
                <a:spcPct val="90000"/>
              </a:lnSpc>
              <a:spcBef>
                <a:spcPts val="260"/>
              </a:spcBef>
              <a:spcAft>
                <a:spcPts val="0"/>
              </a:spcAft>
              <a:buClr>
                <a:schemeClr val="dk1"/>
              </a:buClr>
              <a:buSzPts val="1300"/>
              <a:buFont typeface="Arial"/>
              <a:buNone/>
            </a:pPr>
            <a:endParaRPr sz="1300" b="0" dirty="0"/>
          </a:p>
          <a:p>
            <a:pPr marL="342900" lvl="0" indent="-260350" algn="l" rtl="0">
              <a:lnSpc>
                <a:spcPct val="90000"/>
              </a:lnSpc>
              <a:spcBef>
                <a:spcPts val="260"/>
              </a:spcBef>
              <a:spcAft>
                <a:spcPts val="0"/>
              </a:spcAft>
              <a:buClr>
                <a:schemeClr val="dk1"/>
              </a:buClr>
              <a:buSzPts val="1300"/>
              <a:buNone/>
            </a:pPr>
            <a:endParaRPr sz="1300" dirty="0"/>
          </a:p>
        </p:txBody>
      </p:sp>
      <p:pic>
        <p:nvPicPr>
          <p:cNvPr id="912" name="Google Shape;912;p94" descr="superstructure 27"/>
          <p:cNvPicPr preferRelativeResize="0"/>
          <p:nvPr/>
        </p:nvPicPr>
        <p:blipFill rotWithShape="1">
          <a:blip r:embed="rId3">
            <a:alphaModFix/>
          </a:blip>
          <a:srcRect/>
          <a:stretch/>
        </p:blipFill>
        <p:spPr>
          <a:xfrm>
            <a:off x="5039544" y="2315415"/>
            <a:ext cx="3628206" cy="1088735"/>
          </a:xfrm>
          <a:prstGeom prst="rect">
            <a:avLst/>
          </a:prstGeom>
          <a:solidFill>
            <a:srgbClr val="FFFFFF"/>
          </a:solidFill>
          <a:ln>
            <a:noFill/>
          </a:ln>
        </p:spPr>
      </p:pic>
      <p:sp>
        <p:nvSpPr>
          <p:cNvPr id="913" name="Google Shape;913;p94"/>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109</a:t>
            </a:fld>
            <a:endParaRPr/>
          </a:p>
        </p:txBody>
      </p:sp>
      <p:sp>
        <p:nvSpPr>
          <p:cNvPr id="914" name="Google Shape;914;p94"/>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400"/>
              <a:buNone/>
            </a:pPr>
            <a:r>
              <a:rPr lang="en-US" sz="2400"/>
              <a:t>Subdeck</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95"/>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110</a:t>
            </a:fld>
            <a:endParaRPr/>
          </a:p>
        </p:txBody>
      </p:sp>
      <p:sp>
        <p:nvSpPr>
          <p:cNvPr id="920" name="Google Shape;920;p95"/>
          <p:cNvSpPr/>
          <p:nvPr/>
        </p:nvSpPr>
        <p:spPr>
          <a:xfrm>
            <a:off x="539552" y="1347614"/>
            <a:ext cx="8229600" cy="3240360"/>
          </a:xfrm>
          <a:prstGeom prst="rect">
            <a:avLst/>
          </a:prstGeom>
          <a:noFill/>
          <a:ln>
            <a:noFill/>
          </a:ln>
        </p:spPr>
        <p:txBody>
          <a:bodyPr spcFirstLastPara="1" wrap="square" lIns="0" tIns="45700" rIns="91425" bIns="45700" anchor="t" anchorCtr="0">
            <a:normAutofit/>
          </a:bodyPr>
          <a:lstStyle/>
          <a:p>
            <a:pPr marL="342900" marR="0" lvl="0" indent="-342900" algn="l" rtl="0">
              <a:lnSpc>
                <a:spcPct val="90000"/>
              </a:lnSpc>
              <a:spcBef>
                <a:spcPts val="0"/>
              </a:spcBef>
              <a:spcAft>
                <a:spcPts val="0"/>
              </a:spcAft>
              <a:buClr>
                <a:srgbClr val="141515"/>
              </a:buClr>
              <a:buSzPts val="1800"/>
              <a:buFont typeface="Arial"/>
              <a:buChar char="•"/>
            </a:pPr>
            <a:r>
              <a:rPr lang="en-US" sz="1800" b="0" i="0" u="none" strike="noStrike" cap="none">
                <a:solidFill>
                  <a:srgbClr val="141515"/>
                </a:solidFill>
                <a:latin typeface="Arial"/>
                <a:ea typeface="Arial"/>
                <a:cs typeface="Arial"/>
                <a:sym typeface="Arial"/>
              </a:rPr>
              <a:t>Look for:</a:t>
            </a:r>
            <a:endParaRPr/>
          </a:p>
          <a:p>
            <a:pPr marL="742950" marR="0" lvl="1" indent="-285750" algn="l" rtl="0">
              <a:lnSpc>
                <a:spcPct val="90000"/>
              </a:lnSpc>
              <a:spcBef>
                <a:spcPts val="320"/>
              </a:spcBef>
              <a:spcAft>
                <a:spcPts val="0"/>
              </a:spcAft>
              <a:buClr>
                <a:srgbClr val="141515"/>
              </a:buClr>
              <a:buSzPts val="1600"/>
              <a:buFont typeface="Arial"/>
              <a:buChar char="−"/>
            </a:pPr>
            <a:r>
              <a:rPr lang="en-US" sz="1600" b="0" i="0" u="none" strike="noStrike" cap="none">
                <a:solidFill>
                  <a:srgbClr val="141515"/>
                </a:solidFill>
                <a:latin typeface="Arial"/>
                <a:ea typeface="Arial"/>
                <a:cs typeface="Arial"/>
                <a:sym typeface="Arial"/>
              </a:rPr>
              <a:t>Material defects</a:t>
            </a:r>
            <a:endParaRPr/>
          </a:p>
          <a:p>
            <a:pPr marL="742950" marR="0" lvl="1" indent="-285750" algn="l" rtl="0">
              <a:lnSpc>
                <a:spcPct val="90000"/>
              </a:lnSpc>
              <a:spcBef>
                <a:spcPts val="320"/>
              </a:spcBef>
              <a:spcAft>
                <a:spcPts val="0"/>
              </a:spcAft>
              <a:buClr>
                <a:srgbClr val="141515"/>
              </a:buClr>
              <a:buSzPts val="1600"/>
              <a:buFont typeface="Arial"/>
              <a:buChar char="−"/>
            </a:pPr>
            <a:r>
              <a:rPr lang="en-US" sz="1600" b="0" i="0" u="none" strike="noStrike" cap="none">
                <a:solidFill>
                  <a:srgbClr val="141515"/>
                </a:solidFill>
                <a:latin typeface="Arial"/>
                <a:ea typeface="Arial"/>
                <a:cs typeface="Arial"/>
                <a:sym typeface="Arial"/>
              </a:rPr>
              <a:t>Loose or broken planks</a:t>
            </a:r>
            <a:endParaRPr/>
          </a:p>
          <a:p>
            <a:pPr marL="742950" marR="0" lvl="1" indent="-285750" algn="l" rtl="0">
              <a:lnSpc>
                <a:spcPct val="90000"/>
              </a:lnSpc>
              <a:spcBef>
                <a:spcPts val="320"/>
              </a:spcBef>
              <a:spcAft>
                <a:spcPts val="0"/>
              </a:spcAft>
              <a:buClr>
                <a:srgbClr val="141515"/>
              </a:buClr>
              <a:buSzPts val="1600"/>
              <a:buFont typeface="Arial"/>
              <a:buChar char="−"/>
            </a:pPr>
            <a:r>
              <a:rPr lang="en-US" sz="1600" b="0" i="0" u="none" strike="noStrike" cap="none">
                <a:solidFill>
                  <a:srgbClr val="141515"/>
                </a:solidFill>
                <a:latin typeface="Arial"/>
                <a:ea typeface="Arial"/>
                <a:cs typeface="Arial"/>
                <a:sym typeface="Arial"/>
              </a:rPr>
              <a:t>Deflection under traffic</a:t>
            </a:r>
            <a:endParaRPr/>
          </a:p>
          <a:p>
            <a:pPr marL="342900" marR="0" lvl="0" indent="-342900" algn="l" rtl="0">
              <a:lnSpc>
                <a:spcPct val="90000"/>
              </a:lnSpc>
              <a:spcBef>
                <a:spcPts val="360"/>
              </a:spcBef>
              <a:spcAft>
                <a:spcPts val="0"/>
              </a:spcAft>
              <a:buClr>
                <a:srgbClr val="141515"/>
              </a:buClr>
              <a:buSzPts val="1800"/>
              <a:buFont typeface="Arial"/>
              <a:buChar char="•"/>
            </a:pPr>
            <a:r>
              <a:rPr lang="en-US" sz="1800" b="0" i="0" u="none" strike="noStrike" cap="none">
                <a:solidFill>
                  <a:srgbClr val="141515"/>
                </a:solidFill>
                <a:latin typeface="Arial"/>
                <a:ea typeface="Arial"/>
                <a:cs typeface="Arial"/>
                <a:sym typeface="Arial"/>
              </a:rPr>
              <a:t>Estimate the percentage of the area which has defects and record value</a:t>
            </a:r>
            <a:endParaRPr/>
          </a:p>
          <a:p>
            <a:pPr marL="742950" marR="0" lvl="1" indent="-285750" algn="l" rtl="0">
              <a:lnSpc>
                <a:spcPct val="90000"/>
              </a:lnSpc>
              <a:spcBef>
                <a:spcPts val="320"/>
              </a:spcBef>
              <a:spcAft>
                <a:spcPts val="0"/>
              </a:spcAft>
              <a:buClr>
                <a:srgbClr val="141515"/>
              </a:buClr>
              <a:buSzPts val="1600"/>
              <a:buFont typeface="Arial"/>
              <a:buChar char="−"/>
            </a:pPr>
            <a:r>
              <a:rPr lang="en-US" sz="1600" b="0" i="0" u="none" strike="noStrike" cap="none">
                <a:solidFill>
                  <a:srgbClr val="141515"/>
                </a:solidFill>
                <a:latin typeface="Arial"/>
                <a:ea typeface="Arial"/>
                <a:cs typeface="Arial"/>
                <a:sym typeface="Arial"/>
              </a:rPr>
              <a:t>Decay, staining, split or broken planks</a:t>
            </a:r>
            <a:endParaRPr/>
          </a:p>
          <a:p>
            <a:pPr marL="342900" marR="0" lvl="0" indent="-342900" algn="l" rtl="0">
              <a:lnSpc>
                <a:spcPct val="90000"/>
              </a:lnSpc>
              <a:spcBef>
                <a:spcPts val="360"/>
              </a:spcBef>
              <a:spcAft>
                <a:spcPts val="0"/>
              </a:spcAft>
              <a:buClr>
                <a:srgbClr val="141515"/>
              </a:buClr>
              <a:buSzPts val="1800"/>
              <a:buFont typeface="Arial"/>
              <a:buChar char="•"/>
            </a:pPr>
            <a:r>
              <a:rPr lang="en-US" sz="1800" b="0" i="0" u="none" strike="noStrike" cap="none">
                <a:solidFill>
                  <a:srgbClr val="141515"/>
                </a:solidFill>
                <a:latin typeface="Arial"/>
                <a:ea typeface="Arial"/>
                <a:cs typeface="Arial"/>
                <a:sym typeface="Arial"/>
              </a:rPr>
              <a:t>Minor stains/cracks (concrete) rate 5</a:t>
            </a:r>
            <a:endParaRPr/>
          </a:p>
          <a:p>
            <a:pPr marL="342900" marR="0" lvl="0" indent="-342900" algn="l" rtl="0">
              <a:lnSpc>
                <a:spcPct val="90000"/>
              </a:lnSpc>
              <a:spcBef>
                <a:spcPts val="360"/>
              </a:spcBef>
              <a:spcAft>
                <a:spcPts val="0"/>
              </a:spcAft>
              <a:buClr>
                <a:srgbClr val="141515"/>
              </a:buClr>
              <a:buSzPts val="1800"/>
              <a:buFont typeface="Arial"/>
              <a:buChar char="•"/>
            </a:pPr>
            <a:r>
              <a:rPr lang="en-US" sz="1800" b="0" i="0" u="none" strike="noStrike" cap="none">
                <a:solidFill>
                  <a:srgbClr val="141515"/>
                </a:solidFill>
                <a:latin typeface="Arial"/>
                <a:ea typeface="Arial"/>
                <a:cs typeface="Arial"/>
                <a:sym typeface="Arial"/>
              </a:rPr>
              <a:t>Spalls or severe scaling rate 4</a:t>
            </a:r>
            <a:endParaRPr/>
          </a:p>
          <a:p>
            <a:pPr marL="342900" marR="0" lvl="0" indent="-342900" algn="l" rtl="0">
              <a:lnSpc>
                <a:spcPct val="90000"/>
              </a:lnSpc>
              <a:spcBef>
                <a:spcPts val="360"/>
              </a:spcBef>
              <a:spcAft>
                <a:spcPts val="0"/>
              </a:spcAft>
              <a:buClr>
                <a:srgbClr val="141515"/>
              </a:buClr>
              <a:buSzPts val="1800"/>
              <a:buFont typeface="Arial"/>
              <a:buChar char="•"/>
            </a:pPr>
            <a:r>
              <a:rPr lang="en-US" sz="1800" b="0" i="0" u="none" strike="noStrike" cap="none">
                <a:solidFill>
                  <a:srgbClr val="141515"/>
                </a:solidFill>
                <a:latin typeface="Arial"/>
                <a:ea typeface="Arial"/>
                <a:cs typeface="Arial"/>
                <a:sym typeface="Arial"/>
              </a:rPr>
              <a:t>Rot/Decay in timber rate 4 or less</a:t>
            </a:r>
            <a:endParaRPr/>
          </a:p>
          <a:p>
            <a:pPr marL="342900" marR="0" lvl="0" indent="-342900" algn="l" rtl="0">
              <a:lnSpc>
                <a:spcPct val="90000"/>
              </a:lnSpc>
              <a:spcBef>
                <a:spcPts val="360"/>
              </a:spcBef>
              <a:spcAft>
                <a:spcPts val="0"/>
              </a:spcAft>
              <a:buClr>
                <a:srgbClr val="141515"/>
              </a:buClr>
              <a:buSzPts val="1800"/>
              <a:buFont typeface="Arial"/>
              <a:buChar char="•"/>
            </a:pPr>
            <a:r>
              <a:rPr lang="en-US" sz="1800" b="0" i="0" u="none" strike="noStrike" cap="none">
                <a:solidFill>
                  <a:srgbClr val="141515"/>
                </a:solidFill>
                <a:latin typeface="Arial"/>
                <a:ea typeface="Arial"/>
                <a:cs typeface="Arial"/>
                <a:sym typeface="Arial"/>
              </a:rPr>
              <a:t>Note location in Manual – Section 7.21</a:t>
            </a:r>
            <a:endParaRPr/>
          </a:p>
          <a:p>
            <a:pPr marL="342900" marR="0" lvl="0" indent="-260350" algn="l" rtl="0">
              <a:lnSpc>
                <a:spcPct val="90000"/>
              </a:lnSpc>
              <a:spcBef>
                <a:spcPts val="260"/>
              </a:spcBef>
              <a:spcAft>
                <a:spcPts val="0"/>
              </a:spcAft>
              <a:buClr>
                <a:schemeClr val="dk1"/>
              </a:buClr>
              <a:buSzPts val="1300"/>
              <a:buFont typeface="Arial"/>
              <a:buNone/>
            </a:pPr>
            <a:endParaRPr sz="1300" b="0" i="0" u="none" strike="noStrike" cap="none">
              <a:solidFill>
                <a:srgbClr val="141515"/>
              </a:solidFill>
              <a:latin typeface="Arial"/>
              <a:ea typeface="Arial"/>
              <a:cs typeface="Arial"/>
              <a:sym typeface="Arial"/>
            </a:endParaRPr>
          </a:p>
          <a:p>
            <a:pPr marL="342900" marR="0" lvl="0" indent="-260350" algn="l" rtl="0">
              <a:lnSpc>
                <a:spcPct val="90000"/>
              </a:lnSpc>
              <a:spcBef>
                <a:spcPts val="260"/>
              </a:spcBef>
              <a:spcAft>
                <a:spcPts val="0"/>
              </a:spcAft>
              <a:buClr>
                <a:schemeClr val="dk1"/>
              </a:buClr>
              <a:buSzPts val="1300"/>
              <a:buFont typeface="Arial"/>
              <a:buNone/>
            </a:pPr>
            <a:endParaRPr sz="1300" b="0" i="0" u="none" strike="noStrike" cap="none">
              <a:solidFill>
                <a:srgbClr val="141515"/>
              </a:solidFill>
              <a:latin typeface="Arial"/>
              <a:ea typeface="Arial"/>
              <a:cs typeface="Arial"/>
              <a:sym typeface="Arial"/>
            </a:endParaRPr>
          </a:p>
          <a:p>
            <a:pPr marL="742950" marR="0" lvl="1" indent="-285750" algn="l" rtl="0">
              <a:lnSpc>
                <a:spcPct val="90000"/>
              </a:lnSpc>
              <a:spcBef>
                <a:spcPts val="260"/>
              </a:spcBef>
              <a:spcAft>
                <a:spcPts val="0"/>
              </a:spcAft>
              <a:buNone/>
            </a:pPr>
            <a:endParaRPr sz="1300" b="0" i="0" u="none" strike="noStrike" cap="none">
              <a:solidFill>
                <a:srgbClr val="141515"/>
              </a:solidFill>
              <a:latin typeface="Arial"/>
              <a:ea typeface="Arial"/>
              <a:cs typeface="Arial"/>
              <a:sym typeface="Arial"/>
            </a:endParaRPr>
          </a:p>
        </p:txBody>
      </p:sp>
      <p:sp>
        <p:nvSpPr>
          <p:cNvPr id="921" name="Google Shape;921;p95"/>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marR="0" lvl="0" indent="0" algn="l" rtl="0">
              <a:spcBef>
                <a:spcPts val="0"/>
              </a:spcBef>
              <a:spcAft>
                <a:spcPts val="0"/>
              </a:spcAft>
              <a:buClr>
                <a:srgbClr val="0081AB"/>
              </a:buClr>
              <a:buSzPts val="2400"/>
              <a:buFont typeface="Arial"/>
              <a:buNone/>
            </a:pPr>
            <a:r>
              <a:rPr lang="en-US" sz="2400" b="1" i="0" u="none" strike="noStrike" cap="none">
                <a:solidFill>
                  <a:srgbClr val="0081AB"/>
                </a:solidFill>
                <a:latin typeface="Arial"/>
                <a:ea typeface="Arial"/>
                <a:cs typeface="Arial"/>
                <a:sym typeface="Arial"/>
              </a:rPr>
              <a:t>Subdeck/Underside</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926" name="Google Shape;926;p96"/>
          <p:cNvPicPr preferRelativeResize="0"/>
          <p:nvPr/>
        </p:nvPicPr>
        <p:blipFill rotWithShape="1">
          <a:blip r:embed="rId3">
            <a:alphaModFix/>
          </a:blip>
          <a:srcRect t="2305" b="23767"/>
          <a:stretch/>
        </p:blipFill>
        <p:spPr>
          <a:xfrm>
            <a:off x="20" y="10"/>
            <a:ext cx="9143980" cy="5069932"/>
          </a:xfrm>
          <a:prstGeom prst="rect">
            <a:avLst/>
          </a:prstGeom>
          <a:solidFill>
            <a:schemeClr val="accent1"/>
          </a:solidFill>
          <a:ln>
            <a:noFill/>
          </a:ln>
        </p:spPr>
      </p:pic>
      <p:sp>
        <p:nvSpPr>
          <p:cNvPr id="927" name="Google Shape;927;p96"/>
          <p:cNvSpPr txBox="1">
            <a:spLocks noGrp="1"/>
          </p:cNvSpPr>
          <p:nvPr>
            <p:ph type="body" idx="1"/>
          </p:nvPr>
        </p:nvSpPr>
        <p:spPr>
          <a:xfrm>
            <a:off x="467544" y="483518"/>
            <a:ext cx="8208912" cy="41044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400"/>
              <a:buNone/>
            </a:pPr>
            <a:r>
              <a:rPr lang="en-US" sz="2400"/>
              <a:t>Rot/bulging in Subdeck – Rate 3 or less</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97"/>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112</a:t>
            </a:fld>
            <a:endParaRPr/>
          </a:p>
        </p:txBody>
      </p:sp>
      <p:pic>
        <p:nvPicPr>
          <p:cNvPr id="933" name="Google Shape;933;p97"/>
          <p:cNvPicPr preferRelativeResize="0"/>
          <p:nvPr/>
        </p:nvPicPr>
        <p:blipFill rotWithShape="1">
          <a:blip r:embed="rId3">
            <a:alphaModFix/>
          </a:blip>
          <a:srcRect/>
          <a:stretch/>
        </p:blipFill>
        <p:spPr>
          <a:xfrm>
            <a:off x="1907704" y="411510"/>
            <a:ext cx="5476721" cy="4107543"/>
          </a:xfrm>
          <a:prstGeom prst="rect">
            <a:avLst/>
          </a:prstGeom>
          <a:solidFill>
            <a:schemeClr val="accent1"/>
          </a:solidFill>
          <a:ln>
            <a:noFill/>
          </a:ln>
        </p:spPr>
      </p:pic>
      <p:sp>
        <p:nvSpPr>
          <p:cNvPr id="934" name="Google Shape;934;p9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None/>
            </a:pPr>
            <a:r>
              <a:rPr lang="en-US" sz="2400"/>
              <a:t>Rot in Subdeck Ends – Rate 4 or less</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pic>
        <p:nvPicPr>
          <p:cNvPr id="3" name="Picture 2" descr="A picture containing outdoor, ground, railing, walkway&#10;&#10;Description automatically generated">
            <a:extLst>
              <a:ext uri="{FF2B5EF4-FFF2-40B4-BE49-F238E27FC236}">
                <a16:creationId xmlns:a16="http://schemas.microsoft.com/office/drawing/2014/main" id="{18D4680E-AF34-531F-B1AF-8629B6A5BF82}"/>
              </a:ext>
            </a:extLst>
          </p:cNvPr>
          <p:cNvPicPr>
            <a:picLocks noChangeAspect="1"/>
          </p:cNvPicPr>
          <p:nvPr/>
        </p:nvPicPr>
        <p:blipFill>
          <a:blip r:embed="rId3"/>
          <a:stretch>
            <a:fillRect/>
          </a:stretch>
        </p:blipFill>
        <p:spPr>
          <a:xfrm>
            <a:off x="1225017" y="0"/>
            <a:ext cx="6693965" cy="5020473"/>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pic>
        <p:nvPicPr>
          <p:cNvPr id="944" name="Google Shape;944;p99"/>
          <p:cNvPicPr preferRelativeResize="0"/>
          <p:nvPr/>
        </p:nvPicPr>
        <p:blipFill>
          <a:blip r:embed="rId3"/>
          <a:srcRect t="12500" b="12500"/>
          <a:stretch/>
        </p:blipFill>
        <p:spPr>
          <a:xfrm>
            <a:off x="20" y="10"/>
            <a:ext cx="9143980" cy="5143490"/>
          </a:xfrm>
          <a:prstGeom prst="rect">
            <a:avLst/>
          </a:prstGeom>
          <a:solidFill>
            <a:srgbClr val="FFFFFF"/>
          </a:solid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00"/>
          <p:cNvSpPr txBox="1">
            <a:spLocks noGrp="1"/>
          </p:cNvSpPr>
          <p:nvPr>
            <p:ph type="body" idx="1"/>
          </p:nvPr>
        </p:nvSpPr>
        <p:spPr>
          <a:xfrm>
            <a:off x="539552" y="1180769"/>
            <a:ext cx="4307483" cy="340720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b="0" dirty="0">
                <a:latin typeface="Arial"/>
                <a:ea typeface="Arial"/>
                <a:cs typeface="Arial"/>
                <a:sym typeface="Arial"/>
              </a:rPr>
              <a:t>Applies only to standard TT bridges</a:t>
            </a:r>
          </a:p>
          <a:p>
            <a:pPr marL="342900" lvl="0" indent="-342900" algn="l" rtl="0">
              <a:spcBef>
                <a:spcPts val="0"/>
              </a:spcBef>
              <a:spcAft>
                <a:spcPts val="0"/>
              </a:spcAft>
              <a:buClr>
                <a:schemeClr val="dk1"/>
              </a:buClr>
              <a:buSzPts val="1800"/>
              <a:buFont typeface="Arial"/>
              <a:buChar char="•"/>
            </a:pPr>
            <a:r>
              <a:rPr lang="en-US" b="0" dirty="0">
                <a:latin typeface="Arial"/>
                <a:ea typeface="Arial"/>
                <a:cs typeface="Arial"/>
                <a:sym typeface="Arial"/>
              </a:rPr>
              <a:t>Longitudinal beams resting on the caps and supporting the deck</a:t>
            </a:r>
            <a:endParaRPr dirty="0"/>
          </a:p>
          <a:p>
            <a:pPr marL="342900" lvl="0" indent="-342900" algn="l" rtl="0">
              <a:spcBef>
                <a:spcPts val="360"/>
              </a:spcBef>
              <a:spcAft>
                <a:spcPts val="0"/>
              </a:spcAft>
              <a:buClr>
                <a:schemeClr val="dk1"/>
              </a:buClr>
              <a:buSzPts val="1800"/>
              <a:buFont typeface="Arial"/>
              <a:buChar char="•"/>
            </a:pPr>
            <a:r>
              <a:rPr lang="en-US" b="0" dirty="0">
                <a:latin typeface="Arial"/>
                <a:ea typeface="Arial"/>
                <a:cs typeface="Arial"/>
                <a:sym typeface="Arial"/>
              </a:rPr>
              <a:t>The main load carrying members of the superstructure</a:t>
            </a:r>
            <a:endParaRPr dirty="0"/>
          </a:p>
          <a:p>
            <a:pPr marL="342900" lvl="0" indent="-342900" algn="l" rtl="0">
              <a:spcBef>
                <a:spcPts val="360"/>
              </a:spcBef>
              <a:spcAft>
                <a:spcPts val="0"/>
              </a:spcAft>
              <a:buClr>
                <a:schemeClr val="dk1"/>
              </a:buClr>
              <a:buSzPts val="1800"/>
              <a:buFont typeface="Arial"/>
              <a:buChar char="•"/>
            </a:pPr>
            <a:r>
              <a:rPr lang="en-US" b="0" dirty="0">
                <a:latin typeface="Arial"/>
                <a:ea typeface="Arial"/>
                <a:cs typeface="Arial"/>
                <a:sym typeface="Arial"/>
              </a:rPr>
              <a:t>Verify number per span or add if missing</a:t>
            </a:r>
            <a:endParaRPr dirty="0"/>
          </a:p>
          <a:p>
            <a:pPr marL="342900" lvl="0" indent="-342900" algn="l" rtl="0">
              <a:spcBef>
                <a:spcPts val="360"/>
              </a:spcBef>
              <a:spcAft>
                <a:spcPts val="0"/>
              </a:spcAft>
              <a:buClr>
                <a:schemeClr val="dk1"/>
              </a:buClr>
              <a:buSzPts val="1800"/>
              <a:buFont typeface="Arial"/>
              <a:buChar char="•"/>
            </a:pPr>
            <a:r>
              <a:rPr lang="en-US" sz="1800" b="0" dirty="0">
                <a:latin typeface="Arial"/>
                <a:ea typeface="Arial"/>
                <a:cs typeface="Arial"/>
                <a:sym typeface="Arial"/>
              </a:rPr>
              <a:t>Verify type, size (width and depth), and spacing in nominal dimensions and record in Inventory area of form</a:t>
            </a:r>
            <a:endParaRPr dirty="0"/>
          </a:p>
          <a:p>
            <a:pPr marL="0" lvl="0" indent="0" algn="l" rtl="0">
              <a:spcBef>
                <a:spcPts val="360"/>
              </a:spcBef>
              <a:spcAft>
                <a:spcPts val="0"/>
              </a:spcAft>
              <a:buClr>
                <a:schemeClr val="dk1"/>
              </a:buClr>
              <a:buSzPts val="1800"/>
              <a:buNone/>
            </a:pPr>
            <a:endParaRPr b="0" dirty="0">
              <a:latin typeface="Arial"/>
              <a:ea typeface="Arial"/>
              <a:cs typeface="Arial"/>
              <a:sym typeface="Arial"/>
            </a:endParaRPr>
          </a:p>
          <a:p>
            <a:pPr marL="342900" lvl="0" indent="-228600" algn="l" rtl="0">
              <a:spcBef>
                <a:spcPts val="360"/>
              </a:spcBef>
              <a:spcAft>
                <a:spcPts val="0"/>
              </a:spcAft>
              <a:buClr>
                <a:schemeClr val="dk1"/>
              </a:buClr>
              <a:buSzPts val="1800"/>
              <a:buNone/>
            </a:pPr>
            <a:endParaRPr dirty="0"/>
          </a:p>
        </p:txBody>
      </p:sp>
      <p:sp>
        <p:nvSpPr>
          <p:cNvPr id="950" name="Google Shape;950;p100"/>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dirty="0"/>
              <a:t>Stringers</a:t>
            </a:r>
            <a:endParaRPr dirty="0"/>
          </a:p>
        </p:txBody>
      </p:sp>
      <p:sp>
        <p:nvSpPr>
          <p:cNvPr id="951" name="Google Shape;951;p100"/>
          <p:cNvSpPr/>
          <p:nvPr/>
        </p:nvSpPr>
        <p:spPr>
          <a:xfrm>
            <a:off x="3053061" y="2957513"/>
            <a:ext cx="2927152" cy="1436787"/>
          </a:xfrm>
          <a:prstGeom prst="rect">
            <a:avLst/>
          </a:prstGeom>
          <a:noFill/>
          <a:ln>
            <a:noFill/>
          </a:ln>
        </p:spPr>
        <p:txBody>
          <a:bodyPr spcFirstLastPara="1" wrap="square" lIns="50000" tIns="25000" rIns="50000" bIns="25000" anchor="t" anchorCtr="0">
            <a:noAutofit/>
          </a:bodyPr>
          <a:lstStyle/>
          <a:p>
            <a:pPr marL="0" marR="0" lvl="0" indent="0" algn="l" rtl="0">
              <a:spcBef>
                <a:spcPts val="0"/>
              </a:spcBef>
              <a:spcAft>
                <a:spcPts val="0"/>
              </a:spcAft>
              <a:buClr>
                <a:schemeClr val="dk1"/>
              </a:buClr>
              <a:buSzPts val="1013"/>
              <a:buFont typeface="Arial"/>
              <a:buNone/>
            </a:pPr>
            <a:endParaRPr sz="1013" b="0" i="0" u="none" strike="noStrike" cap="none">
              <a:solidFill>
                <a:schemeClr val="dk1"/>
              </a:solidFill>
              <a:latin typeface="Arial"/>
              <a:ea typeface="Arial"/>
              <a:cs typeface="Arial"/>
              <a:sym typeface="Arial"/>
            </a:endParaRPr>
          </a:p>
        </p:txBody>
      </p:sp>
      <p:grpSp>
        <p:nvGrpSpPr>
          <p:cNvPr id="952" name="Google Shape;952;p100"/>
          <p:cNvGrpSpPr/>
          <p:nvPr/>
        </p:nvGrpSpPr>
        <p:grpSpPr>
          <a:xfrm>
            <a:off x="5007572" y="1851670"/>
            <a:ext cx="3486150" cy="1697533"/>
            <a:chOff x="192" y="1149"/>
            <a:chExt cx="3904" cy="1901"/>
          </a:xfrm>
        </p:grpSpPr>
        <p:sp>
          <p:nvSpPr>
            <p:cNvPr id="953" name="Google Shape;953;p100"/>
            <p:cNvSpPr/>
            <p:nvPr/>
          </p:nvSpPr>
          <p:spPr>
            <a:xfrm>
              <a:off x="197" y="1154"/>
              <a:ext cx="3894" cy="137"/>
            </a:xfrm>
            <a:prstGeom prst="rect">
              <a:avLst/>
            </a:pr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i="0" u="none" strike="noStrike" cap="none">
                <a:solidFill>
                  <a:schemeClr val="dk1"/>
                </a:solidFill>
                <a:latin typeface="Times New Roman"/>
                <a:ea typeface="Times New Roman"/>
                <a:cs typeface="Times New Roman"/>
                <a:sym typeface="Times New Roman"/>
              </a:endParaRPr>
            </a:p>
          </p:txBody>
        </p:sp>
        <p:sp>
          <p:nvSpPr>
            <p:cNvPr id="954" name="Google Shape;954;p100"/>
            <p:cNvSpPr/>
            <p:nvPr/>
          </p:nvSpPr>
          <p:spPr>
            <a:xfrm>
              <a:off x="197" y="1149"/>
              <a:ext cx="3899" cy="11"/>
            </a:xfrm>
            <a:custGeom>
              <a:avLst/>
              <a:gdLst/>
              <a:ahLst/>
              <a:cxnLst/>
              <a:rect l="l" t="t" r="r" b="b"/>
              <a:pathLst>
                <a:path w="19494" h="51" extrusionOk="0">
                  <a:moveTo>
                    <a:pt x="19494" y="25"/>
                  </a:moveTo>
                  <a:lnTo>
                    <a:pt x="19470" y="0"/>
                  </a:lnTo>
                  <a:lnTo>
                    <a:pt x="0" y="0"/>
                  </a:lnTo>
                  <a:lnTo>
                    <a:pt x="0" y="51"/>
                  </a:lnTo>
                  <a:lnTo>
                    <a:pt x="19470" y="51"/>
                  </a:lnTo>
                  <a:lnTo>
                    <a:pt x="19444" y="25"/>
                  </a:lnTo>
                  <a:lnTo>
                    <a:pt x="19494" y="25"/>
                  </a:lnTo>
                  <a:lnTo>
                    <a:pt x="19494" y="0"/>
                  </a:lnTo>
                  <a:lnTo>
                    <a:pt x="19470" y="0"/>
                  </a:lnTo>
                  <a:lnTo>
                    <a:pt x="19494"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55" name="Google Shape;955;p100"/>
            <p:cNvSpPr/>
            <p:nvPr/>
          </p:nvSpPr>
          <p:spPr>
            <a:xfrm>
              <a:off x="4086" y="1154"/>
              <a:ext cx="10" cy="142"/>
            </a:xfrm>
            <a:custGeom>
              <a:avLst/>
              <a:gdLst/>
              <a:ahLst/>
              <a:cxnLst/>
              <a:rect l="l" t="t" r="r" b="b"/>
              <a:pathLst>
                <a:path w="50" h="708" extrusionOk="0">
                  <a:moveTo>
                    <a:pt x="26" y="708"/>
                  </a:moveTo>
                  <a:lnTo>
                    <a:pt x="50" y="682"/>
                  </a:lnTo>
                  <a:lnTo>
                    <a:pt x="50" y="0"/>
                  </a:lnTo>
                  <a:lnTo>
                    <a:pt x="0" y="0"/>
                  </a:lnTo>
                  <a:lnTo>
                    <a:pt x="0" y="682"/>
                  </a:lnTo>
                  <a:lnTo>
                    <a:pt x="26" y="658"/>
                  </a:lnTo>
                  <a:lnTo>
                    <a:pt x="26" y="708"/>
                  </a:lnTo>
                  <a:lnTo>
                    <a:pt x="50" y="708"/>
                  </a:lnTo>
                  <a:lnTo>
                    <a:pt x="50" y="682"/>
                  </a:lnTo>
                  <a:lnTo>
                    <a:pt x="26" y="70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56" name="Google Shape;956;p100"/>
            <p:cNvSpPr/>
            <p:nvPr/>
          </p:nvSpPr>
          <p:spPr>
            <a:xfrm>
              <a:off x="192" y="1286"/>
              <a:ext cx="3899" cy="10"/>
            </a:xfrm>
            <a:custGeom>
              <a:avLst/>
              <a:gdLst/>
              <a:ahLst/>
              <a:cxnLst/>
              <a:rect l="l" t="t" r="r" b="b"/>
              <a:pathLst>
                <a:path w="19496" h="50" extrusionOk="0">
                  <a:moveTo>
                    <a:pt x="0" y="24"/>
                  </a:moveTo>
                  <a:lnTo>
                    <a:pt x="26" y="50"/>
                  </a:lnTo>
                  <a:lnTo>
                    <a:pt x="19496" y="50"/>
                  </a:lnTo>
                  <a:lnTo>
                    <a:pt x="19496" y="0"/>
                  </a:lnTo>
                  <a:lnTo>
                    <a:pt x="26" y="0"/>
                  </a:lnTo>
                  <a:lnTo>
                    <a:pt x="50" y="24"/>
                  </a:lnTo>
                  <a:lnTo>
                    <a:pt x="0" y="24"/>
                  </a:lnTo>
                  <a:lnTo>
                    <a:pt x="0" y="50"/>
                  </a:lnTo>
                  <a:lnTo>
                    <a:pt x="26" y="50"/>
                  </a:lnTo>
                  <a:lnTo>
                    <a:pt x="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57" name="Google Shape;957;p100"/>
            <p:cNvSpPr/>
            <p:nvPr/>
          </p:nvSpPr>
          <p:spPr>
            <a:xfrm>
              <a:off x="192" y="1149"/>
              <a:ext cx="10" cy="142"/>
            </a:xfrm>
            <a:custGeom>
              <a:avLst/>
              <a:gdLst/>
              <a:ahLst/>
              <a:cxnLst/>
              <a:rect l="l" t="t" r="r" b="b"/>
              <a:pathLst>
                <a:path w="50" h="707" extrusionOk="0">
                  <a:moveTo>
                    <a:pt x="26" y="0"/>
                  </a:moveTo>
                  <a:lnTo>
                    <a:pt x="0" y="25"/>
                  </a:lnTo>
                  <a:lnTo>
                    <a:pt x="0" y="707"/>
                  </a:lnTo>
                  <a:lnTo>
                    <a:pt x="50" y="707"/>
                  </a:lnTo>
                  <a:lnTo>
                    <a:pt x="50" y="25"/>
                  </a:lnTo>
                  <a:lnTo>
                    <a:pt x="26" y="51"/>
                  </a:lnTo>
                  <a:lnTo>
                    <a:pt x="26" y="0"/>
                  </a:lnTo>
                  <a:lnTo>
                    <a:pt x="0" y="0"/>
                  </a:lnTo>
                  <a:lnTo>
                    <a:pt x="0" y="25"/>
                  </a:lnTo>
                  <a:lnTo>
                    <a:pt x="26"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58" name="Google Shape;958;p100"/>
            <p:cNvSpPr/>
            <p:nvPr/>
          </p:nvSpPr>
          <p:spPr>
            <a:xfrm>
              <a:off x="2393" y="1291"/>
              <a:ext cx="275" cy="13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959" name="Google Shape;959;p100"/>
            <p:cNvSpPr/>
            <p:nvPr/>
          </p:nvSpPr>
          <p:spPr>
            <a:xfrm>
              <a:off x="2393" y="1422"/>
              <a:ext cx="280" cy="11"/>
            </a:xfrm>
            <a:custGeom>
              <a:avLst/>
              <a:gdLst/>
              <a:ahLst/>
              <a:cxnLst/>
              <a:rect l="l" t="t" r="r" b="b"/>
              <a:pathLst>
                <a:path w="1402" h="51" extrusionOk="0">
                  <a:moveTo>
                    <a:pt x="1350" y="26"/>
                  </a:moveTo>
                  <a:lnTo>
                    <a:pt x="1376" y="0"/>
                  </a:lnTo>
                  <a:lnTo>
                    <a:pt x="0" y="0"/>
                  </a:lnTo>
                  <a:lnTo>
                    <a:pt x="0" y="51"/>
                  </a:lnTo>
                  <a:lnTo>
                    <a:pt x="1376" y="51"/>
                  </a:lnTo>
                  <a:lnTo>
                    <a:pt x="1402" y="26"/>
                  </a:lnTo>
                  <a:lnTo>
                    <a:pt x="1376" y="51"/>
                  </a:lnTo>
                  <a:lnTo>
                    <a:pt x="1402" y="51"/>
                  </a:lnTo>
                  <a:lnTo>
                    <a:pt x="1402" y="26"/>
                  </a:lnTo>
                  <a:lnTo>
                    <a:pt x="1350"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60" name="Google Shape;960;p100"/>
            <p:cNvSpPr/>
            <p:nvPr/>
          </p:nvSpPr>
          <p:spPr>
            <a:xfrm>
              <a:off x="2663" y="1286"/>
              <a:ext cx="10" cy="142"/>
            </a:xfrm>
            <a:custGeom>
              <a:avLst/>
              <a:gdLst/>
              <a:ahLst/>
              <a:cxnLst/>
              <a:rect l="l" t="t" r="r" b="b"/>
              <a:pathLst>
                <a:path w="52" h="708" extrusionOk="0">
                  <a:moveTo>
                    <a:pt x="26" y="50"/>
                  </a:moveTo>
                  <a:lnTo>
                    <a:pt x="0" y="24"/>
                  </a:lnTo>
                  <a:lnTo>
                    <a:pt x="0" y="708"/>
                  </a:lnTo>
                  <a:lnTo>
                    <a:pt x="52" y="708"/>
                  </a:lnTo>
                  <a:lnTo>
                    <a:pt x="52" y="24"/>
                  </a:lnTo>
                  <a:lnTo>
                    <a:pt x="26" y="0"/>
                  </a:lnTo>
                  <a:lnTo>
                    <a:pt x="52" y="24"/>
                  </a:lnTo>
                  <a:lnTo>
                    <a:pt x="52" y="0"/>
                  </a:lnTo>
                  <a:lnTo>
                    <a:pt x="26" y="0"/>
                  </a:lnTo>
                  <a:lnTo>
                    <a:pt x="26" y="5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61" name="Google Shape;961;p100"/>
            <p:cNvSpPr/>
            <p:nvPr/>
          </p:nvSpPr>
          <p:spPr>
            <a:xfrm>
              <a:off x="2388" y="1286"/>
              <a:ext cx="280" cy="10"/>
            </a:xfrm>
            <a:custGeom>
              <a:avLst/>
              <a:gdLst/>
              <a:ahLst/>
              <a:cxnLst/>
              <a:rect l="l" t="t" r="r" b="b"/>
              <a:pathLst>
                <a:path w="1402" h="50" extrusionOk="0">
                  <a:moveTo>
                    <a:pt x="50" y="24"/>
                  </a:moveTo>
                  <a:lnTo>
                    <a:pt x="26" y="50"/>
                  </a:lnTo>
                  <a:lnTo>
                    <a:pt x="1402" y="50"/>
                  </a:lnTo>
                  <a:lnTo>
                    <a:pt x="1402" y="0"/>
                  </a:lnTo>
                  <a:lnTo>
                    <a:pt x="26" y="0"/>
                  </a:lnTo>
                  <a:lnTo>
                    <a:pt x="0" y="24"/>
                  </a:lnTo>
                  <a:lnTo>
                    <a:pt x="26" y="0"/>
                  </a:lnTo>
                  <a:lnTo>
                    <a:pt x="0" y="0"/>
                  </a:lnTo>
                  <a:lnTo>
                    <a:pt x="0" y="24"/>
                  </a:lnTo>
                  <a:lnTo>
                    <a:pt x="5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62" name="Google Shape;962;p100"/>
            <p:cNvSpPr/>
            <p:nvPr/>
          </p:nvSpPr>
          <p:spPr>
            <a:xfrm>
              <a:off x="2388" y="1291"/>
              <a:ext cx="10" cy="142"/>
            </a:xfrm>
            <a:custGeom>
              <a:avLst/>
              <a:gdLst/>
              <a:ahLst/>
              <a:cxnLst/>
              <a:rect l="l" t="t" r="r" b="b"/>
              <a:pathLst>
                <a:path w="50" h="709" extrusionOk="0">
                  <a:moveTo>
                    <a:pt x="26" y="658"/>
                  </a:moveTo>
                  <a:lnTo>
                    <a:pt x="50" y="684"/>
                  </a:lnTo>
                  <a:lnTo>
                    <a:pt x="50" y="0"/>
                  </a:lnTo>
                  <a:lnTo>
                    <a:pt x="0" y="0"/>
                  </a:lnTo>
                  <a:lnTo>
                    <a:pt x="0" y="684"/>
                  </a:lnTo>
                  <a:lnTo>
                    <a:pt x="26" y="709"/>
                  </a:lnTo>
                  <a:lnTo>
                    <a:pt x="0" y="684"/>
                  </a:lnTo>
                  <a:lnTo>
                    <a:pt x="0" y="709"/>
                  </a:lnTo>
                  <a:lnTo>
                    <a:pt x="26" y="709"/>
                  </a:lnTo>
                  <a:lnTo>
                    <a:pt x="26" y="65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63" name="Google Shape;963;p100"/>
            <p:cNvSpPr/>
            <p:nvPr/>
          </p:nvSpPr>
          <p:spPr>
            <a:xfrm>
              <a:off x="2668" y="1291"/>
              <a:ext cx="268" cy="13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964" name="Google Shape;964;p100"/>
            <p:cNvSpPr/>
            <p:nvPr/>
          </p:nvSpPr>
          <p:spPr>
            <a:xfrm>
              <a:off x="2663" y="1422"/>
              <a:ext cx="273" cy="11"/>
            </a:xfrm>
            <a:custGeom>
              <a:avLst/>
              <a:gdLst/>
              <a:ahLst/>
              <a:cxnLst/>
              <a:rect l="l" t="t" r="r" b="b"/>
              <a:pathLst>
                <a:path w="1365" h="51" extrusionOk="0">
                  <a:moveTo>
                    <a:pt x="0" y="26"/>
                  </a:moveTo>
                  <a:lnTo>
                    <a:pt x="26" y="51"/>
                  </a:lnTo>
                  <a:lnTo>
                    <a:pt x="1365" y="51"/>
                  </a:lnTo>
                  <a:lnTo>
                    <a:pt x="1365" y="0"/>
                  </a:lnTo>
                  <a:lnTo>
                    <a:pt x="26" y="0"/>
                  </a:lnTo>
                  <a:lnTo>
                    <a:pt x="52" y="26"/>
                  </a:lnTo>
                  <a:lnTo>
                    <a:pt x="0" y="26"/>
                  </a:lnTo>
                  <a:lnTo>
                    <a:pt x="0" y="51"/>
                  </a:lnTo>
                  <a:lnTo>
                    <a:pt x="26" y="51"/>
                  </a:lnTo>
                  <a:lnTo>
                    <a:pt x="0"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65" name="Google Shape;965;p100"/>
            <p:cNvSpPr/>
            <p:nvPr/>
          </p:nvSpPr>
          <p:spPr>
            <a:xfrm>
              <a:off x="2663" y="1286"/>
              <a:ext cx="10" cy="142"/>
            </a:xfrm>
            <a:custGeom>
              <a:avLst/>
              <a:gdLst/>
              <a:ahLst/>
              <a:cxnLst/>
              <a:rect l="l" t="t" r="r" b="b"/>
              <a:pathLst>
                <a:path w="52" h="708" extrusionOk="0">
                  <a:moveTo>
                    <a:pt x="26" y="0"/>
                  </a:moveTo>
                  <a:lnTo>
                    <a:pt x="0" y="24"/>
                  </a:lnTo>
                  <a:lnTo>
                    <a:pt x="0" y="708"/>
                  </a:lnTo>
                  <a:lnTo>
                    <a:pt x="52" y="708"/>
                  </a:lnTo>
                  <a:lnTo>
                    <a:pt x="52" y="24"/>
                  </a:lnTo>
                  <a:lnTo>
                    <a:pt x="26" y="50"/>
                  </a:lnTo>
                  <a:lnTo>
                    <a:pt x="26" y="0"/>
                  </a:lnTo>
                  <a:lnTo>
                    <a:pt x="0" y="0"/>
                  </a:lnTo>
                  <a:lnTo>
                    <a:pt x="0" y="24"/>
                  </a:lnTo>
                  <a:lnTo>
                    <a:pt x="26"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66" name="Google Shape;966;p100"/>
            <p:cNvSpPr/>
            <p:nvPr/>
          </p:nvSpPr>
          <p:spPr>
            <a:xfrm>
              <a:off x="2668" y="1286"/>
              <a:ext cx="273" cy="10"/>
            </a:xfrm>
            <a:custGeom>
              <a:avLst/>
              <a:gdLst/>
              <a:ahLst/>
              <a:cxnLst/>
              <a:rect l="l" t="t" r="r" b="b"/>
              <a:pathLst>
                <a:path w="1365" h="50" extrusionOk="0">
                  <a:moveTo>
                    <a:pt x="1365" y="24"/>
                  </a:moveTo>
                  <a:lnTo>
                    <a:pt x="1339" y="0"/>
                  </a:lnTo>
                  <a:lnTo>
                    <a:pt x="0" y="0"/>
                  </a:lnTo>
                  <a:lnTo>
                    <a:pt x="0" y="50"/>
                  </a:lnTo>
                  <a:lnTo>
                    <a:pt x="1339" y="50"/>
                  </a:lnTo>
                  <a:lnTo>
                    <a:pt x="1314" y="24"/>
                  </a:lnTo>
                  <a:lnTo>
                    <a:pt x="1365" y="24"/>
                  </a:lnTo>
                  <a:lnTo>
                    <a:pt x="1365" y="0"/>
                  </a:lnTo>
                  <a:lnTo>
                    <a:pt x="1339" y="0"/>
                  </a:lnTo>
                  <a:lnTo>
                    <a:pt x="1365"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67" name="Google Shape;967;p100"/>
            <p:cNvSpPr/>
            <p:nvPr/>
          </p:nvSpPr>
          <p:spPr>
            <a:xfrm>
              <a:off x="2931" y="1291"/>
              <a:ext cx="10" cy="142"/>
            </a:xfrm>
            <a:custGeom>
              <a:avLst/>
              <a:gdLst/>
              <a:ahLst/>
              <a:cxnLst/>
              <a:rect l="l" t="t" r="r" b="b"/>
              <a:pathLst>
                <a:path w="51" h="709" extrusionOk="0">
                  <a:moveTo>
                    <a:pt x="25" y="709"/>
                  </a:moveTo>
                  <a:lnTo>
                    <a:pt x="51" y="684"/>
                  </a:lnTo>
                  <a:lnTo>
                    <a:pt x="51" y="0"/>
                  </a:lnTo>
                  <a:lnTo>
                    <a:pt x="0" y="0"/>
                  </a:lnTo>
                  <a:lnTo>
                    <a:pt x="0" y="684"/>
                  </a:lnTo>
                  <a:lnTo>
                    <a:pt x="25" y="658"/>
                  </a:lnTo>
                  <a:lnTo>
                    <a:pt x="25" y="709"/>
                  </a:lnTo>
                  <a:lnTo>
                    <a:pt x="51" y="709"/>
                  </a:lnTo>
                  <a:lnTo>
                    <a:pt x="51" y="684"/>
                  </a:lnTo>
                  <a:lnTo>
                    <a:pt x="25" y="70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68" name="Google Shape;968;p100"/>
            <p:cNvSpPr/>
            <p:nvPr/>
          </p:nvSpPr>
          <p:spPr>
            <a:xfrm>
              <a:off x="197" y="1291"/>
              <a:ext cx="915" cy="13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969" name="Google Shape;969;p100"/>
            <p:cNvSpPr/>
            <p:nvPr/>
          </p:nvSpPr>
          <p:spPr>
            <a:xfrm>
              <a:off x="197" y="1422"/>
              <a:ext cx="920" cy="11"/>
            </a:xfrm>
            <a:custGeom>
              <a:avLst/>
              <a:gdLst/>
              <a:ahLst/>
              <a:cxnLst/>
              <a:rect l="l" t="t" r="r" b="b"/>
              <a:pathLst>
                <a:path w="4600" h="51" extrusionOk="0">
                  <a:moveTo>
                    <a:pt x="4550" y="26"/>
                  </a:moveTo>
                  <a:lnTo>
                    <a:pt x="4575" y="0"/>
                  </a:lnTo>
                  <a:lnTo>
                    <a:pt x="0" y="0"/>
                  </a:lnTo>
                  <a:lnTo>
                    <a:pt x="0" y="51"/>
                  </a:lnTo>
                  <a:lnTo>
                    <a:pt x="4575" y="51"/>
                  </a:lnTo>
                  <a:lnTo>
                    <a:pt x="4600" y="26"/>
                  </a:lnTo>
                  <a:lnTo>
                    <a:pt x="4575" y="51"/>
                  </a:lnTo>
                  <a:lnTo>
                    <a:pt x="4600" y="51"/>
                  </a:lnTo>
                  <a:lnTo>
                    <a:pt x="4600" y="26"/>
                  </a:lnTo>
                  <a:lnTo>
                    <a:pt x="4550"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70" name="Google Shape;970;p100"/>
            <p:cNvSpPr/>
            <p:nvPr/>
          </p:nvSpPr>
          <p:spPr>
            <a:xfrm>
              <a:off x="1107" y="1286"/>
              <a:ext cx="10" cy="142"/>
            </a:xfrm>
            <a:custGeom>
              <a:avLst/>
              <a:gdLst/>
              <a:ahLst/>
              <a:cxnLst/>
              <a:rect l="l" t="t" r="r" b="b"/>
              <a:pathLst>
                <a:path w="50" h="708" extrusionOk="0">
                  <a:moveTo>
                    <a:pt x="25" y="50"/>
                  </a:moveTo>
                  <a:lnTo>
                    <a:pt x="0" y="24"/>
                  </a:lnTo>
                  <a:lnTo>
                    <a:pt x="0" y="708"/>
                  </a:lnTo>
                  <a:lnTo>
                    <a:pt x="50" y="708"/>
                  </a:lnTo>
                  <a:lnTo>
                    <a:pt x="50" y="24"/>
                  </a:lnTo>
                  <a:lnTo>
                    <a:pt x="25" y="0"/>
                  </a:lnTo>
                  <a:lnTo>
                    <a:pt x="50" y="24"/>
                  </a:lnTo>
                  <a:lnTo>
                    <a:pt x="50" y="0"/>
                  </a:lnTo>
                  <a:lnTo>
                    <a:pt x="25" y="0"/>
                  </a:lnTo>
                  <a:lnTo>
                    <a:pt x="25" y="5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71" name="Google Shape;971;p100"/>
            <p:cNvSpPr/>
            <p:nvPr/>
          </p:nvSpPr>
          <p:spPr>
            <a:xfrm>
              <a:off x="192" y="1286"/>
              <a:ext cx="920" cy="10"/>
            </a:xfrm>
            <a:custGeom>
              <a:avLst/>
              <a:gdLst/>
              <a:ahLst/>
              <a:cxnLst/>
              <a:rect l="l" t="t" r="r" b="b"/>
              <a:pathLst>
                <a:path w="4601" h="50" extrusionOk="0">
                  <a:moveTo>
                    <a:pt x="50" y="24"/>
                  </a:moveTo>
                  <a:lnTo>
                    <a:pt x="26" y="50"/>
                  </a:lnTo>
                  <a:lnTo>
                    <a:pt x="4601" y="50"/>
                  </a:lnTo>
                  <a:lnTo>
                    <a:pt x="4601" y="0"/>
                  </a:lnTo>
                  <a:lnTo>
                    <a:pt x="26" y="0"/>
                  </a:lnTo>
                  <a:lnTo>
                    <a:pt x="0" y="24"/>
                  </a:lnTo>
                  <a:lnTo>
                    <a:pt x="26" y="0"/>
                  </a:lnTo>
                  <a:lnTo>
                    <a:pt x="0" y="0"/>
                  </a:lnTo>
                  <a:lnTo>
                    <a:pt x="0" y="24"/>
                  </a:lnTo>
                  <a:lnTo>
                    <a:pt x="5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72" name="Google Shape;972;p100"/>
            <p:cNvSpPr/>
            <p:nvPr/>
          </p:nvSpPr>
          <p:spPr>
            <a:xfrm>
              <a:off x="192" y="1291"/>
              <a:ext cx="10" cy="142"/>
            </a:xfrm>
            <a:custGeom>
              <a:avLst/>
              <a:gdLst/>
              <a:ahLst/>
              <a:cxnLst/>
              <a:rect l="l" t="t" r="r" b="b"/>
              <a:pathLst>
                <a:path w="50" h="709" extrusionOk="0">
                  <a:moveTo>
                    <a:pt x="26" y="658"/>
                  </a:moveTo>
                  <a:lnTo>
                    <a:pt x="50" y="684"/>
                  </a:lnTo>
                  <a:lnTo>
                    <a:pt x="50" y="0"/>
                  </a:lnTo>
                  <a:lnTo>
                    <a:pt x="0" y="0"/>
                  </a:lnTo>
                  <a:lnTo>
                    <a:pt x="0" y="684"/>
                  </a:lnTo>
                  <a:lnTo>
                    <a:pt x="26" y="709"/>
                  </a:lnTo>
                  <a:lnTo>
                    <a:pt x="0" y="684"/>
                  </a:lnTo>
                  <a:lnTo>
                    <a:pt x="0" y="709"/>
                  </a:lnTo>
                  <a:lnTo>
                    <a:pt x="26" y="709"/>
                  </a:lnTo>
                  <a:lnTo>
                    <a:pt x="26" y="65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73" name="Google Shape;973;p100"/>
            <p:cNvSpPr/>
            <p:nvPr/>
          </p:nvSpPr>
          <p:spPr>
            <a:xfrm>
              <a:off x="1112" y="1291"/>
              <a:ext cx="1280" cy="13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974" name="Google Shape;974;p100"/>
            <p:cNvSpPr/>
            <p:nvPr/>
          </p:nvSpPr>
          <p:spPr>
            <a:xfrm>
              <a:off x="1107" y="1422"/>
              <a:ext cx="1285" cy="11"/>
            </a:xfrm>
            <a:custGeom>
              <a:avLst/>
              <a:gdLst/>
              <a:ahLst/>
              <a:cxnLst/>
              <a:rect l="l" t="t" r="r" b="b"/>
              <a:pathLst>
                <a:path w="6425" h="51" extrusionOk="0">
                  <a:moveTo>
                    <a:pt x="0" y="26"/>
                  </a:moveTo>
                  <a:lnTo>
                    <a:pt x="25" y="51"/>
                  </a:lnTo>
                  <a:lnTo>
                    <a:pt x="6425" y="51"/>
                  </a:lnTo>
                  <a:lnTo>
                    <a:pt x="6425" y="0"/>
                  </a:lnTo>
                  <a:lnTo>
                    <a:pt x="25" y="0"/>
                  </a:lnTo>
                  <a:lnTo>
                    <a:pt x="50" y="26"/>
                  </a:lnTo>
                  <a:lnTo>
                    <a:pt x="0" y="26"/>
                  </a:lnTo>
                  <a:lnTo>
                    <a:pt x="0" y="51"/>
                  </a:lnTo>
                  <a:lnTo>
                    <a:pt x="25" y="51"/>
                  </a:lnTo>
                  <a:lnTo>
                    <a:pt x="0"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75" name="Google Shape;975;p100"/>
            <p:cNvSpPr/>
            <p:nvPr/>
          </p:nvSpPr>
          <p:spPr>
            <a:xfrm>
              <a:off x="1107" y="1286"/>
              <a:ext cx="10" cy="142"/>
            </a:xfrm>
            <a:custGeom>
              <a:avLst/>
              <a:gdLst/>
              <a:ahLst/>
              <a:cxnLst/>
              <a:rect l="l" t="t" r="r" b="b"/>
              <a:pathLst>
                <a:path w="50" h="708" extrusionOk="0">
                  <a:moveTo>
                    <a:pt x="25" y="0"/>
                  </a:moveTo>
                  <a:lnTo>
                    <a:pt x="0" y="24"/>
                  </a:lnTo>
                  <a:lnTo>
                    <a:pt x="0" y="708"/>
                  </a:lnTo>
                  <a:lnTo>
                    <a:pt x="50" y="708"/>
                  </a:lnTo>
                  <a:lnTo>
                    <a:pt x="50" y="24"/>
                  </a:lnTo>
                  <a:lnTo>
                    <a:pt x="25" y="50"/>
                  </a:lnTo>
                  <a:lnTo>
                    <a:pt x="25" y="0"/>
                  </a:lnTo>
                  <a:lnTo>
                    <a:pt x="0" y="0"/>
                  </a:lnTo>
                  <a:lnTo>
                    <a:pt x="0" y="24"/>
                  </a:lnTo>
                  <a:lnTo>
                    <a:pt x="25"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76" name="Google Shape;976;p100"/>
            <p:cNvSpPr/>
            <p:nvPr/>
          </p:nvSpPr>
          <p:spPr>
            <a:xfrm>
              <a:off x="1112" y="1286"/>
              <a:ext cx="1285" cy="10"/>
            </a:xfrm>
            <a:custGeom>
              <a:avLst/>
              <a:gdLst/>
              <a:ahLst/>
              <a:cxnLst/>
              <a:rect l="l" t="t" r="r" b="b"/>
              <a:pathLst>
                <a:path w="6426" h="50" extrusionOk="0">
                  <a:moveTo>
                    <a:pt x="6426" y="24"/>
                  </a:moveTo>
                  <a:lnTo>
                    <a:pt x="6400" y="0"/>
                  </a:lnTo>
                  <a:lnTo>
                    <a:pt x="0" y="0"/>
                  </a:lnTo>
                  <a:lnTo>
                    <a:pt x="0" y="50"/>
                  </a:lnTo>
                  <a:lnTo>
                    <a:pt x="6400" y="50"/>
                  </a:lnTo>
                  <a:lnTo>
                    <a:pt x="6374" y="24"/>
                  </a:lnTo>
                  <a:lnTo>
                    <a:pt x="6426" y="24"/>
                  </a:lnTo>
                  <a:lnTo>
                    <a:pt x="6426" y="0"/>
                  </a:lnTo>
                  <a:lnTo>
                    <a:pt x="6400" y="0"/>
                  </a:lnTo>
                  <a:lnTo>
                    <a:pt x="6426"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77" name="Google Shape;977;p100"/>
            <p:cNvSpPr/>
            <p:nvPr/>
          </p:nvSpPr>
          <p:spPr>
            <a:xfrm>
              <a:off x="2387" y="1291"/>
              <a:ext cx="10" cy="142"/>
            </a:xfrm>
            <a:custGeom>
              <a:avLst/>
              <a:gdLst/>
              <a:ahLst/>
              <a:cxnLst/>
              <a:rect l="l" t="t" r="r" b="b"/>
              <a:pathLst>
                <a:path w="52" h="709" extrusionOk="0">
                  <a:moveTo>
                    <a:pt x="26" y="709"/>
                  </a:moveTo>
                  <a:lnTo>
                    <a:pt x="52" y="684"/>
                  </a:lnTo>
                  <a:lnTo>
                    <a:pt x="52" y="0"/>
                  </a:lnTo>
                  <a:lnTo>
                    <a:pt x="0" y="0"/>
                  </a:lnTo>
                  <a:lnTo>
                    <a:pt x="0" y="684"/>
                  </a:lnTo>
                  <a:lnTo>
                    <a:pt x="26" y="658"/>
                  </a:lnTo>
                  <a:lnTo>
                    <a:pt x="26" y="709"/>
                  </a:lnTo>
                  <a:lnTo>
                    <a:pt x="52" y="709"/>
                  </a:lnTo>
                  <a:lnTo>
                    <a:pt x="52" y="684"/>
                  </a:lnTo>
                  <a:lnTo>
                    <a:pt x="26" y="70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78" name="Google Shape;978;p100"/>
            <p:cNvSpPr/>
            <p:nvPr/>
          </p:nvSpPr>
          <p:spPr>
            <a:xfrm>
              <a:off x="2936" y="1291"/>
              <a:ext cx="1148" cy="13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979" name="Google Shape;979;p100"/>
            <p:cNvSpPr/>
            <p:nvPr/>
          </p:nvSpPr>
          <p:spPr>
            <a:xfrm>
              <a:off x="2936" y="1422"/>
              <a:ext cx="1153" cy="11"/>
            </a:xfrm>
            <a:custGeom>
              <a:avLst/>
              <a:gdLst/>
              <a:ahLst/>
              <a:cxnLst/>
              <a:rect l="l" t="t" r="r" b="b"/>
              <a:pathLst>
                <a:path w="5765" h="51" extrusionOk="0">
                  <a:moveTo>
                    <a:pt x="5715" y="26"/>
                  </a:moveTo>
                  <a:lnTo>
                    <a:pt x="5741" y="0"/>
                  </a:lnTo>
                  <a:lnTo>
                    <a:pt x="0" y="0"/>
                  </a:lnTo>
                  <a:lnTo>
                    <a:pt x="0" y="51"/>
                  </a:lnTo>
                  <a:lnTo>
                    <a:pt x="5741" y="51"/>
                  </a:lnTo>
                  <a:lnTo>
                    <a:pt x="5765" y="26"/>
                  </a:lnTo>
                  <a:lnTo>
                    <a:pt x="5741" y="51"/>
                  </a:lnTo>
                  <a:lnTo>
                    <a:pt x="5765" y="51"/>
                  </a:lnTo>
                  <a:lnTo>
                    <a:pt x="5765" y="26"/>
                  </a:lnTo>
                  <a:lnTo>
                    <a:pt x="5715"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80" name="Google Shape;980;p100"/>
            <p:cNvSpPr/>
            <p:nvPr/>
          </p:nvSpPr>
          <p:spPr>
            <a:xfrm>
              <a:off x="4079" y="1286"/>
              <a:ext cx="10" cy="142"/>
            </a:xfrm>
            <a:custGeom>
              <a:avLst/>
              <a:gdLst/>
              <a:ahLst/>
              <a:cxnLst/>
              <a:rect l="l" t="t" r="r" b="b"/>
              <a:pathLst>
                <a:path w="50" h="708" extrusionOk="0">
                  <a:moveTo>
                    <a:pt x="26" y="50"/>
                  </a:moveTo>
                  <a:lnTo>
                    <a:pt x="0" y="24"/>
                  </a:lnTo>
                  <a:lnTo>
                    <a:pt x="0" y="708"/>
                  </a:lnTo>
                  <a:lnTo>
                    <a:pt x="50" y="708"/>
                  </a:lnTo>
                  <a:lnTo>
                    <a:pt x="50" y="24"/>
                  </a:lnTo>
                  <a:lnTo>
                    <a:pt x="26" y="0"/>
                  </a:lnTo>
                  <a:lnTo>
                    <a:pt x="50" y="24"/>
                  </a:lnTo>
                  <a:lnTo>
                    <a:pt x="50" y="0"/>
                  </a:lnTo>
                  <a:lnTo>
                    <a:pt x="26" y="0"/>
                  </a:lnTo>
                  <a:lnTo>
                    <a:pt x="26" y="5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81" name="Google Shape;981;p100"/>
            <p:cNvSpPr/>
            <p:nvPr/>
          </p:nvSpPr>
          <p:spPr>
            <a:xfrm>
              <a:off x="2931" y="1286"/>
              <a:ext cx="1153" cy="10"/>
            </a:xfrm>
            <a:custGeom>
              <a:avLst/>
              <a:gdLst/>
              <a:ahLst/>
              <a:cxnLst/>
              <a:rect l="l" t="t" r="r" b="b"/>
              <a:pathLst>
                <a:path w="5766" h="50" extrusionOk="0">
                  <a:moveTo>
                    <a:pt x="51" y="24"/>
                  </a:moveTo>
                  <a:lnTo>
                    <a:pt x="25" y="50"/>
                  </a:lnTo>
                  <a:lnTo>
                    <a:pt x="5766" y="50"/>
                  </a:lnTo>
                  <a:lnTo>
                    <a:pt x="5766" y="0"/>
                  </a:lnTo>
                  <a:lnTo>
                    <a:pt x="25" y="0"/>
                  </a:lnTo>
                  <a:lnTo>
                    <a:pt x="0" y="24"/>
                  </a:lnTo>
                  <a:lnTo>
                    <a:pt x="25" y="0"/>
                  </a:lnTo>
                  <a:lnTo>
                    <a:pt x="0" y="0"/>
                  </a:lnTo>
                  <a:lnTo>
                    <a:pt x="0" y="24"/>
                  </a:lnTo>
                  <a:lnTo>
                    <a:pt x="51"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82" name="Google Shape;982;p100"/>
            <p:cNvSpPr/>
            <p:nvPr/>
          </p:nvSpPr>
          <p:spPr>
            <a:xfrm>
              <a:off x="2931" y="1291"/>
              <a:ext cx="10" cy="142"/>
            </a:xfrm>
            <a:custGeom>
              <a:avLst/>
              <a:gdLst/>
              <a:ahLst/>
              <a:cxnLst/>
              <a:rect l="l" t="t" r="r" b="b"/>
              <a:pathLst>
                <a:path w="51" h="709" extrusionOk="0">
                  <a:moveTo>
                    <a:pt x="25" y="658"/>
                  </a:moveTo>
                  <a:lnTo>
                    <a:pt x="51" y="684"/>
                  </a:lnTo>
                  <a:lnTo>
                    <a:pt x="51" y="0"/>
                  </a:lnTo>
                  <a:lnTo>
                    <a:pt x="0" y="0"/>
                  </a:lnTo>
                  <a:lnTo>
                    <a:pt x="0" y="684"/>
                  </a:lnTo>
                  <a:lnTo>
                    <a:pt x="25" y="709"/>
                  </a:lnTo>
                  <a:lnTo>
                    <a:pt x="0" y="684"/>
                  </a:lnTo>
                  <a:lnTo>
                    <a:pt x="0" y="709"/>
                  </a:lnTo>
                  <a:lnTo>
                    <a:pt x="25" y="709"/>
                  </a:lnTo>
                  <a:lnTo>
                    <a:pt x="25" y="65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83" name="Google Shape;983;p100"/>
            <p:cNvSpPr/>
            <p:nvPr/>
          </p:nvSpPr>
          <p:spPr>
            <a:xfrm>
              <a:off x="2603" y="1168"/>
              <a:ext cx="689" cy="12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731"/>
                <a:buFont typeface="Arial"/>
                <a:buNone/>
              </a:pPr>
              <a:r>
                <a:rPr lang="en-US" sz="731" b="0" u="none">
                  <a:solidFill>
                    <a:srgbClr val="FFFFFF"/>
                  </a:solidFill>
                  <a:latin typeface="Arial"/>
                  <a:ea typeface="Arial"/>
                  <a:cs typeface="Arial"/>
                  <a:sym typeface="Arial"/>
                </a:rPr>
                <a:t>Superstructure</a:t>
              </a:r>
              <a:endParaRPr sz="1350" b="0" u="none">
                <a:solidFill>
                  <a:schemeClr val="dk1"/>
                </a:solidFill>
                <a:latin typeface="Times New Roman"/>
                <a:ea typeface="Times New Roman"/>
                <a:cs typeface="Times New Roman"/>
                <a:sym typeface="Times New Roman"/>
              </a:endParaRPr>
            </a:p>
          </p:txBody>
        </p:sp>
        <p:sp>
          <p:nvSpPr>
            <p:cNvPr id="984" name="Google Shape;984;p100"/>
            <p:cNvSpPr/>
            <p:nvPr/>
          </p:nvSpPr>
          <p:spPr>
            <a:xfrm>
              <a:off x="240" y="1327"/>
              <a:ext cx="50" cy="66"/>
            </a:xfrm>
            <a:custGeom>
              <a:avLst/>
              <a:gdLst/>
              <a:ahLst/>
              <a:cxnLst/>
              <a:rect l="l" t="t" r="r" b="b"/>
              <a:pathLst>
                <a:path w="248" h="327" extrusionOk="0">
                  <a:moveTo>
                    <a:pt x="0" y="327"/>
                  </a:moveTo>
                  <a:lnTo>
                    <a:pt x="0" y="0"/>
                  </a:lnTo>
                  <a:lnTo>
                    <a:pt x="123" y="0"/>
                  </a:lnTo>
                  <a:lnTo>
                    <a:pt x="132" y="0"/>
                  </a:lnTo>
                  <a:lnTo>
                    <a:pt x="141" y="0"/>
                  </a:lnTo>
                  <a:lnTo>
                    <a:pt x="149" y="2"/>
                  </a:lnTo>
                  <a:lnTo>
                    <a:pt x="157" y="3"/>
                  </a:lnTo>
                  <a:lnTo>
                    <a:pt x="164" y="4"/>
                  </a:lnTo>
                  <a:lnTo>
                    <a:pt x="171" y="5"/>
                  </a:lnTo>
                  <a:lnTo>
                    <a:pt x="177" y="8"/>
                  </a:lnTo>
                  <a:lnTo>
                    <a:pt x="184" y="10"/>
                  </a:lnTo>
                  <a:lnTo>
                    <a:pt x="189" y="13"/>
                  </a:lnTo>
                  <a:lnTo>
                    <a:pt x="193" y="16"/>
                  </a:lnTo>
                  <a:lnTo>
                    <a:pt x="198" y="19"/>
                  </a:lnTo>
                  <a:lnTo>
                    <a:pt x="203" y="23"/>
                  </a:lnTo>
                  <a:lnTo>
                    <a:pt x="208" y="27"/>
                  </a:lnTo>
                  <a:lnTo>
                    <a:pt x="212" y="31"/>
                  </a:lnTo>
                  <a:lnTo>
                    <a:pt x="216" y="36"/>
                  </a:lnTo>
                  <a:lnTo>
                    <a:pt x="219" y="41"/>
                  </a:lnTo>
                  <a:lnTo>
                    <a:pt x="222" y="46"/>
                  </a:lnTo>
                  <a:lnTo>
                    <a:pt x="224" y="51"/>
                  </a:lnTo>
                  <a:lnTo>
                    <a:pt x="227" y="57"/>
                  </a:lnTo>
                  <a:lnTo>
                    <a:pt x="228" y="62"/>
                  </a:lnTo>
                  <a:lnTo>
                    <a:pt x="230" y="67"/>
                  </a:lnTo>
                  <a:lnTo>
                    <a:pt x="230" y="73"/>
                  </a:lnTo>
                  <a:lnTo>
                    <a:pt x="232" y="78"/>
                  </a:lnTo>
                  <a:lnTo>
                    <a:pt x="232" y="84"/>
                  </a:lnTo>
                  <a:lnTo>
                    <a:pt x="232" y="89"/>
                  </a:lnTo>
                  <a:lnTo>
                    <a:pt x="232" y="94"/>
                  </a:lnTo>
                  <a:lnTo>
                    <a:pt x="230" y="100"/>
                  </a:lnTo>
                  <a:lnTo>
                    <a:pt x="229" y="105"/>
                  </a:lnTo>
                  <a:lnTo>
                    <a:pt x="227" y="110"/>
                  </a:lnTo>
                  <a:lnTo>
                    <a:pt x="225" y="115"/>
                  </a:lnTo>
                  <a:lnTo>
                    <a:pt x="223" y="118"/>
                  </a:lnTo>
                  <a:lnTo>
                    <a:pt x="220" y="123"/>
                  </a:lnTo>
                  <a:lnTo>
                    <a:pt x="217" y="128"/>
                  </a:lnTo>
                  <a:lnTo>
                    <a:pt x="214" y="132"/>
                  </a:lnTo>
                  <a:lnTo>
                    <a:pt x="211" y="137"/>
                  </a:lnTo>
                  <a:lnTo>
                    <a:pt x="206" y="141"/>
                  </a:lnTo>
                  <a:lnTo>
                    <a:pt x="202" y="144"/>
                  </a:lnTo>
                  <a:lnTo>
                    <a:pt x="197" y="148"/>
                  </a:lnTo>
                  <a:lnTo>
                    <a:pt x="191" y="150"/>
                  </a:lnTo>
                  <a:lnTo>
                    <a:pt x="186" y="154"/>
                  </a:lnTo>
                  <a:lnTo>
                    <a:pt x="193" y="155"/>
                  </a:lnTo>
                  <a:lnTo>
                    <a:pt x="200" y="159"/>
                  </a:lnTo>
                  <a:lnTo>
                    <a:pt x="206" y="161"/>
                  </a:lnTo>
                  <a:lnTo>
                    <a:pt x="212" y="165"/>
                  </a:lnTo>
                  <a:lnTo>
                    <a:pt x="218" y="169"/>
                  </a:lnTo>
                  <a:lnTo>
                    <a:pt x="223" y="174"/>
                  </a:lnTo>
                  <a:lnTo>
                    <a:pt x="228" y="179"/>
                  </a:lnTo>
                  <a:lnTo>
                    <a:pt x="232" y="184"/>
                  </a:lnTo>
                  <a:lnTo>
                    <a:pt x="235" y="189"/>
                  </a:lnTo>
                  <a:lnTo>
                    <a:pt x="239" y="195"/>
                  </a:lnTo>
                  <a:lnTo>
                    <a:pt x="241" y="200"/>
                  </a:lnTo>
                  <a:lnTo>
                    <a:pt x="244" y="206"/>
                  </a:lnTo>
                  <a:lnTo>
                    <a:pt x="245" y="212"/>
                  </a:lnTo>
                  <a:lnTo>
                    <a:pt x="246" y="219"/>
                  </a:lnTo>
                  <a:lnTo>
                    <a:pt x="248" y="225"/>
                  </a:lnTo>
                  <a:lnTo>
                    <a:pt x="248" y="233"/>
                  </a:lnTo>
                  <a:lnTo>
                    <a:pt x="248" y="239"/>
                  </a:lnTo>
                  <a:lnTo>
                    <a:pt x="248" y="244"/>
                  </a:lnTo>
                  <a:lnTo>
                    <a:pt x="246" y="250"/>
                  </a:lnTo>
                  <a:lnTo>
                    <a:pt x="245" y="255"/>
                  </a:lnTo>
                  <a:lnTo>
                    <a:pt x="244" y="260"/>
                  </a:lnTo>
                  <a:lnTo>
                    <a:pt x="243" y="266"/>
                  </a:lnTo>
                  <a:lnTo>
                    <a:pt x="240" y="271"/>
                  </a:lnTo>
                  <a:lnTo>
                    <a:pt x="238" y="276"/>
                  </a:lnTo>
                  <a:lnTo>
                    <a:pt x="235" y="281"/>
                  </a:lnTo>
                  <a:lnTo>
                    <a:pt x="233" y="284"/>
                  </a:lnTo>
                  <a:lnTo>
                    <a:pt x="230" y="289"/>
                  </a:lnTo>
                  <a:lnTo>
                    <a:pt x="227" y="293"/>
                  </a:lnTo>
                  <a:lnTo>
                    <a:pt x="224" y="297"/>
                  </a:lnTo>
                  <a:lnTo>
                    <a:pt x="220" y="300"/>
                  </a:lnTo>
                  <a:lnTo>
                    <a:pt x="217" y="303"/>
                  </a:lnTo>
                  <a:lnTo>
                    <a:pt x="214" y="307"/>
                  </a:lnTo>
                  <a:lnTo>
                    <a:pt x="211" y="309"/>
                  </a:lnTo>
                  <a:lnTo>
                    <a:pt x="206" y="311"/>
                  </a:lnTo>
                  <a:lnTo>
                    <a:pt x="202" y="314"/>
                  </a:lnTo>
                  <a:lnTo>
                    <a:pt x="197" y="315"/>
                  </a:lnTo>
                  <a:lnTo>
                    <a:pt x="193" y="318"/>
                  </a:lnTo>
                  <a:lnTo>
                    <a:pt x="189" y="319"/>
                  </a:lnTo>
                  <a:lnTo>
                    <a:pt x="184" y="321"/>
                  </a:lnTo>
                  <a:lnTo>
                    <a:pt x="177" y="323"/>
                  </a:lnTo>
                  <a:lnTo>
                    <a:pt x="173" y="324"/>
                  </a:lnTo>
                  <a:lnTo>
                    <a:pt x="166" y="325"/>
                  </a:lnTo>
                  <a:lnTo>
                    <a:pt x="160" y="325"/>
                  </a:lnTo>
                  <a:lnTo>
                    <a:pt x="154" y="326"/>
                  </a:lnTo>
                  <a:lnTo>
                    <a:pt x="147" y="327"/>
                  </a:lnTo>
                  <a:lnTo>
                    <a:pt x="141" y="327"/>
                  </a:lnTo>
                  <a:lnTo>
                    <a:pt x="133" y="327"/>
                  </a:lnTo>
                  <a:lnTo>
                    <a:pt x="125" y="327"/>
                  </a:lnTo>
                  <a:lnTo>
                    <a:pt x="0" y="327"/>
                  </a:lnTo>
                  <a:close/>
                  <a:moveTo>
                    <a:pt x="43" y="138"/>
                  </a:moveTo>
                  <a:lnTo>
                    <a:pt x="115" y="138"/>
                  </a:lnTo>
                  <a:lnTo>
                    <a:pt x="121" y="138"/>
                  </a:lnTo>
                  <a:lnTo>
                    <a:pt x="128" y="138"/>
                  </a:lnTo>
                  <a:lnTo>
                    <a:pt x="133" y="137"/>
                  </a:lnTo>
                  <a:lnTo>
                    <a:pt x="139" y="137"/>
                  </a:lnTo>
                  <a:lnTo>
                    <a:pt x="144" y="137"/>
                  </a:lnTo>
                  <a:lnTo>
                    <a:pt x="148" y="136"/>
                  </a:lnTo>
                  <a:lnTo>
                    <a:pt x="153" y="134"/>
                  </a:lnTo>
                  <a:lnTo>
                    <a:pt x="155" y="134"/>
                  </a:lnTo>
                  <a:lnTo>
                    <a:pt x="160" y="133"/>
                  </a:lnTo>
                  <a:lnTo>
                    <a:pt x="164" y="131"/>
                  </a:lnTo>
                  <a:lnTo>
                    <a:pt x="166" y="130"/>
                  </a:lnTo>
                  <a:lnTo>
                    <a:pt x="170" y="127"/>
                  </a:lnTo>
                  <a:lnTo>
                    <a:pt x="174" y="126"/>
                  </a:lnTo>
                  <a:lnTo>
                    <a:pt x="176" y="123"/>
                  </a:lnTo>
                  <a:lnTo>
                    <a:pt x="179" y="121"/>
                  </a:lnTo>
                  <a:lnTo>
                    <a:pt x="181" y="117"/>
                  </a:lnTo>
                  <a:lnTo>
                    <a:pt x="182" y="115"/>
                  </a:lnTo>
                  <a:lnTo>
                    <a:pt x="185" y="112"/>
                  </a:lnTo>
                  <a:lnTo>
                    <a:pt x="186" y="109"/>
                  </a:lnTo>
                  <a:lnTo>
                    <a:pt x="187" y="105"/>
                  </a:lnTo>
                  <a:lnTo>
                    <a:pt x="187" y="101"/>
                  </a:lnTo>
                  <a:lnTo>
                    <a:pt x="189" y="98"/>
                  </a:lnTo>
                  <a:lnTo>
                    <a:pt x="189" y="94"/>
                  </a:lnTo>
                  <a:lnTo>
                    <a:pt x="189" y="89"/>
                  </a:lnTo>
                  <a:lnTo>
                    <a:pt x="189" y="85"/>
                  </a:lnTo>
                  <a:lnTo>
                    <a:pt x="189" y="82"/>
                  </a:lnTo>
                  <a:lnTo>
                    <a:pt x="189" y="78"/>
                  </a:lnTo>
                  <a:lnTo>
                    <a:pt x="187" y="74"/>
                  </a:lnTo>
                  <a:lnTo>
                    <a:pt x="186" y="70"/>
                  </a:lnTo>
                  <a:lnTo>
                    <a:pt x="185" y="67"/>
                  </a:lnTo>
                  <a:lnTo>
                    <a:pt x="184" y="63"/>
                  </a:lnTo>
                  <a:lnTo>
                    <a:pt x="181" y="61"/>
                  </a:lnTo>
                  <a:lnTo>
                    <a:pt x="179" y="57"/>
                  </a:lnTo>
                  <a:lnTo>
                    <a:pt x="177" y="55"/>
                  </a:lnTo>
                  <a:lnTo>
                    <a:pt x="174" y="52"/>
                  </a:lnTo>
                  <a:lnTo>
                    <a:pt x="171" y="50"/>
                  </a:lnTo>
                  <a:lnTo>
                    <a:pt x="169" y="48"/>
                  </a:lnTo>
                  <a:lnTo>
                    <a:pt x="165" y="46"/>
                  </a:lnTo>
                  <a:lnTo>
                    <a:pt x="163" y="45"/>
                  </a:lnTo>
                  <a:lnTo>
                    <a:pt x="159" y="43"/>
                  </a:lnTo>
                  <a:lnTo>
                    <a:pt x="155" y="42"/>
                  </a:lnTo>
                  <a:lnTo>
                    <a:pt x="150" y="41"/>
                  </a:lnTo>
                  <a:lnTo>
                    <a:pt x="145" y="41"/>
                  </a:lnTo>
                  <a:lnTo>
                    <a:pt x="139" y="40"/>
                  </a:lnTo>
                  <a:lnTo>
                    <a:pt x="133" y="40"/>
                  </a:lnTo>
                  <a:lnTo>
                    <a:pt x="126" y="40"/>
                  </a:lnTo>
                  <a:lnTo>
                    <a:pt x="117" y="39"/>
                  </a:lnTo>
                  <a:lnTo>
                    <a:pt x="109" y="39"/>
                  </a:lnTo>
                  <a:lnTo>
                    <a:pt x="43" y="39"/>
                  </a:lnTo>
                  <a:lnTo>
                    <a:pt x="43" y="138"/>
                  </a:lnTo>
                  <a:close/>
                  <a:moveTo>
                    <a:pt x="43" y="289"/>
                  </a:moveTo>
                  <a:lnTo>
                    <a:pt x="125" y="289"/>
                  </a:lnTo>
                  <a:lnTo>
                    <a:pt x="131" y="289"/>
                  </a:lnTo>
                  <a:lnTo>
                    <a:pt x="134" y="289"/>
                  </a:lnTo>
                  <a:lnTo>
                    <a:pt x="139" y="289"/>
                  </a:lnTo>
                  <a:lnTo>
                    <a:pt x="143" y="288"/>
                  </a:lnTo>
                  <a:lnTo>
                    <a:pt x="147" y="288"/>
                  </a:lnTo>
                  <a:lnTo>
                    <a:pt x="149" y="288"/>
                  </a:lnTo>
                  <a:lnTo>
                    <a:pt x="153" y="288"/>
                  </a:lnTo>
                  <a:lnTo>
                    <a:pt x="154" y="288"/>
                  </a:lnTo>
                  <a:lnTo>
                    <a:pt x="158" y="287"/>
                  </a:lnTo>
                  <a:lnTo>
                    <a:pt x="161" y="286"/>
                  </a:lnTo>
                  <a:lnTo>
                    <a:pt x="165" y="284"/>
                  </a:lnTo>
                  <a:lnTo>
                    <a:pt x="169" y="284"/>
                  </a:lnTo>
                  <a:lnTo>
                    <a:pt x="171" y="283"/>
                  </a:lnTo>
                  <a:lnTo>
                    <a:pt x="174" y="282"/>
                  </a:lnTo>
                  <a:lnTo>
                    <a:pt x="177" y="280"/>
                  </a:lnTo>
                  <a:lnTo>
                    <a:pt x="180" y="278"/>
                  </a:lnTo>
                  <a:lnTo>
                    <a:pt x="182" y="277"/>
                  </a:lnTo>
                  <a:lnTo>
                    <a:pt x="185" y="275"/>
                  </a:lnTo>
                  <a:lnTo>
                    <a:pt x="186" y="273"/>
                  </a:lnTo>
                  <a:lnTo>
                    <a:pt x="189" y="271"/>
                  </a:lnTo>
                  <a:lnTo>
                    <a:pt x="191" y="268"/>
                  </a:lnTo>
                  <a:lnTo>
                    <a:pt x="192" y="266"/>
                  </a:lnTo>
                  <a:lnTo>
                    <a:pt x="195" y="264"/>
                  </a:lnTo>
                  <a:lnTo>
                    <a:pt x="196" y="260"/>
                  </a:lnTo>
                  <a:lnTo>
                    <a:pt x="197" y="257"/>
                  </a:lnTo>
                  <a:lnTo>
                    <a:pt x="200" y="254"/>
                  </a:lnTo>
                  <a:lnTo>
                    <a:pt x="200" y="251"/>
                  </a:lnTo>
                  <a:lnTo>
                    <a:pt x="201" y="248"/>
                  </a:lnTo>
                  <a:lnTo>
                    <a:pt x="202" y="244"/>
                  </a:lnTo>
                  <a:lnTo>
                    <a:pt x="202" y="240"/>
                  </a:lnTo>
                  <a:lnTo>
                    <a:pt x="202" y="236"/>
                  </a:lnTo>
                  <a:lnTo>
                    <a:pt x="203" y="233"/>
                  </a:lnTo>
                  <a:lnTo>
                    <a:pt x="202" y="228"/>
                  </a:lnTo>
                  <a:lnTo>
                    <a:pt x="202" y="224"/>
                  </a:lnTo>
                  <a:lnTo>
                    <a:pt x="201" y="219"/>
                  </a:lnTo>
                  <a:lnTo>
                    <a:pt x="201" y="216"/>
                  </a:lnTo>
                  <a:lnTo>
                    <a:pt x="200" y="212"/>
                  </a:lnTo>
                  <a:lnTo>
                    <a:pt x="197" y="208"/>
                  </a:lnTo>
                  <a:lnTo>
                    <a:pt x="196" y="205"/>
                  </a:lnTo>
                  <a:lnTo>
                    <a:pt x="193" y="201"/>
                  </a:lnTo>
                  <a:lnTo>
                    <a:pt x="191" y="197"/>
                  </a:lnTo>
                  <a:lnTo>
                    <a:pt x="189" y="195"/>
                  </a:lnTo>
                  <a:lnTo>
                    <a:pt x="185" y="192"/>
                  </a:lnTo>
                  <a:lnTo>
                    <a:pt x="182" y="190"/>
                  </a:lnTo>
                  <a:lnTo>
                    <a:pt x="179" y="187"/>
                  </a:lnTo>
                  <a:lnTo>
                    <a:pt x="175" y="185"/>
                  </a:lnTo>
                  <a:lnTo>
                    <a:pt x="171" y="184"/>
                  </a:lnTo>
                  <a:lnTo>
                    <a:pt x="168" y="182"/>
                  </a:lnTo>
                  <a:lnTo>
                    <a:pt x="163" y="181"/>
                  </a:lnTo>
                  <a:lnTo>
                    <a:pt x="158" y="180"/>
                  </a:lnTo>
                  <a:lnTo>
                    <a:pt x="153" y="179"/>
                  </a:lnTo>
                  <a:lnTo>
                    <a:pt x="147" y="177"/>
                  </a:lnTo>
                  <a:lnTo>
                    <a:pt x="141" y="177"/>
                  </a:lnTo>
                  <a:lnTo>
                    <a:pt x="134" y="177"/>
                  </a:lnTo>
                  <a:lnTo>
                    <a:pt x="127" y="176"/>
                  </a:lnTo>
                  <a:lnTo>
                    <a:pt x="120" y="176"/>
                  </a:lnTo>
                  <a:lnTo>
                    <a:pt x="43" y="176"/>
                  </a:lnTo>
                  <a:lnTo>
                    <a:pt x="43" y="28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85" name="Google Shape;985;p100"/>
            <p:cNvSpPr/>
            <p:nvPr/>
          </p:nvSpPr>
          <p:spPr>
            <a:xfrm>
              <a:off x="301" y="1344"/>
              <a:ext cx="26" cy="49"/>
            </a:xfrm>
            <a:custGeom>
              <a:avLst/>
              <a:gdLst/>
              <a:ahLst/>
              <a:cxnLst/>
              <a:rect l="l" t="t" r="r" b="b"/>
              <a:pathLst>
                <a:path w="129" h="242" extrusionOk="0">
                  <a:moveTo>
                    <a:pt x="0" y="242"/>
                  </a:moveTo>
                  <a:lnTo>
                    <a:pt x="0" y="5"/>
                  </a:lnTo>
                  <a:lnTo>
                    <a:pt x="35" y="5"/>
                  </a:lnTo>
                  <a:lnTo>
                    <a:pt x="35" y="42"/>
                  </a:lnTo>
                  <a:lnTo>
                    <a:pt x="39" y="36"/>
                  </a:lnTo>
                  <a:lnTo>
                    <a:pt x="43" y="30"/>
                  </a:lnTo>
                  <a:lnTo>
                    <a:pt x="46" y="25"/>
                  </a:lnTo>
                  <a:lnTo>
                    <a:pt x="49" y="21"/>
                  </a:lnTo>
                  <a:lnTo>
                    <a:pt x="53" y="16"/>
                  </a:lnTo>
                  <a:lnTo>
                    <a:pt x="55" y="14"/>
                  </a:lnTo>
                  <a:lnTo>
                    <a:pt x="59" y="10"/>
                  </a:lnTo>
                  <a:lnTo>
                    <a:pt x="61" y="8"/>
                  </a:lnTo>
                  <a:lnTo>
                    <a:pt x="65" y="6"/>
                  </a:lnTo>
                  <a:lnTo>
                    <a:pt x="67" y="5"/>
                  </a:lnTo>
                  <a:lnTo>
                    <a:pt x="71" y="4"/>
                  </a:lnTo>
                  <a:lnTo>
                    <a:pt x="73" y="3"/>
                  </a:lnTo>
                  <a:lnTo>
                    <a:pt x="77" y="1"/>
                  </a:lnTo>
                  <a:lnTo>
                    <a:pt x="81" y="0"/>
                  </a:lnTo>
                  <a:lnTo>
                    <a:pt x="83" y="0"/>
                  </a:lnTo>
                  <a:lnTo>
                    <a:pt x="87" y="0"/>
                  </a:lnTo>
                  <a:lnTo>
                    <a:pt x="92" y="0"/>
                  </a:lnTo>
                  <a:lnTo>
                    <a:pt x="97" y="1"/>
                  </a:lnTo>
                  <a:lnTo>
                    <a:pt x="103" y="1"/>
                  </a:lnTo>
                  <a:lnTo>
                    <a:pt x="108" y="4"/>
                  </a:lnTo>
                  <a:lnTo>
                    <a:pt x="113" y="5"/>
                  </a:lnTo>
                  <a:lnTo>
                    <a:pt x="118" y="8"/>
                  </a:lnTo>
                  <a:lnTo>
                    <a:pt x="124" y="10"/>
                  </a:lnTo>
                  <a:lnTo>
                    <a:pt x="129" y="13"/>
                  </a:lnTo>
                  <a:lnTo>
                    <a:pt x="115" y="51"/>
                  </a:lnTo>
                  <a:lnTo>
                    <a:pt x="112" y="48"/>
                  </a:lnTo>
                  <a:lnTo>
                    <a:pt x="108" y="47"/>
                  </a:lnTo>
                  <a:lnTo>
                    <a:pt x="104" y="46"/>
                  </a:lnTo>
                  <a:lnTo>
                    <a:pt x="101" y="43"/>
                  </a:lnTo>
                  <a:lnTo>
                    <a:pt x="97" y="43"/>
                  </a:lnTo>
                  <a:lnTo>
                    <a:pt x="93" y="42"/>
                  </a:lnTo>
                  <a:lnTo>
                    <a:pt x="89" y="42"/>
                  </a:lnTo>
                  <a:lnTo>
                    <a:pt x="86" y="42"/>
                  </a:lnTo>
                  <a:lnTo>
                    <a:pt x="82" y="42"/>
                  </a:lnTo>
                  <a:lnTo>
                    <a:pt x="78" y="42"/>
                  </a:lnTo>
                  <a:lnTo>
                    <a:pt x="76" y="43"/>
                  </a:lnTo>
                  <a:lnTo>
                    <a:pt x="72" y="43"/>
                  </a:lnTo>
                  <a:lnTo>
                    <a:pt x="70" y="45"/>
                  </a:lnTo>
                  <a:lnTo>
                    <a:pt x="67" y="46"/>
                  </a:lnTo>
                  <a:lnTo>
                    <a:pt x="64" y="48"/>
                  </a:lnTo>
                  <a:lnTo>
                    <a:pt x="61" y="49"/>
                  </a:lnTo>
                  <a:lnTo>
                    <a:pt x="59" y="52"/>
                  </a:lnTo>
                  <a:lnTo>
                    <a:pt x="56" y="54"/>
                  </a:lnTo>
                  <a:lnTo>
                    <a:pt x="55" y="57"/>
                  </a:lnTo>
                  <a:lnTo>
                    <a:pt x="53" y="59"/>
                  </a:lnTo>
                  <a:lnTo>
                    <a:pt x="51" y="62"/>
                  </a:lnTo>
                  <a:lnTo>
                    <a:pt x="49" y="65"/>
                  </a:lnTo>
                  <a:lnTo>
                    <a:pt x="48" y="68"/>
                  </a:lnTo>
                  <a:lnTo>
                    <a:pt x="46" y="72"/>
                  </a:lnTo>
                  <a:lnTo>
                    <a:pt x="45" y="76"/>
                  </a:lnTo>
                  <a:lnTo>
                    <a:pt x="44" y="83"/>
                  </a:lnTo>
                  <a:lnTo>
                    <a:pt x="43" y="89"/>
                  </a:lnTo>
                  <a:lnTo>
                    <a:pt x="41" y="94"/>
                  </a:lnTo>
                  <a:lnTo>
                    <a:pt x="40" y="100"/>
                  </a:lnTo>
                  <a:lnTo>
                    <a:pt x="40" y="106"/>
                  </a:lnTo>
                  <a:lnTo>
                    <a:pt x="40" y="112"/>
                  </a:lnTo>
                  <a:lnTo>
                    <a:pt x="40" y="118"/>
                  </a:lnTo>
                  <a:lnTo>
                    <a:pt x="40" y="242"/>
                  </a:lnTo>
                  <a:lnTo>
                    <a:pt x="0" y="24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86" name="Google Shape;986;p100"/>
            <p:cNvSpPr/>
            <p:nvPr/>
          </p:nvSpPr>
          <p:spPr>
            <a:xfrm>
              <a:off x="331" y="1327"/>
              <a:ext cx="8" cy="66"/>
            </a:xfrm>
            <a:custGeom>
              <a:avLst/>
              <a:gdLst/>
              <a:ahLst/>
              <a:cxnLst/>
              <a:rect l="l" t="t" r="r" b="b"/>
              <a:pathLst>
                <a:path w="41" h="327" extrusionOk="0">
                  <a:moveTo>
                    <a:pt x="0" y="47"/>
                  </a:moveTo>
                  <a:lnTo>
                    <a:pt x="0" y="0"/>
                  </a:lnTo>
                  <a:lnTo>
                    <a:pt x="41" y="0"/>
                  </a:lnTo>
                  <a:lnTo>
                    <a:pt x="41" y="47"/>
                  </a:lnTo>
                  <a:lnTo>
                    <a:pt x="0" y="47"/>
                  </a:lnTo>
                  <a:close/>
                  <a:moveTo>
                    <a:pt x="0" y="327"/>
                  </a:moveTo>
                  <a:lnTo>
                    <a:pt x="0" y="90"/>
                  </a:lnTo>
                  <a:lnTo>
                    <a:pt x="41" y="90"/>
                  </a:lnTo>
                  <a:lnTo>
                    <a:pt x="41" y="327"/>
                  </a:lnTo>
                  <a:lnTo>
                    <a:pt x="0" y="32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87" name="Google Shape;987;p100"/>
            <p:cNvSpPr/>
            <p:nvPr/>
          </p:nvSpPr>
          <p:spPr>
            <a:xfrm>
              <a:off x="349" y="1327"/>
              <a:ext cx="41" cy="67"/>
            </a:xfrm>
            <a:custGeom>
              <a:avLst/>
              <a:gdLst/>
              <a:ahLst/>
              <a:cxnLst/>
              <a:rect l="l" t="t" r="r" b="b"/>
              <a:pathLst>
                <a:path w="205" h="334" extrusionOk="0">
                  <a:moveTo>
                    <a:pt x="168" y="327"/>
                  </a:moveTo>
                  <a:lnTo>
                    <a:pt x="168" y="298"/>
                  </a:lnTo>
                  <a:lnTo>
                    <a:pt x="162" y="307"/>
                  </a:lnTo>
                  <a:lnTo>
                    <a:pt x="156" y="313"/>
                  </a:lnTo>
                  <a:lnTo>
                    <a:pt x="148" y="319"/>
                  </a:lnTo>
                  <a:lnTo>
                    <a:pt x="140" y="324"/>
                  </a:lnTo>
                  <a:lnTo>
                    <a:pt x="131" y="329"/>
                  </a:lnTo>
                  <a:lnTo>
                    <a:pt x="123" y="331"/>
                  </a:lnTo>
                  <a:lnTo>
                    <a:pt x="113" y="332"/>
                  </a:lnTo>
                  <a:lnTo>
                    <a:pt x="102" y="334"/>
                  </a:lnTo>
                  <a:lnTo>
                    <a:pt x="94" y="332"/>
                  </a:lnTo>
                  <a:lnTo>
                    <a:pt x="88" y="332"/>
                  </a:lnTo>
                  <a:lnTo>
                    <a:pt x="81" y="331"/>
                  </a:lnTo>
                  <a:lnTo>
                    <a:pt x="75" y="329"/>
                  </a:lnTo>
                  <a:lnTo>
                    <a:pt x="68" y="327"/>
                  </a:lnTo>
                  <a:lnTo>
                    <a:pt x="62" y="324"/>
                  </a:lnTo>
                  <a:lnTo>
                    <a:pt x="56" y="321"/>
                  </a:lnTo>
                  <a:lnTo>
                    <a:pt x="50" y="318"/>
                  </a:lnTo>
                  <a:lnTo>
                    <a:pt x="44" y="314"/>
                  </a:lnTo>
                  <a:lnTo>
                    <a:pt x="39" y="309"/>
                  </a:lnTo>
                  <a:lnTo>
                    <a:pt x="33" y="304"/>
                  </a:lnTo>
                  <a:lnTo>
                    <a:pt x="28" y="299"/>
                  </a:lnTo>
                  <a:lnTo>
                    <a:pt x="24" y="293"/>
                  </a:lnTo>
                  <a:lnTo>
                    <a:pt x="20" y="287"/>
                  </a:lnTo>
                  <a:lnTo>
                    <a:pt x="16" y="281"/>
                  </a:lnTo>
                  <a:lnTo>
                    <a:pt x="13" y="273"/>
                  </a:lnTo>
                  <a:lnTo>
                    <a:pt x="9" y="267"/>
                  </a:lnTo>
                  <a:lnTo>
                    <a:pt x="7" y="260"/>
                  </a:lnTo>
                  <a:lnTo>
                    <a:pt x="4" y="251"/>
                  </a:lnTo>
                  <a:lnTo>
                    <a:pt x="3" y="244"/>
                  </a:lnTo>
                  <a:lnTo>
                    <a:pt x="2" y="235"/>
                  </a:lnTo>
                  <a:lnTo>
                    <a:pt x="1" y="227"/>
                  </a:lnTo>
                  <a:lnTo>
                    <a:pt x="0" y="218"/>
                  </a:lnTo>
                  <a:lnTo>
                    <a:pt x="0" y="209"/>
                  </a:lnTo>
                  <a:lnTo>
                    <a:pt x="0" y="201"/>
                  </a:lnTo>
                  <a:lnTo>
                    <a:pt x="1" y="192"/>
                  </a:lnTo>
                  <a:lnTo>
                    <a:pt x="1" y="184"/>
                  </a:lnTo>
                  <a:lnTo>
                    <a:pt x="2" y="175"/>
                  </a:lnTo>
                  <a:lnTo>
                    <a:pt x="4" y="168"/>
                  </a:lnTo>
                  <a:lnTo>
                    <a:pt x="6" y="160"/>
                  </a:lnTo>
                  <a:lnTo>
                    <a:pt x="8" y="153"/>
                  </a:lnTo>
                  <a:lnTo>
                    <a:pt x="12" y="145"/>
                  </a:lnTo>
                  <a:lnTo>
                    <a:pt x="14" y="138"/>
                  </a:lnTo>
                  <a:lnTo>
                    <a:pt x="18" y="131"/>
                  </a:lnTo>
                  <a:lnTo>
                    <a:pt x="22" y="125"/>
                  </a:lnTo>
                  <a:lnTo>
                    <a:pt x="27" y="120"/>
                  </a:lnTo>
                  <a:lnTo>
                    <a:pt x="30" y="114"/>
                  </a:lnTo>
                  <a:lnTo>
                    <a:pt x="36" y="109"/>
                  </a:lnTo>
                  <a:lnTo>
                    <a:pt x="41" y="105"/>
                  </a:lnTo>
                  <a:lnTo>
                    <a:pt x="47" y="100"/>
                  </a:lnTo>
                  <a:lnTo>
                    <a:pt x="52" y="98"/>
                  </a:lnTo>
                  <a:lnTo>
                    <a:pt x="59" y="94"/>
                  </a:lnTo>
                  <a:lnTo>
                    <a:pt x="66" y="91"/>
                  </a:lnTo>
                  <a:lnTo>
                    <a:pt x="72" y="89"/>
                  </a:lnTo>
                  <a:lnTo>
                    <a:pt x="78" y="88"/>
                  </a:lnTo>
                  <a:lnTo>
                    <a:pt x="86" y="86"/>
                  </a:lnTo>
                  <a:lnTo>
                    <a:pt x="93" y="85"/>
                  </a:lnTo>
                  <a:lnTo>
                    <a:pt x="100" y="85"/>
                  </a:lnTo>
                  <a:lnTo>
                    <a:pt x="105" y="85"/>
                  </a:lnTo>
                  <a:lnTo>
                    <a:pt x="110" y="85"/>
                  </a:lnTo>
                  <a:lnTo>
                    <a:pt x="115" y="86"/>
                  </a:lnTo>
                  <a:lnTo>
                    <a:pt x="120" y="88"/>
                  </a:lnTo>
                  <a:lnTo>
                    <a:pt x="125" y="89"/>
                  </a:lnTo>
                  <a:lnTo>
                    <a:pt x="130" y="90"/>
                  </a:lnTo>
                  <a:lnTo>
                    <a:pt x="134" y="93"/>
                  </a:lnTo>
                  <a:lnTo>
                    <a:pt x="139" y="94"/>
                  </a:lnTo>
                  <a:lnTo>
                    <a:pt x="142" y="96"/>
                  </a:lnTo>
                  <a:lnTo>
                    <a:pt x="146" y="99"/>
                  </a:lnTo>
                  <a:lnTo>
                    <a:pt x="150" y="101"/>
                  </a:lnTo>
                  <a:lnTo>
                    <a:pt x="153" y="105"/>
                  </a:lnTo>
                  <a:lnTo>
                    <a:pt x="157" y="107"/>
                  </a:lnTo>
                  <a:lnTo>
                    <a:pt x="159" y="111"/>
                  </a:lnTo>
                  <a:lnTo>
                    <a:pt x="163" y="115"/>
                  </a:lnTo>
                  <a:lnTo>
                    <a:pt x="166" y="117"/>
                  </a:lnTo>
                  <a:lnTo>
                    <a:pt x="166" y="0"/>
                  </a:lnTo>
                  <a:lnTo>
                    <a:pt x="205" y="0"/>
                  </a:lnTo>
                  <a:lnTo>
                    <a:pt x="205" y="327"/>
                  </a:lnTo>
                  <a:lnTo>
                    <a:pt x="168" y="327"/>
                  </a:lnTo>
                  <a:close/>
                  <a:moveTo>
                    <a:pt x="41" y="209"/>
                  </a:moveTo>
                  <a:lnTo>
                    <a:pt x="41" y="220"/>
                  </a:lnTo>
                  <a:lnTo>
                    <a:pt x="43" y="230"/>
                  </a:lnTo>
                  <a:lnTo>
                    <a:pt x="44" y="240"/>
                  </a:lnTo>
                  <a:lnTo>
                    <a:pt x="46" y="249"/>
                  </a:lnTo>
                  <a:lnTo>
                    <a:pt x="49" y="257"/>
                  </a:lnTo>
                  <a:lnTo>
                    <a:pt x="51" y="265"/>
                  </a:lnTo>
                  <a:lnTo>
                    <a:pt x="56" y="271"/>
                  </a:lnTo>
                  <a:lnTo>
                    <a:pt x="60" y="277"/>
                  </a:lnTo>
                  <a:lnTo>
                    <a:pt x="65" y="283"/>
                  </a:lnTo>
                  <a:lnTo>
                    <a:pt x="70" y="287"/>
                  </a:lnTo>
                  <a:lnTo>
                    <a:pt x="76" y="292"/>
                  </a:lnTo>
                  <a:lnTo>
                    <a:pt x="81" y="294"/>
                  </a:lnTo>
                  <a:lnTo>
                    <a:pt x="87" y="297"/>
                  </a:lnTo>
                  <a:lnTo>
                    <a:pt x="93" y="299"/>
                  </a:lnTo>
                  <a:lnTo>
                    <a:pt x="99" y="299"/>
                  </a:lnTo>
                  <a:lnTo>
                    <a:pt x="105" y="300"/>
                  </a:lnTo>
                  <a:lnTo>
                    <a:pt x="111" y="299"/>
                  </a:lnTo>
                  <a:lnTo>
                    <a:pt x="118" y="299"/>
                  </a:lnTo>
                  <a:lnTo>
                    <a:pt x="124" y="297"/>
                  </a:lnTo>
                  <a:lnTo>
                    <a:pt x="130" y="294"/>
                  </a:lnTo>
                  <a:lnTo>
                    <a:pt x="135" y="292"/>
                  </a:lnTo>
                  <a:lnTo>
                    <a:pt x="141" y="288"/>
                  </a:lnTo>
                  <a:lnTo>
                    <a:pt x="146" y="283"/>
                  </a:lnTo>
                  <a:lnTo>
                    <a:pt x="151" y="278"/>
                  </a:lnTo>
                  <a:lnTo>
                    <a:pt x="154" y="273"/>
                  </a:lnTo>
                  <a:lnTo>
                    <a:pt x="158" y="266"/>
                  </a:lnTo>
                  <a:lnTo>
                    <a:pt x="162" y="259"/>
                  </a:lnTo>
                  <a:lnTo>
                    <a:pt x="164" y="251"/>
                  </a:lnTo>
                  <a:lnTo>
                    <a:pt x="166" y="243"/>
                  </a:lnTo>
                  <a:lnTo>
                    <a:pt x="168" y="234"/>
                  </a:lnTo>
                  <a:lnTo>
                    <a:pt x="168" y="223"/>
                  </a:lnTo>
                  <a:lnTo>
                    <a:pt x="169" y="213"/>
                  </a:lnTo>
                  <a:lnTo>
                    <a:pt x="168" y="201"/>
                  </a:lnTo>
                  <a:lnTo>
                    <a:pt x="168" y="190"/>
                  </a:lnTo>
                  <a:lnTo>
                    <a:pt x="166" y="180"/>
                  </a:lnTo>
                  <a:lnTo>
                    <a:pt x="164" y="170"/>
                  </a:lnTo>
                  <a:lnTo>
                    <a:pt x="162" y="161"/>
                  </a:lnTo>
                  <a:lnTo>
                    <a:pt x="158" y="154"/>
                  </a:lnTo>
                  <a:lnTo>
                    <a:pt x="154" y="148"/>
                  </a:lnTo>
                  <a:lnTo>
                    <a:pt x="150" y="142"/>
                  </a:lnTo>
                  <a:lnTo>
                    <a:pt x="145" y="136"/>
                  </a:lnTo>
                  <a:lnTo>
                    <a:pt x="140" y="131"/>
                  </a:lnTo>
                  <a:lnTo>
                    <a:pt x="135" y="127"/>
                  </a:lnTo>
                  <a:lnTo>
                    <a:pt x="129" y="125"/>
                  </a:lnTo>
                  <a:lnTo>
                    <a:pt x="123" y="122"/>
                  </a:lnTo>
                  <a:lnTo>
                    <a:pt x="116" y="120"/>
                  </a:lnTo>
                  <a:lnTo>
                    <a:pt x="110" y="118"/>
                  </a:lnTo>
                  <a:lnTo>
                    <a:pt x="104" y="118"/>
                  </a:lnTo>
                  <a:lnTo>
                    <a:pt x="97" y="118"/>
                  </a:lnTo>
                  <a:lnTo>
                    <a:pt x="91" y="120"/>
                  </a:lnTo>
                  <a:lnTo>
                    <a:pt x="84" y="122"/>
                  </a:lnTo>
                  <a:lnTo>
                    <a:pt x="79" y="123"/>
                  </a:lnTo>
                  <a:lnTo>
                    <a:pt x="73" y="127"/>
                  </a:lnTo>
                  <a:lnTo>
                    <a:pt x="68" y="131"/>
                  </a:lnTo>
                  <a:lnTo>
                    <a:pt x="63" y="136"/>
                  </a:lnTo>
                  <a:lnTo>
                    <a:pt x="59" y="141"/>
                  </a:lnTo>
                  <a:lnTo>
                    <a:pt x="55" y="147"/>
                  </a:lnTo>
                  <a:lnTo>
                    <a:pt x="51" y="153"/>
                  </a:lnTo>
                  <a:lnTo>
                    <a:pt x="47" y="160"/>
                  </a:lnTo>
                  <a:lnTo>
                    <a:pt x="45" y="169"/>
                  </a:lnTo>
                  <a:lnTo>
                    <a:pt x="44" y="177"/>
                  </a:lnTo>
                  <a:lnTo>
                    <a:pt x="43" y="187"/>
                  </a:lnTo>
                  <a:lnTo>
                    <a:pt x="41" y="198"/>
                  </a:lnTo>
                  <a:lnTo>
                    <a:pt x="41" y="20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88" name="Google Shape;988;p100"/>
            <p:cNvSpPr/>
            <p:nvPr/>
          </p:nvSpPr>
          <p:spPr>
            <a:xfrm>
              <a:off x="399" y="1344"/>
              <a:ext cx="42" cy="68"/>
            </a:xfrm>
            <a:custGeom>
              <a:avLst/>
              <a:gdLst/>
              <a:ahLst/>
              <a:cxnLst/>
              <a:rect l="l" t="t" r="r" b="b"/>
              <a:pathLst>
                <a:path w="209" h="340" extrusionOk="0">
                  <a:moveTo>
                    <a:pt x="9" y="262"/>
                  </a:moveTo>
                  <a:lnTo>
                    <a:pt x="48" y="268"/>
                  </a:lnTo>
                  <a:lnTo>
                    <a:pt x="48" y="273"/>
                  </a:lnTo>
                  <a:lnTo>
                    <a:pt x="49" y="277"/>
                  </a:lnTo>
                  <a:lnTo>
                    <a:pt x="50" y="281"/>
                  </a:lnTo>
                  <a:lnTo>
                    <a:pt x="52" y="284"/>
                  </a:lnTo>
                  <a:lnTo>
                    <a:pt x="54" y="287"/>
                  </a:lnTo>
                  <a:lnTo>
                    <a:pt x="56" y="290"/>
                  </a:lnTo>
                  <a:lnTo>
                    <a:pt x="58" y="293"/>
                  </a:lnTo>
                  <a:lnTo>
                    <a:pt x="61" y="294"/>
                  </a:lnTo>
                  <a:lnTo>
                    <a:pt x="65" y="298"/>
                  </a:lnTo>
                  <a:lnTo>
                    <a:pt x="69" y="299"/>
                  </a:lnTo>
                  <a:lnTo>
                    <a:pt x="74" y="301"/>
                  </a:lnTo>
                  <a:lnTo>
                    <a:pt x="79" y="303"/>
                  </a:lnTo>
                  <a:lnTo>
                    <a:pt x="84" y="304"/>
                  </a:lnTo>
                  <a:lnTo>
                    <a:pt x="90" y="305"/>
                  </a:lnTo>
                  <a:lnTo>
                    <a:pt x="96" y="305"/>
                  </a:lnTo>
                  <a:lnTo>
                    <a:pt x="102" y="305"/>
                  </a:lnTo>
                  <a:lnTo>
                    <a:pt x="108" y="305"/>
                  </a:lnTo>
                  <a:lnTo>
                    <a:pt x="116" y="305"/>
                  </a:lnTo>
                  <a:lnTo>
                    <a:pt x="120" y="304"/>
                  </a:lnTo>
                  <a:lnTo>
                    <a:pt x="127" y="303"/>
                  </a:lnTo>
                  <a:lnTo>
                    <a:pt x="132" y="301"/>
                  </a:lnTo>
                  <a:lnTo>
                    <a:pt x="136" y="299"/>
                  </a:lnTo>
                  <a:lnTo>
                    <a:pt x="141" y="298"/>
                  </a:lnTo>
                  <a:lnTo>
                    <a:pt x="145" y="294"/>
                  </a:lnTo>
                  <a:lnTo>
                    <a:pt x="149" y="292"/>
                  </a:lnTo>
                  <a:lnTo>
                    <a:pt x="152" y="288"/>
                  </a:lnTo>
                  <a:lnTo>
                    <a:pt x="155" y="285"/>
                  </a:lnTo>
                  <a:lnTo>
                    <a:pt x="157" y="281"/>
                  </a:lnTo>
                  <a:lnTo>
                    <a:pt x="160" y="277"/>
                  </a:lnTo>
                  <a:lnTo>
                    <a:pt x="162" y="273"/>
                  </a:lnTo>
                  <a:lnTo>
                    <a:pt x="163" y="268"/>
                  </a:lnTo>
                  <a:lnTo>
                    <a:pt x="166" y="263"/>
                  </a:lnTo>
                  <a:lnTo>
                    <a:pt x="166" y="260"/>
                  </a:lnTo>
                  <a:lnTo>
                    <a:pt x="167" y="256"/>
                  </a:lnTo>
                  <a:lnTo>
                    <a:pt x="167" y="250"/>
                  </a:lnTo>
                  <a:lnTo>
                    <a:pt x="167" y="244"/>
                  </a:lnTo>
                  <a:lnTo>
                    <a:pt x="168" y="238"/>
                  </a:lnTo>
                  <a:lnTo>
                    <a:pt x="168" y="230"/>
                  </a:lnTo>
                  <a:lnTo>
                    <a:pt x="168" y="222"/>
                  </a:lnTo>
                  <a:lnTo>
                    <a:pt x="168" y="212"/>
                  </a:lnTo>
                  <a:lnTo>
                    <a:pt x="161" y="219"/>
                  </a:lnTo>
                  <a:lnTo>
                    <a:pt x="155" y="225"/>
                  </a:lnTo>
                  <a:lnTo>
                    <a:pt x="146" y="230"/>
                  </a:lnTo>
                  <a:lnTo>
                    <a:pt x="139" y="235"/>
                  </a:lnTo>
                  <a:lnTo>
                    <a:pt x="130" y="239"/>
                  </a:lnTo>
                  <a:lnTo>
                    <a:pt x="122" y="241"/>
                  </a:lnTo>
                  <a:lnTo>
                    <a:pt x="112" y="242"/>
                  </a:lnTo>
                  <a:lnTo>
                    <a:pt x="103" y="242"/>
                  </a:lnTo>
                  <a:lnTo>
                    <a:pt x="91" y="242"/>
                  </a:lnTo>
                  <a:lnTo>
                    <a:pt x="80" y="240"/>
                  </a:lnTo>
                  <a:lnTo>
                    <a:pt x="69" y="238"/>
                  </a:lnTo>
                  <a:lnTo>
                    <a:pt x="59" y="234"/>
                  </a:lnTo>
                  <a:lnTo>
                    <a:pt x="50" y="229"/>
                  </a:lnTo>
                  <a:lnTo>
                    <a:pt x="42" y="223"/>
                  </a:lnTo>
                  <a:lnTo>
                    <a:pt x="34" y="215"/>
                  </a:lnTo>
                  <a:lnTo>
                    <a:pt x="27" y="208"/>
                  </a:lnTo>
                  <a:lnTo>
                    <a:pt x="21" y="198"/>
                  </a:lnTo>
                  <a:lnTo>
                    <a:pt x="15" y="188"/>
                  </a:lnTo>
                  <a:lnTo>
                    <a:pt x="11" y="179"/>
                  </a:lnTo>
                  <a:lnTo>
                    <a:pt x="7" y="169"/>
                  </a:lnTo>
                  <a:lnTo>
                    <a:pt x="4" y="158"/>
                  </a:lnTo>
                  <a:lnTo>
                    <a:pt x="2" y="147"/>
                  </a:lnTo>
                  <a:lnTo>
                    <a:pt x="1" y="135"/>
                  </a:lnTo>
                  <a:lnTo>
                    <a:pt x="0" y="123"/>
                  </a:lnTo>
                  <a:lnTo>
                    <a:pt x="0" y="115"/>
                  </a:lnTo>
                  <a:lnTo>
                    <a:pt x="1" y="106"/>
                  </a:lnTo>
                  <a:lnTo>
                    <a:pt x="2" y="99"/>
                  </a:lnTo>
                  <a:lnTo>
                    <a:pt x="4" y="90"/>
                  </a:lnTo>
                  <a:lnTo>
                    <a:pt x="5" y="83"/>
                  </a:lnTo>
                  <a:lnTo>
                    <a:pt x="7" y="75"/>
                  </a:lnTo>
                  <a:lnTo>
                    <a:pt x="10" y="68"/>
                  </a:lnTo>
                  <a:lnTo>
                    <a:pt x="12" y="60"/>
                  </a:lnTo>
                  <a:lnTo>
                    <a:pt x="16" y="53"/>
                  </a:lnTo>
                  <a:lnTo>
                    <a:pt x="20" y="47"/>
                  </a:lnTo>
                  <a:lnTo>
                    <a:pt x="23" y="41"/>
                  </a:lnTo>
                  <a:lnTo>
                    <a:pt x="27" y="35"/>
                  </a:lnTo>
                  <a:lnTo>
                    <a:pt x="32" y="30"/>
                  </a:lnTo>
                  <a:lnTo>
                    <a:pt x="37" y="25"/>
                  </a:lnTo>
                  <a:lnTo>
                    <a:pt x="43" y="20"/>
                  </a:lnTo>
                  <a:lnTo>
                    <a:pt x="48" y="16"/>
                  </a:lnTo>
                  <a:lnTo>
                    <a:pt x="54" y="13"/>
                  </a:lnTo>
                  <a:lnTo>
                    <a:pt x="60" y="9"/>
                  </a:lnTo>
                  <a:lnTo>
                    <a:pt x="66" y="6"/>
                  </a:lnTo>
                  <a:lnTo>
                    <a:pt x="74" y="4"/>
                  </a:lnTo>
                  <a:lnTo>
                    <a:pt x="80" y="3"/>
                  </a:lnTo>
                  <a:lnTo>
                    <a:pt x="87" y="1"/>
                  </a:lnTo>
                  <a:lnTo>
                    <a:pt x="95" y="0"/>
                  </a:lnTo>
                  <a:lnTo>
                    <a:pt x="103" y="0"/>
                  </a:lnTo>
                  <a:lnTo>
                    <a:pt x="113" y="0"/>
                  </a:lnTo>
                  <a:lnTo>
                    <a:pt x="123" y="3"/>
                  </a:lnTo>
                  <a:lnTo>
                    <a:pt x="133" y="5"/>
                  </a:lnTo>
                  <a:lnTo>
                    <a:pt x="141" y="9"/>
                  </a:lnTo>
                  <a:lnTo>
                    <a:pt x="150" y="14"/>
                  </a:lnTo>
                  <a:lnTo>
                    <a:pt x="157" y="19"/>
                  </a:lnTo>
                  <a:lnTo>
                    <a:pt x="165" y="26"/>
                  </a:lnTo>
                  <a:lnTo>
                    <a:pt x="172" y="35"/>
                  </a:lnTo>
                  <a:lnTo>
                    <a:pt x="172" y="5"/>
                  </a:lnTo>
                  <a:lnTo>
                    <a:pt x="209" y="5"/>
                  </a:lnTo>
                  <a:lnTo>
                    <a:pt x="209" y="210"/>
                  </a:lnTo>
                  <a:lnTo>
                    <a:pt x="209" y="224"/>
                  </a:lnTo>
                  <a:lnTo>
                    <a:pt x="209" y="236"/>
                  </a:lnTo>
                  <a:lnTo>
                    <a:pt x="208" y="247"/>
                  </a:lnTo>
                  <a:lnTo>
                    <a:pt x="207" y="258"/>
                  </a:lnTo>
                  <a:lnTo>
                    <a:pt x="205" y="267"/>
                  </a:lnTo>
                  <a:lnTo>
                    <a:pt x="203" y="276"/>
                  </a:lnTo>
                  <a:lnTo>
                    <a:pt x="200" y="283"/>
                  </a:lnTo>
                  <a:lnTo>
                    <a:pt x="198" y="289"/>
                  </a:lnTo>
                  <a:lnTo>
                    <a:pt x="195" y="295"/>
                  </a:lnTo>
                  <a:lnTo>
                    <a:pt x="192" y="300"/>
                  </a:lnTo>
                  <a:lnTo>
                    <a:pt x="188" y="305"/>
                  </a:lnTo>
                  <a:lnTo>
                    <a:pt x="183" y="310"/>
                  </a:lnTo>
                  <a:lnTo>
                    <a:pt x="178" y="314"/>
                  </a:lnTo>
                  <a:lnTo>
                    <a:pt x="173" y="319"/>
                  </a:lnTo>
                  <a:lnTo>
                    <a:pt x="168" y="322"/>
                  </a:lnTo>
                  <a:lnTo>
                    <a:pt x="162" y="326"/>
                  </a:lnTo>
                  <a:lnTo>
                    <a:pt x="156" y="329"/>
                  </a:lnTo>
                  <a:lnTo>
                    <a:pt x="149" y="331"/>
                  </a:lnTo>
                  <a:lnTo>
                    <a:pt x="143" y="333"/>
                  </a:lnTo>
                  <a:lnTo>
                    <a:pt x="135" y="336"/>
                  </a:lnTo>
                  <a:lnTo>
                    <a:pt x="128" y="337"/>
                  </a:lnTo>
                  <a:lnTo>
                    <a:pt x="119" y="338"/>
                  </a:lnTo>
                  <a:lnTo>
                    <a:pt x="111" y="338"/>
                  </a:lnTo>
                  <a:lnTo>
                    <a:pt x="102" y="340"/>
                  </a:lnTo>
                  <a:lnTo>
                    <a:pt x="92" y="338"/>
                  </a:lnTo>
                  <a:lnTo>
                    <a:pt x="82" y="338"/>
                  </a:lnTo>
                  <a:lnTo>
                    <a:pt x="72" y="336"/>
                  </a:lnTo>
                  <a:lnTo>
                    <a:pt x="64" y="335"/>
                  </a:lnTo>
                  <a:lnTo>
                    <a:pt x="55" y="331"/>
                  </a:lnTo>
                  <a:lnTo>
                    <a:pt x="48" y="329"/>
                  </a:lnTo>
                  <a:lnTo>
                    <a:pt x="40" y="325"/>
                  </a:lnTo>
                  <a:lnTo>
                    <a:pt x="33" y="320"/>
                  </a:lnTo>
                  <a:lnTo>
                    <a:pt x="27" y="315"/>
                  </a:lnTo>
                  <a:lnTo>
                    <a:pt x="22" y="309"/>
                  </a:lnTo>
                  <a:lnTo>
                    <a:pt x="17" y="303"/>
                  </a:lnTo>
                  <a:lnTo>
                    <a:pt x="13" y="297"/>
                  </a:lnTo>
                  <a:lnTo>
                    <a:pt x="11" y="288"/>
                  </a:lnTo>
                  <a:lnTo>
                    <a:pt x="10" y="281"/>
                  </a:lnTo>
                  <a:lnTo>
                    <a:pt x="9" y="272"/>
                  </a:lnTo>
                  <a:lnTo>
                    <a:pt x="9" y="262"/>
                  </a:lnTo>
                  <a:close/>
                  <a:moveTo>
                    <a:pt x="42" y="120"/>
                  </a:moveTo>
                  <a:lnTo>
                    <a:pt x="42" y="131"/>
                  </a:lnTo>
                  <a:lnTo>
                    <a:pt x="43" y="142"/>
                  </a:lnTo>
                  <a:lnTo>
                    <a:pt x="44" y="151"/>
                  </a:lnTo>
                  <a:lnTo>
                    <a:pt x="47" y="160"/>
                  </a:lnTo>
                  <a:lnTo>
                    <a:pt x="49" y="169"/>
                  </a:lnTo>
                  <a:lnTo>
                    <a:pt x="52" y="176"/>
                  </a:lnTo>
                  <a:lnTo>
                    <a:pt x="55" y="182"/>
                  </a:lnTo>
                  <a:lnTo>
                    <a:pt x="60" y="188"/>
                  </a:lnTo>
                  <a:lnTo>
                    <a:pt x="65" y="193"/>
                  </a:lnTo>
                  <a:lnTo>
                    <a:pt x="70" y="197"/>
                  </a:lnTo>
                  <a:lnTo>
                    <a:pt x="75" y="201"/>
                  </a:lnTo>
                  <a:lnTo>
                    <a:pt x="81" y="204"/>
                  </a:lnTo>
                  <a:lnTo>
                    <a:pt x="87" y="207"/>
                  </a:lnTo>
                  <a:lnTo>
                    <a:pt x="93" y="208"/>
                  </a:lnTo>
                  <a:lnTo>
                    <a:pt x="100" y="209"/>
                  </a:lnTo>
                  <a:lnTo>
                    <a:pt x="107" y="209"/>
                  </a:lnTo>
                  <a:lnTo>
                    <a:pt x="113" y="209"/>
                  </a:lnTo>
                  <a:lnTo>
                    <a:pt x="119" y="208"/>
                  </a:lnTo>
                  <a:lnTo>
                    <a:pt x="127" y="207"/>
                  </a:lnTo>
                  <a:lnTo>
                    <a:pt x="132" y="204"/>
                  </a:lnTo>
                  <a:lnTo>
                    <a:pt x="138" y="201"/>
                  </a:lnTo>
                  <a:lnTo>
                    <a:pt x="143" y="197"/>
                  </a:lnTo>
                  <a:lnTo>
                    <a:pt x="149" y="193"/>
                  </a:lnTo>
                  <a:lnTo>
                    <a:pt x="152" y="188"/>
                  </a:lnTo>
                  <a:lnTo>
                    <a:pt x="157" y="182"/>
                  </a:lnTo>
                  <a:lnTo>
                    <a:pt x="161" y="176"/>
                  </a:lnTo>
                  <a:lnTo>
                    <a:pt x="165" y="169"/>
                  </a:lnTo>
                  <a:lnTo>
                    <a:pt x="167" y="161"/>
                  </a:lnTo>
                  <a:lnTo>
                    <a:pt x="170" y="151"/>
                  </a:lnTo>
                  <a:lnTo>
                    <a:pt x="171" y="143"/>
                  </a:lnTo>
                  <a:lnTo>
                    <a:pt x="171" y="132"/>
                  </a:lnTo>
                  <a:lnTo>
                    <a:pt x="172" y="121"/>
                  </a:lnTo>
                  <a:lnTo>
                    <a:pt x="171" y="111"/>
                  </a:lnTo>
                  <a:lnTo>
                    <a:pt x="171" y="101"/>
                  </a:lnTo>
                  <a:lnTo>
                    <a:pt x="168" y="91"/>
                  </a:lnTo>
                  <a:lnTo>
                    <a:pt x="167" y="83"/>
                  </a:lnTo>
                  <a:lnTo>
                    <a:pt x="165" y="75"/>
                  </a:lnTo>
                  <a:lnTo>
                    <a:pt x="161" y="68"/>
                  </a:lnTo>
                  <a:lnTo>
                    <a:pt x="157" y="62"/>
                  </a:lnTo>
                  <a:lnTo>
                    <a:pt x="152" y="56"/>
                  </a:lnTo>
                  <a:lnTo>
                    <a:pt x="147" y="51"/>
                  </a:lnTo>
                  <a:lnTo>
                    <a:pt x="143" y="46"/>
                  </a:lnTo>
                  <a:lnTo>
                    <a:pt x="136" y="42"/>
                  </a:lnTo>
                  <a:lnTo>
                    <a:pt x="132" y="40"/>
                  </a:lnTo>
                  <a:lnTo>
                    <a:pt x="125" y="37"/>
                  </a:lnTo>
                  <a:lnTo>
                    <a:pt x="119" y="35"/>
                  </a:lnTo>
                  <a:lnTo>
                    <a:pt x="113" y="33"/>
                  </a:lnTo>
                  <a:lnTo>
                    <a:pt x="106" y="33"/>
                  </a:lnTo>
                  <a:lnTo>
                    <a:pt x="100" y="33"/>
                  </a:lnTo>
                  <a:lnTo>
                    <a:pt x="93" y="35"/>
                  </a:lnTo>
                  <a:lnTo>
                    <a:pt x="87" y="37"/>
                  </a:lnTo>
                  <a:lnTo>
                    <a:pt x="81" y="38"/>
                  </a:lnTo>
                  <a:lnTo>
                    <a:pt x="75" y="42"/>
                  </a:lnTo>
                  <a:lnTo>
                    <a:pt x="70" y="46"/>
                  </a:lnTo>
                  <a:lnTo>
                    <a:pt x="65" y="51"/>
                  </a:lnTo>
                  <a:lnTo>
                    <a:pt x="60" y="56"/>
                  </a:lnTo>
                  <a:lnTo>
                    <a:pt x="55" y="60"/>
                  </a:lnTo>
                  <a:lnTo>
                    <a:pt x="52" y="68"/>
                  </a:lnTo>
                  <a:lnTo>
                    <a:pt x="49" y="74"/>
                  </a:lnTo>
                  <a:lnTo>
                    <a:pt x="47" y="83"/>
                  </a:lnTo>
                  <a:lnTo>
                    <a:pt x="44" y="91"/>
                  </a:lnTo>
                  <a:lnTo>
                    <a:pt x="43" y="100"/>
                  </a:lnTo>
                  <a:lnTo>
                    <a:pt x="42" y="110"/>
                  </a:lnTo>
                  <a:lnTo>
                    <a:pt x="42" y="12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89" name="Google Shape;989;p100"/>
            <p:cNvSpPr/>
            <p:nvPr/>
          </p:nvSpPr>
          <p:spPr>
            <a:xfrm>
              <a:off x="451" y="1344"/>
              <a:ext cx="44" cy="50"/>
            </a:xfrm>
            <a:custGeom>
              <a:avLst/>
              <a:gdLst/>
              <a:ahLst/>
              <a:cxnLst/>
              <a:rect l="l" t="t" r="r" b="b"/>
              <a:pathLst>
                <a:path w="219" h="249" extrusionOk="0">
                  <a:moveTo>
                    <a:pt x="176" y="166"/>
                  </a:moveTo>
                  <a:lnTo>
                    <a:pt x="216" y="171"/>
                  </a:lnTo>
                  <a:lnTo>
                    <a:pt x="214" y="180"/>
                  </a:lnTo>
                  <a:lnTo>
                    <a:pt x="212" y="188"/>
                  </a:lnTo>
                  <a:lnTo>
                    <a:pt x="208" y="197"/>
                  </a:lnTo>
                  <a:lnTo>
                    <a:pt x="203" y="204"/>
                  </a:lnTo>
                  <a:lnTo>
                    <a:pt x="198" y="210"/>
                  </a:lnTo>
                  <a:lnTo>
                    <a:pt x="193" y="217"/>
                  </a:lnTo>
                  <a:lnTo>
                    <a:pt x="187" y="223"/>
                  </a:lnTo>
                  <a:lnTo>
                    <a:pt x="181" y="228"/>
                  </a:lnTo>
                  <a:lnTo>
                    <a:pt x="173" y="233"/>
                  </a:lnTo>
                  <a:lnTo>
                    <a:pt x="166" y="236"/>
                  </a:lnTo>
                  <a:lnTo>
                    <a:pt x="159" y="240"/>
                  </a:lnTo>
                  <a:lnTo>
                    <a:pt x="150" y="242"/>
                  </a:lnTo>
                  <a:lnTo>
                    <a:pt x="141" y="245"/>
                  </a:lnTo>
                  <a:lnTo>
                    <a:pt x="133" y="247"/>
                  </a:lnTo>
                  <a:lnTo>
                    <a:pt x="123" y="247"/>
                  </a:lnTo>
                  <a:lnTo>
                    <a:pt x="113" y="249"/>
                  </a:lnTo>
                  <a:lnTo>
                    <a:pt x="100" y="247"/>
                  </a:lnTo>
                  <a:lnTo>
                    <a:pt x="89" y="246"/>
                  </a:lnTo>
                  <a:lnTo>
                    <a:pt x="76" y="244"/>
                  </a:lnTo>
                  <a:lnTo>
                    <a:pt x="66" y="240"/>
                  </a:lnTo>
                  <a:lnTo>
                    <a:pt x="57" y="235"/>
                  </a:lnTo>
                  <a:lnTo>
                    <a:pt x="47" y="230"/>
                  </a:lnTo>
                  <a:lnTo>
                    <a:pt x="38" y="224"/>
                  </a:lnTo>
                  <a:lnTo>
                    <a:pt x="31" y="217"/>
                  </a:lnTo>
                  <a:lnTo>
                    <a:pt x="23" y="208"/>
                  </a:lnTo>
                  <a:lnTo>
                    <a:pt x="17" y="198"/>
                  </a:lnTo>
                  <a:lnTo>
                    <a:pt x="11" y="188"/>
                  </a:lnTo>
                  <a:lnTo>
                    <a:pt x="7" y="177"/>
                  </a:lnTo>
                  <a:lnTo>
                    <a:pt x="4" y="166"/>
                  </a:lnTo>
                  <a:lnTo>
                    <a:pt x="1" y="154"/>
                  </a:lnTo>
                  <a:lnTo>
                    <a:pt x="0" y="140"/>
                  </a:lnTo>
                  <a:lnTo>
                    <a:pt x="0" y="126"/>
                  </a:lnTo>
                  <a:lnTo>
                    <a:pt x="0" y="112"/>
                  </a:lnTo>
                  <a:lnTo>
                    <a:pt x="1" y="97"/>
                  </a:lnTo>
                  <a:lnTo>
                    <a:pt x="4" y="85"/>
                  </a:lnTo>
                  <a:lnTo>
                    <a:pt x="7" y="73"/>
                  </a:lnTo>
                  <a:lnTo>
                    <a:pt x="12" y="62"/>
                  </a:lnTo>
                  <a:lnTo>
                    <a:pt x="17" y="52"/>
                  </a:lnTo>
                  <a:lnTo>
                    <a:pt x="23" y="42"/>
                  </a:lnTo>
                  <a:lnTo>
                    <a:pt x="31" y="33"/>
                  </a:lnTo>
                  <a:lnTo>
                    <a:pt x="38" y="26"/>
                  </a:lnTo>
                  <a:lnTo>
                    <a:pt x="47" y="19"/>
                  </a:lnTo>
                  <a:lnTo>
                    <a:pt x="57" y="13"/>
                  </a:lnTo>
                  <a:lnTo>
                    <a:pt x="66" y="9"/>
                  </a:lnTo>
                  <a:lnTo>
                    <a:pt x="76" y="5"/>
                  </a:lnTo>
                  <a:lnTo>
                    <a:pt x="87" y="3"/>
                  </a:lnTo>
                  <a:lnTo>
                    <a:pt x="98" y="0"/>
                  </a:lnTo>
                  <a:lnTo>
                    <a:pt x="111" y="0"/>
                  </a:lnTo>
                  <a:lnTo>
                    <a:pt x="122" y="0"/>
                  </a:lnTo>
                  <a:lnTo>
                    <a:pt x="133" y="3"/>
                  </a:lnTo>
                  <a:lnTo>
                    <a:pt x="144" y="5"/>
                  </a:lnTo>
                  <a:lnTo>
                    <a:pt x="154" y="9"/>
                  </a:lnTo>
                  <a:lnTo>
                    <a:pt x="164" y="13"/>
                  </a:lnTo>
                  <a:lnTo>
                    <a:pt x="172" y="19"/>
                  </a:lnTo>
                  <a:lnTo>
                    <a:pt x="181" y="25"/>
                  </a:lnTo>
                  <a:lnTo>
                    <a:pt x="188" y="32"/>
                  </a:lnTo>
                  <a:lnTo>
                    <a:pt x="196" y="41"/>
                  </a:lnTo>
                  <a:lnTo>
                    <a:pt x="202" y="51"/>
                  </a:lnTo>
                  <a:lnTo>
                    <a:pt x="207" y="60"/>
                  </a:lnTo>
                  <a:lnTo>
                    <a:pt x="210" y="72"/>
                  </a:lnTo>
                  <a:lnTo>
                    <a:pt x="214" y="84"/>
                  </a:lnTo>
                  <a:lnTo>
                    <a:pt x="216" y="96"/>
                  </a:lnTo>
                  <a:lnTo>
                    <a:pt x="218" y="110"/>
                  </a:lnTo>
                  <a:lnTo>
                    <a:pt x="219" y="123"/>
                  </a:lnTo>
                  <a:lnTo>
                    <a:pt x="219" y="124"/>
                  </a:lnTo>
                  <a:lnTo>
                    <a:pt x="219" y="126"/>
                  </a:lnTo>
                  <a:lnTo>
                    <a:pt x="219" y="127"/>
                  </a:lnTo>
                  <a:lnTo>
                    <a:pt x="219" y="128"/>
                  </a:lnTo>
                  <a:lnTo>
                    <a:pt x="218" y="129"/>
                  </a:lnTo>
                  <a:lnTo>
                    <a:pt x="218" y="131"/>
                  </a:lnTo>
                  <a:lnTo>
                    <a:pt x="218" y="133"/>
                  </a:lnTo>
                  <a:lnTo>
                    <a:pt x="218" y="134"/>
                  </a:lnTo>
                  <a:lnTo>
                    <a:pt x="42" y="134"/>
                  </a:lnTo>
                  <a:lnTo>
                    <a:pt x="42" y="144"/>
                  </a:lnTo>
                  <a:lnTo>
                    <a:pt x="43" y="153"/>
                  </a:lnTo>
                  <a:lnTo>
                    <a:pt x="45" y="161"/>
                  </a:lnTo>
                  <a:lnTo>
                    <a:pt x="48" y="169"/>
                  </a:lnTo>
                  <a:lnTo>
                    <a:pt x="50" y="176"/>
                  </a:lnTo>
                  <a:lnTo>
                    <a:pt x="54" y="182"/>
                  </a:lnTo>
                  <a:lnTo>
                    <a:pt x="59" y="188"/>
                  </a:lnTo>
                  <a:lnTo>
                    <a:pt x="64" y="195"/>
                  </a:lnTo>
                  <a:lnTo>
                    <a:pt x="69" y="199"/>
                  </a:lnTo>
                  <a:lnTo>
                    <a:pt x="74" y="203"/>
                  </a:lnTo>
                  <a:lnTo>
                    <a:pt x="80" y="207"/>
                  </a:lnTo>
                  <a:lnTo>
                    <a:pt x="86" y="209"/>
                  </a:lnTo>
                  <a:lnTo>
                    <a:pt x="92" y="212"/>
                  </a:lnTo>
                  <a:lnTo>
                    <a:pt x="98" y="214"/>
                  </a:lnTo>
                  <a:lnTo>
                    <a:pt x="106" y="214"/>
                  </a:lnTo>
                  <a:lnTo>
                    <a:pt x="113" y="215"/>
                  </a:lnTo>
                  <a:lnTo>
                    <a:pt x="118" y="215"/>
                  </a:lnTo>
                  <a:lnTo>
                    <a:pt x="123" y="214"/>
                  </a:lnTo>
                  <a:lnTo>
                    <a:pt x="129" y="213"/>
                  </a:lnTo>
                  <a:lnTo>
                    <a:pt x="133" y="212"/>
                  </a:lnTo>
                  <a:lnTo>
                    <a:pt x="138" y="210"/>
                  </a:lnTo>
                  <a:lnTo>
                    <a:pt x="143" y="208"/>
                  </a:lnTo>
                  <a:lnTo>
                    <a:pt x="146" y="206"/>
                  </a:lnTo>
                  <a:lnTo>
                    <a:pt x="151" y="203"/>
                  </a:lnTo>
                  <a:lnTo>
                    <a:pt x="155" y="201"/>
                  </a:lnTo>
                  <a:lnTo>
                    <a:pt x="159" y="197"/>
                  </a:lnTo>
                  <a:lnTo>
                    <a:pt x="161" y="193"/>
                  </a:lnTo>
                  <a:lnTo>
                    <a:pt x="165" y="188"/>
                  </a:lnTo>
                  <a:lnTo>
                    <a:pt x="167" y="183"/>
                  </a:lnTo>
                  <a:lnTo>
                    <a:pt x="171" y="179"/>
                  </a:lnTo>
                  <a:lnTo>
                    <a:pt x="173" y="172"/>
                  </a:lnTo>
                  <a:lnTo>
                    <a:pt x="176" y="166"/>
                  </a:lnTo>
                  <a:close/>
                  <a:moveTo>
                    <a:pt x="43" y="101"/>
                  </a:moveTo>
                  <a:lnTo>
                    <a:pt x="176" y="101"/>
                  </a:lnTo>
                  <a:lnTo>
                    <a:pt x="175" y="94"/>
                  </a:lnTo>
                  <a:lnTo>
                    <a:pt x="173" y="88"/>
                  </a:lnTo>
                  <a:lnTo>
                    <a:pt x="172" y="81"/>
                  </a:lnTo>
                  <a:lnTo>
                    <a:pt x="171" y="75"/>
                  </a:lnTo>
                  <a:lnTo>
                    <a:pt x="168" y="70"/>
                  </a:lnTo>
                  <a:lnTo>
                    <a:pt x="166" y="65"/>
                  </a:lnTo>
                  <a:lnTo>
                    <a:pt x="164" y="60"/>
                  </a:lnTo>
                  <a:lnTo>
                    <a:pt x="161" y="57"/>
                  </a:lnTo>
                  <a:lnTo>
                    <a:pt x="156" y="51"/>
                  </a:lnTo>
                  <a:lnTo>
                    <a:pt x="150" y="46"/>
                  </a:lnTo>
                  <a:lnTo>
                    <a:pt x="145" y="42"/>
                  </a:lnTo>
                  <a:lnTo>
                    <a:pt x="139" y="40"/>
                  </a:lnTo>
                  <a:lnTo>
                    <a:pt x="133" y="36"/>
                  </a:lnTo>
                  <a:lnTo>
                    <a:pt x="125" y="35"/>
                  </a:lnTo>
                  <a:lnTo>
                    <a:pt x="118" y="33"/>
                  </a:lnTo>
                  <a:lnTo>
                    <a:pt x="111" y="33"/>
                  </a:lnTo>
                  <a:lnTo>
                    <a:pt x="105" y="33"/>
                  </a:lnTo>
                  <a:lnTo>
                    <a:pt x="97" y="35"/>
                  </a:lnTo>
                  <a:lnTo>
                    <a:pt x="91" y="36"/>
                  </a:lnTo>
                  <a:lnTo>
                    <a:pt x="85" y="38"/>
                  </a:lnTo>
                  <a:lnTo>
                    <a:pt x="80" y="41"/>
                  </a:lnTo>
                  <a:lnTo>
                    <a:pt x="74" y="43"/>
                  </a:lnTo>
                  <a:lnTo>
                    <a:pt x="69" y="47"/>
                  </a:lnTo>
                  <a:lnTo>
                    <a:pt x="64" y="52"/>
                  </a:lnTo>
                  <a:lnTo>
                    <a:pt x="60" y="57"/>
                  </a:lnTo>
                  <a:lnTo>
                    <a:pt x="55" y="62"/>
                  </a:lnTo>
                  <a:lnTo>
                    <a:pt x="53" y="68"/>
                  </a:lnTo>
                  <a:lnTo>
                    <a:pt x="49" y="74"/>
                  </a:lnTo>
                  <a:lnTo>
                    <a:pt x="47" y="80"/>
                  </a:lnTo>
                  <a:lnTo>
                    <a:pt x="45" y="86"/>
                  </a:lnTo>
                  <a:lnTo>
                    <a:pt x="44" y="94"/>
                  </a:lnTo>
                  <a:lnTo>
                    <a:pt x="43" y="101"/>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90" name="Google Shape;990;p100"/>
            <p:cNvSpPr/>
            <p:nvPr/>
          </p:nvSpPr>
          <p:spPr>
            <a:xfrm>
              <a:off x="528" y="1326"/>
              <a:ext cx="58" cy="68"/>
            </a:xfrm>
            <a:custGeom>
              <a:avLst/>
              <a:gdLst/>
              <a:ahLst/>
              <a:cxnLst/>
              <a:rect l="l" t="t" r="r" b="b"/>
              <a:pathLst>
                <a:path w="289" h="340" extrusionOk="0">
                  <a:moveTo>
                    <a:pt x="246" y="219"/>
                  </a:moveTo>
                  <a:lnTo>
                    <a:pt x="289" y="230"/>
                  </a:lnTo>
                  <a:lnTo>
                    <a:pt x="286" y="242"/>
                  </a:lnTo>
                  <a:lnTo>
                    <a:pt x="282" y="255"/>
                  </a:lnTo>
                  <a:lnTo>
                    <a:pt x="277" y="266"/>
                  </a:lnTo>
                  <a:lnTo>
                    <a:pt x="271" y="277"/>
                  </a:lnTo>
                  <a:lnTo>
                    <a:pt x="265" y="287"/>
                  </a:lnTo>
                  <a:lnTo>
                    <a:pt x="257" y="295"/>
                  </a:lnTo>
                  <a:lnTo>
                    <a:pt x="249" y="304"/>
                  </a:lnTo>
                  <a:lnTo>
                    <a:pt x="241" y="311"/>
                  </a:lnTo>
                  <a:lnTo>
                    <a:pt x="232" y="317"/>
                  </a:lnTo>
                  <a:lnTo>
                    <a:pt x="222" y="324"/>
                  </a:lnTo>
                  <a:lnTo>
                    <a:pt x="212" y="329"/>
                  </a:lnTo>
                  <a:lnTo>
                    <a:pt x="202" y="332"/>
                  </a:lnTo>
                  <a:lnTo>
                    <a:pt x="191" y="336"/>
                  </a:lnTo>
                  <a:lnTo>
                    <a:pt x="179" y="337"/>
                  </a:lnTo>
                  <a:lnTo>
                    <a:pt x="166" y="338"/>
                  </a:lnTo>
                  <a:lnTo>
                    <a:pt x="154" y="340"/>
                  </a:lnTo>
                  <a:lnTo>
                    <a:pt x="142" y="338"/>
                  </a:lnTo>
                  <a:lnTo>
                    <a:pt x="130" y="338"/>
                  </a:lnTo>
                  <a:lnTo>
                    <a:pt x="117" y="336"/>
                  </a:lnTo>
                  <a:lnTo>
                    <a:pt x="106" y="333"/>
                  </a:lnTo>
                  <a:lnTo>
                    <a:pt x="96" y="331"/>
                  </a:lnTo>
                  <a:lnTo>
                    <a:pt x="87" y="327"/>
                  </a:lnTo>
                  <a:lnTo>
                    <a:pt x="77" y="322"/>
                  </a:lnTo>
                  <a:lnTo>
                    <a:pt x="68" y="317"/>
                  </a:lnTo>
                  <a:lnTo>
                    <a:pt x="61" y="313"/>
                  </a:lnTo>
                  <a:lnTo>
                    <a:pt x="52" y="306"/>
                  </a:lnTo>
                  <a:lnTo>
                    <a:pt x="46" y="299"/>
                  </a:lnTo>
                  <a:lnTo>
                    <a:pt x="39" y="292"/>
                  </a:lnTo>
                  <a:lnTo>
                    <a:pt x="32" y="283"/>
                  </a:lnTo>
                  <a:lnTo>
                    <a:pt x="27" y="274"/>
                  </a:lnTo>
                  <a:lnTo>
                    <a:pt x="23" y="266"/>
                  </a:lnTo>
                  <a:lnTo>
                    <a:pt x="18" y="255"/>
                  </a:lnTo>
                  <a:lnTo>
                    <a:pt x="14" y="245"/>
                  </a:lnTo>
                  <a:lnTo>
                    <a:pt x="10" y="235"/>
                  </a:lnTo>
                  <a:lnTo>
                    <a:pt x="7" y="224"/>
                  </a:lnTo>
                  <a:lnTo>
                    <a:pt x="4" y="213"/>
                  </a:lnTo>
                  <a:lnTo>
                    <a:pt x="3" y="202"/>
                  </a:lnTo>
                  <a:lnTo>
                    <a:pt x="2" y="191"/>
                  </a:lnTo>
                  <a:lnTo>
                    <a:pt x="0" y="180"/>
                  </a:lnTo>
                  <a:lnTo>
                    <a:pt x="0" y="167"/>
                  </a:lnTo>
                  <a:lnTo>
                    <a:pt x="0" y="155"/>
                  </a:lnTo>
                  <a:lnTo>
                    <a:pt x="2" y="143"/>
                  </a:lnTo>
                  <a:lnTo>
                    <a:pt x="3" y="131"/>
                  </a:lnTo>
                  <a:lnTo>
                    <a:pt x="5" y="120"/>
                  </a:lnTo>
                  <a:lnTo>
                    <a:pt x="8" y="108"/>
                  </a:lnTo>
                  <a:lnTo>
                    <a:pt x="11" y="99"/>
                  </a:lnTo>
                  <a:lnTo>
                    <a:pt x="15" y="88"/>
                  </a:lnTo>
                  <a:lnTo>
                    <a:pt x="20" y="78"/>
                  </a:lnTo>
                  <a:lnTo>
                    <a:pt x="25" y="69"/>
                  </a:lnTo>
                  <a:lnTo>
                    <a:pt x="31" y="61"/>
                  </a:lnTo>
                  <a:lnTo>
                    <a:pt x="37" y="52"/>
                  </a:lnTo>
                  <a:lnTo>
                    <a:pt x="43" y="45"/>
                  </a:lnTo>
                  <a:lnTo>
                    <a:pt x="51" y="38"/>
                  </a:lnTo>
                  <a:lnTo>
                    <a:pt x="58" y="31"/>
                  </a:lnTo>
                  <a:lnTo>
                    <a:pt x="67" y="26"/>
                  </a:lnTo>
                  <a:lnTo>
                    <a:pt x="75" y="20"/>
                  </a:lnTo>
                  <a:lnTo>
                    <a:pt x="84" y="16"/>
                  </a:lnTo>
                  <a:lnTo>
                    <a:pt x="94" y="11"/>
                  </a:lnTo>
                  <a:lnTo>
                    <a:pt x="104" y="9"/>
                  </a:lnTo>
                  <a:lnTo>
                    <a:pt x="114" y="5"/>
                  </a:lnTo>
                  <a:lnTo>
                    <a:pt x="123" y="4"/>
                  </a:lnTo>
                  <a:lnTo>
                    <a:pt x="133" y="1"/>
                  </a:lnTo>
                  <a:lnTo>
                    <a:pt x="144" y="1"/>
                  </a:lnTo>
                  <a:lnTo>
                    <a:pt x="155" y="0"/>
                  </a:lnTo>
                  <a:lnTo>
                    <a:pt x="166" y="1"/>
                  </a:lnTo>
                  <a:lnTo>
                    <a:pt x="179" y="3"/>
                  </a:lnTo>
                  <a:lnTo>
                    <a:pt x="190" y="4"/>
                  </a:lnTo>
                  <a:lnTo>
                    <a:pt x="200" y="6"/>
                  </a:lnTo>
                  <a:lnTo>
                    <a:pt x="211" y="10"/>
                  </a:lnTo>
                  <a:lnTo>
                    <a:pt x="219" y="15"/>
                  </a:lnTo>
                  <a:lnTo>
                    <a:pt x="229" y="20"/>
                  </a:lnTo>
                  <a:lnTo>
                    <a:pt x="238" y="26"/>
                  </a:lnTo>
                  <a:lnTo>
                    <a:pt x="245" y="32"/>
                  </a:lnTo>
                  <a:lnTo>
                    <a:pt x="253" y="40"/>
                  </a:lnTo>
                  <a:lnTo>
                    <a:pt x="260" y="47"/>
                  </a:lnTo>
                  <a:lnTo>
                    <a:pt x="266" y="56"/>
                  </a:lnTo>
                  <a:lnTo>
                    <a:pt x="271" y="65"/>
                  </a:lnTo>
                  <a:lnTo>
                    <a:pt x="276" y="75"/>
                  </a:lnTo>
                  <a:lnTo>
                    <a:pt x="281" y="85"/>
                  </a:lnTo>
                  <a:lnTo>
                    <a:pt x="285" y="96"/>
                  </a:lnTo>
                  <a:lnTo>
                    <a:pt x="241" y="106"/>
                  </a:lnTo>
                  <a:lnTo>
                    <a:pt x="239" y="97"/>
                  </a:lnTo>
                  <a:lnTo>
                    <a:pt x="235" y="90"/>
                  </a:lnTo>
                  <a:lnTo>
                    <a:pt x="232" y="83"/>
                  </a:lnTo>
                  <a:lnTo>
                    <a:pt x="228" y="75"/>
                  </a:lnTo>
                  <a:lnTo>
                    <a:pt x="223" y="69"/>
                  </a:lnTo>
                  <a:lnTo>
                    <a:pt x="219" y="63"/>
                  </a:lnTo>
                  <a:lnTo>
                    <a:pt x="214" y="58"/>
                  </a:lnTo>
                  <a:lnTo>
                    <a:pt x="208" y="54"/>
                  </a:lnTo>
                  <a:lnTo>
                    <a:pt x="203" y="51"/>
                  </a:lnTo>
                  <a:lnTo>
                    <a:pt x="197" y="47"/>
                  </a:lnTo>
                  <a:lnTo>
                    <a:pt x="191" y="45"/>
                  </a:lnTo>
                  <a:lnTo>
                    <a:pt x="184" y="42"/>
                  </a:lnTo>
                  <a:lnTo>
                    <a:pt x="178" y="40"/>
                  </a:lnTo>
                  <a:lnTo>
                    <a:pt x="170" y="38"/>
                  </a:lnTo>
                  <a:lnTo>
                    <a:pt x="162" y="38"/>
                  </a:lnTo>
                  <a:lnTo>
                    <a:pt x="154" y="37"/>
                  </a:lnTo>
                  <a:lnTo>
                    <a:pt x="144" y="38"/>
                  </a:lnTo>
                  <a:lnTo>
                    <a:pt x="136" y="38"/>
                  </a:lnTo>
                  <a:lnTo>
                    <a:pt x="127" y="41"/>
                  </a:lnTo>
                  <a:lnTo>
                    <a:pt x="120" y="42"/>
                  </a:lnTo>
                  <a:lnTo>
                    <a:pt x="111" y="45"/>
                  </a:lnTo>
                  <a:lnTo>
                    <a:pt x="105" y="48"/>
                  </a:lnTo>
                  <a:lnTo>
                    <a:pt x="98" y="52"/>
                  </a:lnTo>
                  <a:lnTo>
                    <a:pt x="91" y="56"/>
                  </a:lnTo>
                  <a:lnTo>
                    <a:pt x="85" y="61"/>
                  </a:lnTo>
                  <a:lnTo>
                    <a:pt x="79" y="65"/>
                  </a:lnTo>
                  <a:lnTo>
                    <a:pt x="74" y="72"/>
                  </a:lnTo>
                  <a:lnTo>
                    <a:pt x="69" y="76"/>
                  </a:lnTo>
                  <a:lnTo>
                    <a:pt x="66" y="84"/>
                  </a:lnTo>
                  <a:lnTo>
                    <a:pt x="62" y="90"/>
                  </a:lnTo>
                  <a:lnTo>
                    <a:pt x="58" y="97"/>
                  </a:lnTo>
                  <a:lnTo>
                    <a:pt x="56" y="105"/>
                  </a:lnTo>
                  <a:lnTo>
                    <a:pt x="53" y="112"/>
                  </a:lnTo>
                  <a:lnTo>
                    <a:pt x="51" y="120"/>
                  </a:lnTo>
                  <a:lnTo>
                    <a:pt x="50" y="128"/>
                  </a:lnTo>
                  <a:lnTo>
                    <a:pt x="47" y="136"/>
                  </a:lnTo>
                  <a:lnTo>
                    <a:pt x="46" y="143"/>
                  </a:lnTo>
                  <a:lnTo>
                    <a:pt x="46" y="151"/>
                  </a:lnTo>
                  <a:lnTo>
                    <a:pt x="45" y="159"/>
                  </a:lnTo>
                  <a:lnTo>
                    <a:pt x="45" y="167"/>
                  </a:lnTo>
                  <a:lnTo>
                    <a:pt x="45" y="177"/>
                  </a:lnTo>
                  <a:lnTo>
                    <a:pt x="46" y="187"/>
                  </a:lnTo>
                  <a:lnTo>
                    <a:pt x="47" y="197"/>
                  </a:lnTo>
                  <a:lnTo>
                    <a:pt x="48" y="207"/>
                  </a:lnTo>
                  <a:lnTo>
                    <a:pt x="50" y="215"/>
                  </a:lnTo>
                  <a:lnTo>
                    <a:pt x="52" y="224"/>
                  </a:lnTo>
                  <a:lnTo>
                    <a:pt x="55" y="233"/>
                  </a:lnTo>
                  <a:lnTo>
                    <a:pt x="57" y="240"/>
                  </a:lnTo>
                  <a:lnTo>
                    <a:pt x="61" y="247"/>
                  </a:lnTo>
                  <a:lnTo>
                    <a:pt x="64" y="255"/>
                  </a:lnTo>
                  <a:lnTo>
                    <a:pt x="68" y="261"/>
                  </a:lnTo>
                  <a:lnTo>
                    <a:pt x="73" y="267"/>
                  </a:lnTo>
                  <a:lnTo>
                    <a:pt x="78" y="273"/>
                  </a:lnTo>
                  <a:lnTo>
                    <a:pt x="83" y="278"/>
                  </a:lnTo>
                  <a:lnTo>
                    <a:pt x="89" y="283"/>
                  </a:lnTo>
                  <a:lnTo>
                    <a:pt x="95" y="287"/>
                  </a:lnTo>
                  <a:lnTo>
                    <a:pt x="101" y="290"/>
                  </a:lnTo>
                  <a:lnTo>
                    <a:pt x="109" y="294"/>
                  </a:lnTo>
                  <a:lnTo>
                    <a:pt x="115" y="297"/>
                  </a:lnTo>
                  <a:lnTo>
                    <a:pt x="122" y="299"/>
                  </a:lnTo>
                  <a:lnTo>
                    <a:pt x="128" y="300"/>
                  </a:lnTo>
                  <a:lnTo>
                    <a:pt x="136" y="301"/>
                  </a:lnTo>
                  <a:lnTo>
                    <a:pt x="143" y="301"/>
                  </a:lnTo>
                  <a:lnTo>
                    <a:pt x="150" y="303"/>
                  </a:lnTo>
                  <a:lnTo>
                    <a:pt x="159" y="301"/>
                  </a:lnTo>
                  <a:lnTo>
                    <a:pt x="168" y="301"/>
                  </a:lnTo>
                  <a:lnTo>
                    <a:pt x="176" y="299"/>
                  </a:lnTo>
                  <a:lnTo>
                    <a:pt x="185" y="297"/>
                  </a:lnTo>
                  <a:lnTo>
                    <a:pt x="192" y="294"/>
                  </a:lnTo>
                  <a:lnTo>
                    <a:pt x="200" y="290"/>
                  </a:lnTo>
                  <a:lnTo>
                    <a:pt x="206" y="287"/>
                  </a:lnTo>
                  <a:lnTo>
                    <a:pt x="212" y="282"/>
                  </a:lnTo>
                  <a:lnTo>
                    <a:pt x="218" y="276"/>
                  </a:lnTo>
                  <a:lnTo>
                    <a:pt x="224" y="270"/>
                  </a:lnTo>
                  <a:lnTo>
                    <a:pt x="229" y="262"/>
                  </a:lnTo>
                  <a:lnTo>
                    <a:pt x="234" y="255"/>
                  </a:lnTo>
                  <a:lnTo>
                    <a:pt x="238" y="247"/>
                  </a:lnTo>
                  <a:lnTo>
                    <a:pt x="241" y="239"/>
                  </a:lnTo>
                  <a:lnTo>
                    <a:pt x="244" y="229"/>
                  </a:lnTo>
                  <a:lnTo>
                    <a:pt x="246" y="21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91" name="Google Shape;991;p100"/>
            <p:cNvSpPr/>
            <p:nvPr/>
          </p:nvSpPr>
          <p:spPr>
            <a:xfrm>
              <a:off x="593" y="1344"/>
              <a:ext cx="44" cy="50"/>
            </a:xfrm>
            <a:custGeom>
              <a:avLst/>
              <a:gdLst/>
              <a:ahLst/>
              <a:cxnLst/>
              <a:rect l="l" t="t" r="r" b="b"/>
              <a:pathLst>
                <a:path w="222" h="249" extrusionOk="0">
                  <a:moveTo>
                    <a:pt x="0" y="124"/>
                  </a:moveTo>
                  <a:lnTo>
                    <a:pt x="1" y="108"/>
                  </a:lnTo>
                  <a:lnTo>
                    <a:pt x="2" y="94"/>
                  </a:lnTo>
                  <a:lnTo>
                    <a:pt x="6" y="79"/>
                  </a:lnTo>
                  <a:lnTo>
                    <a:pt x="10" y="67"/>
                  </a:lnTo>
                  <a:lnTo>
                    <a:pt x="14" y="56"/>
                  </a:lnTo>
                  <a:lnTo>
                    <a:pt x="21" y="45"/>
                  </a:lnTo>
                  <a:lnTo>
                    <a:pt x="28" y="35"/>
                  </a:lnTo>
                  <a:lnTo>
                    <a:pt x="37" y="26"/>
                  </a:lnTo>
                  <a:lnTo>
                    <a:pt x="45" y="20"/>
                  </a:lnTo>
                  <a:lnTo>
                    <a:pt x="53" y="15"/>
                  </a:lnTo>
                  <a:lnTo>
                    <a:pt x="61" y="10"/>
                  </a:lnTo>
                  <a:lnTo>
                    <a:pt x="71" y="6"/>
                  </a:lnTo>
                  <a:lnTo>
                    <a:pt x="81" y="4"/>
                  </a:lnTo>
                  <a:lnTo>
                    <a:pt x="91" y="1"/>
                  </a:lnTo>
                  <a:lnTo>
                    <a:pt x="101" y="0"/>
                  </a:lnTo>
                  <a:lnTo>
                    <a:pt x="112" y="0"/>
                  </a:lnTo>
                  <a:lnTo>
                    <a:pt x="124" y="0"/>
                  </a:lnTo>
                  <a:lnTo>
                    <a:pt x="135" y="3"/>
                  </a:lnTo>
                  <a:lnTo>
                    <a:pt x="146" y="5"/>
                  </a:lnTo>
                  <a:lnTo>
                    <a:pt x="156" y="8"/>
                  </a:lnTo>
                  <a:lnTo>
                    <a:pt x="166" y="13"/>
                  </a:lnTo>
                  <a:lnTo>
                    <a:pt x="174" y="19"/>
                  </a:lnTo>
                  <a:lnTo>
                    <a:pt x="183" y="25"/>
                  </a:lnTo>
                  <a:lnTo>
                    <a:pt x="192" y="32"/>
                  </a:lnTo>
                  <a:lnTo>
                    <a:pt x="199" y="41"/>
                  </a:lnTo>
                  <a:lnTo>
                    <a:pt x="205" y="49"/>
                  </a:lnTo>
                  <a:lnTo>
                    <a:pt x="210" y="59"/>
                  </a:lnTo>
                  <a:lnTo>
                    <a:pt x="215" y="70"/>
                  </a:lnTo>
                  <a:lnTo>
                    <a:pt x="219" y="81"/>
                  </a:lnTo>
                  <a:lnTo>
                    <a:pt x="221" y="94"/>
                  </a:lnTo>
                  <a:lnTo>
                    <a:pt x="222" y="107"/>
                  </a:lnTo>
                  <a:lnTo>
                    <a:pt x="222" y="121"/>
                  </a:lnTo>
                  <a:lnTo>
                    <a:pt x="222" y="132"/>
                  </a:lnTo>
                  <a:lnTo>
                    <a:pt x="221" y="143"/>
                  </a:lnTo>
                  <a:lnTo>
                    <a:pt x="221" y="153"/>
                  </a:lnTo>
                  <a:lnTo>
                    <a:pt x="219" y="161"/>
                  </a:lnTo>
                  <a:lnTo>
                    <a:pt x="217" y="170"/>
                  </a:lnTo>
                  <a:lnTo>
                    <a:pt x="215" y="179"/>
                  </a:lnTo>
                  <a:lnTo>
                    <a:pt x="212" y="186"/>
                  </a:lnTo>
                  <a:lnTo>
                    <a:pt x="209" y="193"/>
                  </a:lnTo>
                  <a:lnTo>
                    <a:pt x="205" y="199"/>
                  </a:lnTo>
                  <a:lnTo>
                    <a:pt x="201" y="206"/>
                  </a:lnTo>
                  <a:lnTo>
                    <a:pt x="196" y="210"/>
                  </a:lnTo>
                  <a:lnTo>
                    <a:pt x="192" y="217"/>
                  </a:lnTo>
                  <a:lnTo>
                    <a:pt x="187" y="222"/>
                  </a:lnTo>
                  <a:lnTo>
                    <a:pt x="182" y="225"/>
                  </a:lnTo>
                  <a:lnTo>
                    <a:pt x="176" y="230"/>
                  </a:lnTo>
                  <a:lnTo>
                    <a:pt x="169" y="234"/>
                  </a:lnTo>
                  <a:lnTo>
                    <a:pt x="162" y="238"/>
                  </a:lnTo>
                  <a:lnTo>
                    <a:pt x="156" y="240"/>
                  </a:lnTo>
                  <a:lnTo>
                    <a:pt x="149" y="242"/>
                  </a:lnTo>
                  <a:lnTo>
                    <a:pt x="141" y="245"/>
                  </a:lnTo>
                  <a:lnTo>
                    <a:pt x="134" y="246"/>
                  </a:lnTo>
                  <a:lnTo>
                    <a:pt x="126" y="247"/>
                  </a:lnTo>
                  <a:lnTo>
                    <a:pt x="119" y="247"/>
                  </a:lnTo>
                  <a:lnTo>
                    <a:pt x="112" y="249"/>
                  </a:lnTo>
                  <a:lnTo>
                    <a:pt x="99" y="247"/>
                  </a:lnTo>
                  <a:lnTo>
                    <a:pt x="88" y="246"/>
                  </a:lnTo>
                  <a:lnTo>
                    <a:pt x="77" y="244"/>
                  </a:lnTo>
                  <a:lnTo>
                    <a:pt x="66" y="240"/>
                  </a:lnTo>
                  <a:lnTo>
                    <a:pt x="56" y="235"/>
                  </a:lnTo>
                  <a:lnTo>
                    <a:pt x="48" y="230"/>
                  </a:lnTo>
                  <a:lnTo>
                    <a:pt x="39" y="224"/>
                  </a:lnTo>
                  <a:lnTo>
                    <a:pt x="30" y="217"/>
                  </a:lnTo>
                  <a:lnTo>
                    <a:pt x="24" y="208"/>
                  </a:lnTo>
                  <a:lnTo>
                    <a:pt x="17" y="198"/>
                  </a:lnTo>
                  <a:lnTo>
                    <a:pt x="12" y="188"/>
                  </a:lnTo>
                  <a:lnTo>
                    <a:pt x="8" y="177"/>
                  </a:lnTo>
                  <a:lnTo>
                    <a:pt x="5" y="165"/>
                  </a:lnTo>
                  <a:lnTo>
                    <a:pt x="2" y="153"/>
                  </a:lnTo>
                  <a:lnTo>
                    <a:pt x="1" y="139"/>
                  </a:lnTo>
                  <a:lnTo>
                    <a:pt x="0" y="124"/>
                  </a:lnTo>
                  <a:close/>
                  <a:moveTo>
                    <a:pt x="41" y="124"/>
                  </a:moveTo>
                  <a:lnTo>
                    <a:pt x="41" y="135"/>
                  </a:lnTo>
                  <a:lnTo>
                    <a:pt x="43" y="145"/>
                  </a:lnTo>
                  <a:lnTo>
                    <a:pt x="44" y="155"/>
                  </a:lnTo>
                  <a:lnTo>
                    <a:pt x="46" y="164"/>
                  </a:lnTo>
                  <a:lnTo>
                    <a:pt x="49" y="172"/>
                  </a:lnTo>
                  <a:lnTo>
                    <a:pt x="53" y="180"/>
                  </a:lnTo>
                  <a:lnTo>
                    <a:pt x="56" y="186"/>
                  </a:lnTo>
                  <a:lnTo>
                    <a:pt x="61" y="192"/>
                  </a:lnTo>
                  <a:lnTo>
                    <a:pt x="66" y="198"/>
                  </a:lnTo>
                  <a:lnTo>
                    <a:pt x="72" y="202"/>
                  </a:lnTo>
                  <a:lnTo>
                    <a:pt x="77" y="207"/>
                  </a:lnTo>
                  <a:lnTo>
                    <a:pt x="83" y="209"/>
                  </a:lnTo>
                  <a:lnTo>
                    <a:pt x="91" y="212"/>
                  </a:lnTo>
                  <a:lnTo>
                    <a:pt x="97" y="214"/>
                  </a:lnTo>
                  <a:lnTo>
                    <a:pt x="104" y="214"/>
                  </a:lnTo>
                  <a:lnTo>
                    <a:pt x="112" y="215"/>
                  </a:lnTo>
                  <a:lnTo>
                    <a:pt x="119" y="214"/>
                  </a:lnTo>
                  <a:lnTo>
                    <a:pt x="126" y="214"/>
                  </a:lnTo>
                  <a:lnTo>
                    <a:pt x="133" y="212"/>
                  </a:lnTo>
                  <a:lnTo>
                    <a:pt x="139" y="209"/>
                  </a:lnTo>
                  <a:lnTo>
                    <a:pt x="145" y="206"/>
                  </a:lnTo>
                  <a:lnTo>
                    <a:pt x="151" y="202"/>
                  </a:lnTo>
                  <a:lnTo>
                    <a:pt x="156" y="198"/>
                  </a:lnTo>
                  <a:lnTo>
                    <a:pt x="161" y="192"/>
                  </a:lnTo>
                  <a:lnTo>
                    <a:pt x="166" y="186"/>
                  </a:lnTo>
                  <a:lnTo>
                    <a:pt x="169" y="180"/>
                  </a:lnTo>
                  <a:lnTo>
                    <a:pt x="173" y="172"/>
                  </a:lnTo>
                  <a:lnTo>
                    <a:pt x="177" y="164"/>
                  </a:lnTo>
                  <a:lnTo>
                    <a:pt x="178" y="154"/>
                  </a:lnTo>
                  <a:lnTo>
                    <a:pt x="180" y="144"/>
                  </a:lnTo>
                  <a:lnTo>
                    <a:pt x="180" y="134"/>
                  </a:lnTo>
                  <a:lnTo>
                    <a:pt x="182" y="123"/>
                  </a:lnTo>
                  <a:lnTo>
                    <a:pt x="180" y="112"/>
                  </a:lnTo>
                  <a:lnTo>
                    <a:pt x="180" y="102"/>
                  </a:lnTo>
                  <a:lnTo>
                    <a:pt x="178" y="92"/>
                  </a:lnTo>
                  <a:lnTo>
                    <a:pt x="177" y="84"/>
                  </a:lnTo>
                  <a:lnTo>
                    <a:pt x="173" y="76"/>
                  </a:lnTo>
                  <a:lnTo>
                    <a:pt x="169" y="69"/>
                  </a:lnTo>
                  <a:lnTo>
                    <a:pt x="166" y="62"/>
                  </a:lnTo>
                  <a:lnTo>
                    <a:pt x="161" y="56"/>
                  </a:lnTo>
                  <a:lnTo>
                    <a:pt x="156" y="51"/>
                  </a:lnTo>
                  <a:lnTo>
                    <a:pt x="151" y="46"/>
                  </a:lnTo>
                  <a:lnTo>
                    <a:pt x="145" y="42"/>
                  </a:lnTo>
                  <a:lnTo>
                    <a:pt x="139" y="40"/>
                  </a:lnTo>
                  <a:lnTo>
                    <a:pt x="133" y="37"/>
                  </a:lnTo>
                  <a:lnTo>
                    <a:pt x="125" y="35"/>
                  </a:lnTo>
                  <a:lnTo>
                    <a:pt x="119" y="33"/>
                  </a:lnTo>
                  <a:lnTo>
                    <a:pt x="112" y="33"/>
                  </a:lnTo>
                  <a:lnTo>
                    <a:pt x="104" y="33"/>
                  </a:lnTo>
                  <a:lnTo>
                    <a:pt x="97" y="35"/>
                  </a:lnTo>
                  <a:lnTo>
                    <a:pt x="91" y="37"/>
                  </a:lnTo>
                  <a:lnTo>
                    <a:pt x="83" y="40"/>
                  </a:lnTo>
                  <a:lnTo>
                    <a:pt x="77" y="42"/>
                  </a:lnTo>
                  <a:lnTo>
                    <a:pt x="72" y="46"/>
                  </a:lnTo>
                  <a:lnTo>
                    <a:pt x="66" y="51"/>
                  </a:lnTo>
                  <a:lnTo>
                    <a:pt x="61" y="56"/>
                  </a:lnTo>
                  <a:lnTo>
                    <a:pt x="56" y="62"/>
                  </a:lnTo>
                  <a:lnTo>
                    <a:pt x="53" y="69"/>
                  </a:lnTo>
                  <a:lnTo>
                    <a:pt x="49" y="76"/>
                  </a:lnTo>
                  <a:lnTo>
                    <a:pt x="46" y="84"/>
                  </a:lnTo>
                  <a:lnTo>
                    <a:pt x="44" y="94"/>
                  </a:lnTo>
                  <a:lnTo>
                    <a:pt x="43" y="102"/>
                  </a:lnTo>
                  <a:lnTo>
                    <a:pt x="41" y="113"/>
                  </a:lnTo>
                  <a:lnTo>
                    <a:pt x="41" y="1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92" name="Google Shape;992;p100"/>
            <p:cNvSpPr/>
            <p:nvPr/>
          </p:nvSpPr>
          <p:spPr>
            <a:xfrm>
              <a:off x="647" y="1344"/>
              <a:ext cx="64" cy="49"/>
            </a:xfrm>
            <a:custGeom>
              <a:avLst/>
              <a:gdLst/>
              <a:ahLst/>
              <a:cxnLst/>
              <a:rect l="l" t="t" r="r" b="b"/>
              <a:pathLst>
                <a:path w="321" h="242" extrusionOk="0">
                  <a:moveTo>
                    <a:pt x="0" y="242"/>
                  </a:moveTo>
                  <a:lnTo>
                    <a:pt x="0" y="5"/>
                  </a:lnTo>
                  <a:lnTo>
                    <a:pt x="36" y="5"/>
                  </a:lnTo>
                  <a:lnTo>
                    <a:pt x="36" y="38"/>
                  </a:lnTo>
                  <a:lnTo>
                    <a:pt x="38" y="35"/>
                  </a:lnTo>
                  <a:lnTo>
                    <a:pt x="42" y="31"/>
                  </a:lnTo>
                  <a:lnTo>
                    <a:pt x="45" y="27"/>
                  </a:lnTo>
                  <a:lnTo>
                    <a:pt x="48" y="24"/>
                  </a:lnTo>
                  <a:lnTo>
                    <a:pt x="52" y="20"/>
                  </a:lnTo>
                  <a:lnTo>
                    <a:pt x="57" y="16"/>
                  </a:lnTo>
                  <a:lnTo>
                    <a:pt x="61" y="14"/>
                  </a:lnTo>
                  <a:lnTo>
                    <a:pt x="65" y="11"/>
                  </a:lnTo>
                  <a:lnTo>
                    <a:pt x="70" y="9"/>
                  </a:lnTo>
                  <a:lnTo>
                    <a:pt x="75" y="6"/>
                  </a:lnTo>
                  <a:lnTo>
                    <a:pt x="80" y="4"/>
                  </a:lnTo>
                  <a:lnTo>
                    <a:pt x="85" y="3"/>
                  </a:lnTo>
                  <a:lnTo>
                    <a:pt x="90" y="1"/>
                  </a:lnTo>
                  <a:lnTo>
                    <a:pt x="96" y="0"/>
                  </a:lnTo>
                  <a:lnTo>
                    <a:pt x="101" y="0"/>
                  </a:lnTo>
                  <a:lnTo>
                    <a:pt x="107" y="0"/>
                  </a:lnTo>
                  <a:lnTo>
                    <a:pt x="113" y="0"/>
                  </a:lnTo>
                  <a:lnTo>
                    <a:pt x="120" y="0"/>
                  </a:lnTo>
                  <a:lnTo>
                    <a:pt x="126" y="1"/>
                  </a:lnTo>
                  <a:lnTo>
                    <a:pt x="132" y="3"/>
                  </a:lnTo>
                  <a:lnTo>
                    <a:pt x="137" y="4"/>
                  </a:lnTo>
                  <a:lnTo>
                    <a:pt x="142" y="6"/>
                  </a:lnTo>
                  <a:lnTo>
                    <a:pt x="147" y="9"/>
                  </a:lnTo>
                  <a:lnTo>
                    <a:pt x="150" y="11"/>
                  </a:lnTo>
                  <a:lnTo>
                    <a:pt x="155" y="14"/>
                  </a:lnTo>
                  <a:lnTo>
                    <a:pt x="159" y="17"/>
                  </a:lnTo>
                  <a:lnTo>
                    <a:pt x="163" y="21"/>
                  </a:lnTo>
                  <a:lnTo>
                    <a:pt x="165" y="25"/>
                  </a:lnTo>
                  <a:lnTo>
                    <a:pt x="168" y="29"/>
                  </a:lnTo>
                  <a:lnTo>
                    <a:pt x="170" y="32"/>
                  </a:lnTo>
                  <a:lnTo>
                    <a:pt x="172" y="37"/>
                  </a:lnTo>
                  <a:lnTo>
                    <a:pt x="175" y="42"/>
                  </a:lnTo>
                  <a:lnTo>
                    <a:pt x="182" y="32"/>
                  </a:lnTo>
                  <a:lnTo>
                    <a:pt x="190" y="24"/>
                  </a:lnTo>
                  <a:lnTo>
                    <a:pt x="198" y="16"/>
                  </a:lnTo>
                  <a:lnTo>
                    <a:pt x="207" y="10"/>
                  </a:lnTo>
                  <a:lnTo>
                    <a:pt x="217" y="6"/>
                  </a:lnTo>
                  <a:lnTo>
                    <a:pt x="227" y="3"/>
                  </a:lnTo>
                  <a:lnTo>
                    <a:pt x="236" y="0"/>
                  </a:lnTo>
                  <a:lnTo>
                    <a:pt x="248" y="0"/>
                  </a:lnTo>
                  <a:lnTo>
                    <a:pt x="256" y="0"/>
                  </a:lnTo>
                  <a:lnTo>
                    <a:pt x="265" y="1"/>
                  </a:lnTo>
                  <a:lnTo>
                    <a:pt x="272" y="3"/>
                  </a:lnTo>
                  <a:lnTo>
                    <a:pt x="279" y="5"/>
                  </a:lnTo>
                  <a:lnTo>
                    <a:pt x="286" y="8"/>
                  </a:lnTo>
                  <a:lnTo>
                    <a:pt x="292" y="11"/>
                  </a:lnTo>
                  <a:lnTo>
                    <a:pt x="297" y="15"/>
                  </a:lnTo>
                  <a:lnTo>
                    <a:pt x="302" y="20"/>
                  </a:lnTo>
                  <a:lnTo>
                    <a:pt x="307" y="25"/>
                  </a:lnTo>
                  <a:lnTo>
                    <a:pt x="310" y="31"/>
                  </a:lnTo>
                  <a:lnTo>
                    <a:pt x="314" y="37"/>
                  </a:lnTo>
                  <a:lnTo>
                    <a:pt x="316" y="45"/>
                  </a:lnTo>
                  <a:lnTo>
                    <a:pt x="319" y="52"/>
                  </a:lnTo>
                  <a:lnTo>
                    <a:pt x="320" y="60"/>
                  </a:lnTo>
                  <a:lnTo>
                    <a:pt x="321" y="70"/>
                  </a:lnTo>
                  <a:lnTo>
                    <a:pt x="321" y="80"/>
                  </a:lnTo>
                  <a:lnTo>
                    <a:pt x="321" y="242"/>
                  </a:lnTo>
                  <a:lnTo>
                    <a:pt x="281" y="242"/>
                  </a:lnTo>
                  <a:lnTo>
                    <a:pt x="281" y="94"/>
                  </a:lnTo>
                  <a:lnTo>
                    <a:pt x="281" y="88"/>
                  </a:lnTo>
                  <a:lnTo>
                    <a:pt x="281" y="83"/>
                  </a:lnTo>
                  <a:lnTo>
                    <a:pt x="281" y="78"/>
                  </a:lnTo>
                  <a:lnTo>
                    <a:pt x="281" y="73"/>
                  </a:lnTo>
                  <a:lnTo>
                    <a:pt x="279" y="68"/>
                  </a:lnTo>
                  <a:lnTo>
                    <a:pt x="279" y="64"/>
                  </a:lnTo>
                  <a:lnTo>
                    <a:pt x="278" y="62"/>
                  </a:lnTo>
                  <a:lnTo>
                    <a:pt x="277" y="58"/>
                  </a:lnTo>
                  <a:lnTo>
                    <a:pt x="276" y="56"/>
                  </a:lnTo>
                  <a:lnTo>
                    <a:pt x="275" y="53"/>
                  </a:lnTo>
                  <a:lnTo>
                    <a:pt x="273" y="51"/>
                  </a:lnTo>
                  <a:lnTo>
                    <a:pt x="272" y="49"/>
                  </a:lnTo>
                  <a:lnTo>
                    <a:pt x="270" y="47"/>
                  </a:lnTo>
                  <a:lnTo>
                    <a:pt x="268" y="45"/>
                  </a:lnTo>
                  <a:lnTo>
                    <a:pt x="266" y="43"/>
                  </a:lnTo>
                  <a:lnTo>
                    <a:pt x="263" y="42"/>
                  </a:lnTo>
                  <a:lnTo>
                    <a:pt x="261" y="40"/>
                  </a:lnTo>
                  <a:lnTo>
                    <a:pt x="257" y="38"/>
                  </a:lnTo>
                  <a:lnTo>
                    <a:pt x="255" y="37"/>
                  </a:lnTo>
                  <a:lnTo>
                    <a:pt x="252" y="37"/>
                  </a:lnTo>
                  <a:lnTo>
                    <a:pt x="249" y="36"/>
                  </a:lnTo>
                  <a:lnTo>
                    <a:pt x="245" y="36"/>
                  </a:lnTo>
                  <a:lnTo>
                    <a:pt x="243" y="35"/>
                  </a:lnTo>
                  <a:lnTo>
                    <a:pt x="239" y="35"/>
                  </a:lnTo>
                  <a:lnTo>
                    <a:pt x="233" y="35"/>
                  </a:lnTo>
                  <a:lnTo>
                    <a:pt x="227" y="36"/>
                  </a:lnTo>
                  <a:lnTo>
                    <a:pt x="222" y="37"/>
                  </a:lnTo>
                  <a:lnTo>
                    <a:pt x="216" y="40"/>
                  </a:lnTo>
                  <a:lnTo>
                    <a:pt x="211" y="42"/>
                  </a:lnTo>
                  <a:lnTo>
                    <a:pt x="206" y="45"/>
                  </a:lnTo>
                  <a:lnTo>
                    <a:pt x="202" y="48"/>
                  </a:lnTo>
                  <a:lnTo>
                    <a:pt x="197" y="52"/>
                  </a:lnTo>
                  <a:lnTo>
                    <a:pt x="193" y="56"/>
                  </a:lnTo>
                  <a:lnTo>
                    <a:pt x="190" y="62"/>
                  </a:lnTo>
                  <a:lnTo>
                    <a:pt x="187" y="67"/>
                  </a:lnTo>
                  <a:lnTo>
                    <a:pt x="185" y="73"/>
                  </a:lnTo>
                  <a:lnTo>
                    <a:pt x="184" y="80"/>
                  </a:lnTo>
                  <a:lnTo>
                    <a:pt x="182" y="88"/>
                  </a:lnTo>
                  <a:lnTo>
                    <a:pt x="181" y="96"/>
                  </a:lnTo>
                  <a:lnTo>
                    <a:pt x="181" y="105"/>
                  </a:lnTo>
                  <a:lnTo>
                    <a:pt x="181" y="242"/>
                  </a:lnTo>
                  <a:lnTo>
                    <a:pt x="140" y="242"/>
                  </a:lnTo>
                  <a:lnTo>
                    <a:pt x="140" y="89"/>
                  </a:lnTo>
                  <a:lnTo>
                    <a:pt x="140" y="83"/>
                  </a:lnTo>
                  <a:lnTo>
                    <a:pt x="140" y="76"/>
                  </a:lnTo>
                  <a:lnTo>
                    <a:pt x="139" y="70"/>
                  </a:lnTo>
                  <a:lnTo>
                    <a:pt x="138" y="65"/>
                  </a:lnTo>
                  <a:lnTo>
                    <a:pt x="137" y="60"/>
                  </a:lnTo>
                  <a:lnTo>
                    <a:pt x="136" y="56"/>
                  </a:lnTo>
                  <a:lnTo>
                    <a:pt x="133" y="52"/>
                  </a:lnTo>
                  <a:lnTo>
                    <a:pt x="131" y="48"/>
                  </a:lnTo>
                  <a:lnTo>
                    <a:pt x="128" y="46"/>
                  </a:lnTo>
                  <a:lnTo>
                    <a:pt x="125" y="42"/>
                  </a:lnTo>
                  <a:lnTo>
                    <a:pt x="122" y="41"/>
                  </a:lnTo>
                  <a:lnTo>
                    <a:pt x="118" y="38"/>
                  </a:lnTo>
                  <a:lnTo>
                    <a:pt x="113" y="37"/>
                  </a:lnTo>
                  <a:lnTo>
                    <a:pt x="109" y="36"/>
                  </a:lnTo>
                  <a:lnTo>
                    <a:pt x="104" y="35"/>
                  </a:lnTo>
                  <a:lnTo>
                    <a:pt x="99" y="35"/>
                  </a:lnTo>
                  <a:lnTo>
                    <a:pt x="95" y="35"/>
                  </a:lnTo>
                  <a:lnTo>
                    <a:pt x="90" y="36"/>
                  </a:lnTo>
                  <a:lnTo>
                    <a:pt x="86" y="36"/>
                  </a:lnTo>
                  <a:lnTo>
                    <a:pt x="83" y="37"/>
                  </a:lnTo>
                  <a:lnTo>
                    <a:pt x="79" y="38"/>
                  </a:lnTo>
                  <a:lnTo>
                    <a:pt x="74" y="40"/>
                  </a:lnTo>
                  <a:lnTo>
                    <a:pt x="70" y="42"/>
                  </a:lnTo>
                  <a:lnTo>
                    <a:pt x="67" y="45"/>
                  </a:lnTo>
                  <a:lnTo>
                    <a:pt x="64" y="46"/>
                  </a:lnTo>
                  <a:lnTo>
                    <a:pt x="61" y="49"/>
                  </a:lnTo>
                  <a:lnTo>
                    <a:pt x="58" y="52"/>
                  </a:lnTo>
                  <a:lnTo>
                    <a:pt x="54" y="54"/>
                  </a:lnTo>
                  <a:lnTo>
                    <a:pt x="52" y="58"/>
                  </a:lnTo>
                  <a:lnTo>
                    <a:pt x="49" y="62"/>
                  </a:lnTo>
                  <a:lnTo>
                    <a:pt x="48" y="65"/>
                  </a:lnTo>
                  <a:lnTo>
                    <a:pt x="46" y="70"/>
                  </a:lnTo>
                  <a:lnTo>
                    <a:pt x="45" y="74"/>
                  </a:lnTo>
                  <a:lnTo>
                    <a:pt x="43" y="80"/>
                  </a:lnTo>
                  <a:lnTo>
                    <a:pt x="42" y="85"/>
                  </a:lnTo>
                  <a:lnTo>
                    <a:pt x="41" y="91"/>
                  </a:lnTo>
                  <a:lnTo>
                    <a:pt x="41" y="97"/>
                  </a:lnTo>
                  <a:lnTo>
                    <a:pt x="40" y="105"/>
                  </a:lnTo>
                  <a:lnTo>
                    <a:pt x="40" y="112"/>
                  </a:lnTo>
                  <a:lnTo>
                    <a:pt x="40" y="120"/>
                  </a:lnTo>
                  <a:lnTo>
                    <a:pt x="40" y="242"/>
                  </a:lnTo>
                  <a:lnTo>
                    <a:pt x="0" y="24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93" name="Google Shape;993;p100"/>
            <p:cNvSpPr/>
            <p:nvPr/>
          </p:nvSpPr>
          <p:spPr>
            <a:xfrm>
              <a:off x="723" y="1344"/>
              <a:ext cx="41" cy="67"/>
            </a:xfrm>
            <a:custGeom>
              <a:avLst/>
              <a:gdLst/>
              <a:ahLst/>
              <a:cxnLst/>
              <a:rect l="l" t="t" r="r" b="b"/>
              <a:pathLst>
                <a:path w="207" h="333" extrusionOk="0">
                  <a:moveTo>
                    <a:pt x="0" y="333"/>
                  </a:moveTo>
                  <a:lnTo>
                    <a:pt x="0" y="5"/>
                  </a:lnTo>
                  <a:lnTo>
                    <a:pt x="37" y="5"/>
                  </a:lnTo>
                  <a:lnTo>
                    <a:pt x="37" y="36"/>
                  </a:lnTo>
                  <a:lnTo>
                    <a:pt x="41" y="32"/>
                  </a:lnTo>
                  <a:lnTo>
                    <a:pt x="45" y="27"/>
                  </a:lnTo>
                  <a:lnTo>
                    <a:pt x="47" y="24"/>
                  </a:lnTo>
                  <a:lnTo>
                    <a:pt x="51" y="20"/>
                  </a:lnTo>
                  <a:lnTo>
                    <a:pt x="54" y="17"/>
                  </a:lnTo>
                  <a:lnTo>
                    <a:pt x="59" y="14"/>
                  </a:lnTo>
                  <a:lnTo>
                    <a:pt x="63" y="11"/>
                  </a:lnTo>
                  <a:lnTo>
                    <a:pt x="67" y="9"/>
                  </a:lnTo>
                  <a:lnTo>
                    <a:pt x="70" y="8"/>
                  </a:lnTo>
                  <a:lnTo>
                    <a:pt x="75" y="5"/>
                  </a:lnTo>
                  <a:lnTo>
                    <a:pt x="80" y="4"/>
                  </a:lnTo>
                  <a:lnTo>
                    <a:pt x="85" y="3"/>
                  </a:lnTo>
                  <a:lnTo>
                    <a:pt x="90" y="1"/>
                  </a:lnTo>
                  <a:lnTo>
                    <a:pt x="95" y="0"/>
                  </a:lnTo>
                  <a:lnTo>
                    <a:pt x="101" y="0"/>
                  </a:lnTo>
                  <a:lnTo>
                    <a:pt x="106" y="0"/>
                  </a:lnTo>
                  <a:lnTo>
                    <a:pt x="114" y="0"/>
                  </a:lnTo>
                  <a:lnTo>
                    <a:pt x="121" y="1"/>
                  </a:lnTo>
                  <a:lnTo>
                    <a:pt x="128" y="3"/>
                  </a:lnTo>
                  <a:lnTo>
                    <a:pt x="134" y="4"/>
                  </a:lnTo>
                  <a:lnTo>
                    <a:pt x="142" y="6"/>
                  </a:lnTo>
                  <a:lnTo>
                    <a:pt x="148" y="9"/>
                  </a:lnTo>
                  <a:lnTo>
                    <a:pt x="154" y="13"/>
                  </a:lnTo>
                  <a:lnTo>
                    <a:pt x="160" y="16"/>
                  </a:lnTo>
                  <a:lnTo>
                    <a:pt x="165" y="20"/>
                  </a:lnTo>
                  <a:lnTo>
                    <a:pt x="171" y="25"/>
                  </a:lnTo>
                  <a:lnTo>
                    <a:pt x="176" y="30"/>
                  </a:lnTo>
                  <a:lnTo>
                    <a:pt x="180" y="35"/>
                  </a:lnTo>
                  <a:lnTo>
                    <a:pt x="185" y="41"/>
                  </a:lnTo>
                  <a:lnTo>
                    <a:pt x="189" y="47"/>
                  </a:lnTo>
                  <a:lnTo>
                    <a:pt x="192" y="53"/>
                  </a:lnTo>
                  <a:lnTo>
                    <a:pt x="195" y="60"/>
                  </a:lnTo>
                  <a:lnTo>
                    <a:pt x="198" y="67"/>
                  </a:lnTo>
                  <a:lnTo>
                    <a:pt x="200" y="74"/>
                  </a:lnTo>
                  <a:lnTo>
                    <a:pt x="202" y="83"/>
                  </a:lnTo>
                  <a:lnTo>
                    <a:pt x="205" y="90"/>
                  </a:lnTo>
                  <a:lnTo>
                    <a:pt x="206" y="97"/>
                  </a:lnTo>
                  <a:lnTo>
                    <a:pt x="206" y="106"/>
                  </a:lnTo>
                  <a:lnTo>
                    <a:pt x="207" y="113"/>
                  </a:lnTo>
                  <a:lnTo>
                    <a:pt x="207" y="122"/>
                  </a:lnTo>
                  <a:lnTo>
                    <a:pt x="207" y="132"/>
                  </a:lnTo>
                  <a:lnTo>
                    <a:pt x="206" y="140"/>
                  </a:lnTo>
                  <a:lnTo>
                    <a:pt x="205" y="149"/>
                  </a:lnTo>
                  <a:lnTo>
                    <a:pt x="203" y="156"/>
                  </a:lnTo>
                  <a:lnTo>
                    <a:pt x="202" y="165"/>
                  </a:lnTo>
                  <a:lnTo>
                    <a:pt x="200" y="172"/>
                  </a:lnTo>
                  <a:lnTo>
                    <a:pt x="197" y="181"/>
                  </a:lnTo>
                  <a:lnTo>
                    <a:pt x="193" y="188"/>
                  </a:lnTo>
                  <a:lnTo>
                    <a:pt x="190" y="195"/>
                  </a:lnTo>
                  <a:lnTo>
                    <a:pt x="186" y="202"/>
                  </a:lnTo>
                  <a:lnTo>
                    <a:pt x="182" y="208"/>
                  </a:lnTo>
                  <a:lnTo>
                    <a:pt x="177" y="214"/>
                  </a:lnTo>
                  <a:lnTo>
                    <a:pt x="173" y="219"/>
                  </a:lnTo>
                  <a:lnTo>
                    <a:pt x="168" y="224"/>
                  </a:lnTo>
                  <a:lnTo>
                    <a:pt x="161" y="229"/>
                  </a:lnTo>
                  <a:lnTo>
                    <a:pt x="155" y="233"/>
                  </a:lnTo>
                  <a:lnTo>
                    <a:pt x="149" y="236"/>
                  </a:lnTo>
                  <a:lnTo>
                    <a:pt x="143" y="239"/>
                  </a:lnTo>
                  <a:lnTo>
                    <a:pt x="137" y="242"/>
                  </a:lnTo>
                  <a:lnTo>
                    <a:pt x="131" y="244"/>
                  </a:lnTo>
                  <a:lnTo>
                    <a:pt x="123" y="246"/>
                  </a:lnTo>
                  <a:lnTo>
                    <a:pt x="117" y="247"/>
                  </a:lnTo>
                  <a:lnTo>
                    <a:pt x="110" y="247"/>
                  </a:lnTo>
                  <a:lnTo>
                    <a:pt x="104" y="249"/>
                  </a:lnTo>
                  <a:lnTo>
                    <a:pt x="99" y="247"/>
                  </a:lnTo>
                  <a:lnTo>
                    <a:pt x="94" y="247"/>
                  </a:lnTo>
                  <a:lnTo>
                    <a:pt x="89" y="247"/>
                  </a:lnTo>
                  <a:lnTo>
                    <a:pt x="84" y="246"/>
                  </a:lnTo>
                  <a:lnTo>
                    <a:pt x="80" y="245"/>
                  </a:lnTo>
                  <a:lnTo>
                    <a:pt x="75" y="244"/>
                  </a:lnTo>
                  <a:lnTo>
                    <a:pt x="72" y="241"/>
                  </a:lnTo>
                  <a:lnTo>
                    <a:pt x="67" y="240"/>
                  </a:lnTo>
                  <a:lnTo>
                    <a:pt x="63" y="238"/>
                  </a:lnTo>
                  <a:lnTo>
                    <a:pt x="59" y="235"/>
                  </a:lnTo>
                  <a:lnTo>
                    <a:pt x="56" y="233"/>
                  </a:lnTo>
                  <a:lnTo>
                    <a:pt x="53" y="230"/>
                  </a:lnTo>
                  <a:lnTo>
                    <a:pt x="50" y="228"/>
                  </a:lnTo>
                  <a:lnTo>
                    <a:pt x="47" y="224"/>
                  </a:lnTo>
                  <a:lnTo>
                    <a:pt x="43" y="222"/>
                  </a:lnTo>
                  <a:lnTo>
                    <a:pt x="41" y="218"/>
                  </a:lnTo>
                  <a:lnTo>
                    <a:pt x="41" y="333"/>
                  </a:lnTo>
                  <a:lnTo>
                    <a:pt x="0" y="333"/>
                  </a:lnTo>
                  <a:close/>
                  <a:moveTo>
                    <a:pt x="37" y="126"/>
                  </a:moveTo>
                  <a:lnTo>
                    <a:pt x="37" y="137"/>
                  </a:lnTo>
                  <a:lnTo>
                    <a:pt x="38" y="147"/>
                  </a:lnTo>
                  <a:lnTo>
                    <a:pt x="40" y="156"/>
                  </a:lnTo>
                  <a:lnTo>
                    <a:pt x="42" y="165"/>
                  </a:lnTo>
                  <a:lnTo>
                    <a:pt x="45" y="174"/>
                  </a:lnTo>
                  <a:lnTo>
                    <a:pt x="47" y="181"/>
                  </a:lnTo>
                  <a:lnTo>
                    <a:pt x="52" y="187"/>
                  </a:lnTo>
                  <a:lnTo>
                    <a:pt x="56" y="193"/>
                  </a:lnTo>
                  <a:lnTo>
                    <a:pt x="61" y="198"/>
                  </a:lnTo>
                  <a:lnTo>
                    <a:pt x="66" y="203"/>
                  </a:lnTo>
                  <a:lnTo>
                    <a:pt x="70" y="207"/>
                  </a:lnTo>
                  <a:lnTo>
                    <a:pt x="77" y="209"/>
                  </a:lnTo>
                  <a:lnTo>
                    <a:pt x="82" y="212"/>
                  </a:lnTo>
                  <a:lnTo>
                    <a:pt x="88" y="214"/>
                  </a:lnTo>
                  <a:lnTo>
                    <a:pt x="94" y="214"/>
                  </a:lnTo>
                  <a:lnTo>
                    <a:pt x="101" y="215"/>
                  </a:lnTo>
                  <a:lnTo>
                    <a:pt x="107" y="214"/>
                  </a:lnTo>
                  <a:lnTo>
                    <a:pt x="114" y="214"/>
                  </a:lnTo>
                  <a:lnTo>
                    <a:pt x="120" y="212"/>
                  </a:lnTo>
                  <a:lnTo>
                    <a:pt x="126" y="209"/>
                  </a:lnTo>
                  <a:lnTo>
                    <a:pt x="131" y="207"/>
                  </a:lnTo>
                  <a:lnTo>
                    <a:pt x="137" y="202"/>
                  </a:lnTo>
                  <a:lnTo>
                    <a:pt x="142" y="198"/>
                  </a:lnTo>
                  <a:lnTo>
                    <a:pt x="147" y="192"/>
                  </a:lnTo>
                  <a:lnTo>
                    <a:pt x="152" y="186"/>
                  </a:lnTo>
                  <a:lnTo>
                    <a:pt x="155" y="180"/>
                  </a:lnTo>
                  <a:lnTo>
                    <a:pt x="158" y="172"/>
                  </a:lnTo>
                  <a:lnTo>
                    <a:pt x="161" y="164"/>
                  </a:lnTo>
                  <a:lnTo>
                    <a:pt x="163" y="154"/>
                  </a:lnTo>
                  <a:lnTo>
                    <a:pt x="165" y="144"/>
                  </a:lnTo>
                  <a:lnTo>
                    <a:pt x="165" y="133"/>
                  </a:lnTo>
                  <a:lnTo>
                    <a:pt x="166" y="122"/>
                  </a:lnTo>
                  <a:lnTo>
                    <a:pt x="165" y="111"/>
                  </a:lnTo>
                  <a:lnTo>
                    <a:pt x="165" y="101"/>
                  </a:lnTo>
                  <a:lnTo>
                    <a:pt x="163" y="91"/>
                  </a:lnTo>
                  <a:lnTo>
                    <a:pt x="161" y="83"/>
                  </a:lnTo>
                  <a:lnTo>
                    <a:pt x="159" y="74"/>
                  </a:lnTo>
                  <a:lnTo>
                    <a:pt x="155" y="67"/>
                  </a:lnTo>
                  <a:lnTo>
                    <a:pt x="152" y="60"/>
                  </a:lnTo>
                  <a:lnTo>
                    <a:pt x="147" y="54"/>
                  </a:lnTo>
                  <a:lnTo>
                    <a:pt x="142" y="49"/>
                  </a:lnTo>
                  <a:lnTo>
                    <a:pt x="137" y="45"/>
                  </a:lnTo>
                  <a:lnTo>
                    <a:pt x="132" y="41"/>
                  </a:lnTo>
                  <a:lnTo>
                    <a:pt x="127" y="37"/>
                  </a:lnTo>
                  <a:lnTo>
                    <a:pt x="121" y="35"/>
                  </a:lnTo>
                  <a:lnTo>
                    <a:pt x="115" y="33"/>
                  </a:lnTo>
                  <a:lnTo>
                    <a:pt x="109" y="32"/>
                  </a:lnTo>
                  <a:lnTo>
                    <a:pt x="102" y="32"/>
                  </a:lnTo>
                  <a:lnTo>
                    <a:pt x="96" y="32"/>
                  </a:lnTo>
                  <a:lnTo>
                    <a:pt x="90" y="33"/>
                  </a:lnTo>
                  <a:lnTo>
                    <a:pt x="84" y="35"/>
                  </a:lnTo>
                  <a:lnTo>
                    <a:pt x="78" y="37"/>
                  </a:lnTo>
                  <a:lnTo>
                    <a:pt x="73" y="41"/>
                  </a:lnTo>
                  <a:lnTo>
                    <a:pt x="67" y="46"/>
                  </a:lnTo>
                  <a:lnTo>
                    <a:pt x="62" y="49"/>
                  </a:lnTo>
                  <a:lnTo>
                    <a:pt x="57" y="56"/>
                  </a:lnTo>
                  <a:lnTo>
                    <a:pt x="52" y="62"/>
                  </a:lnTo>
                  <a:lnTo>
                    <a:pt x="48" y="69"/>
                  </a:lnTo>
                  <a:lnTo>
                    <a:pt x="45" y="76"/>
                  </a:lnTo>
                  <a:lnTo>
                    <a:pt x="42" y="85"/>
                  </a:lnTo>
                  <a:lnTo>
                    <a:pt x="40" y="94"/>
                  </a:lnTo>
                  <a:lnTo>
                    <a:pt x="38" y="104"/>
                  </a:lnTo>
                  <a:lnTo>
                    <a:pt x="37" y="115"/>
                  </a:lnTo>
                  <a:lnTo>
                    <a:pt x="37" y="1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94" name="Google Shape;994;p100"/>
            <p:cNvSpPr/>
            <p:nvPr/>
          </p:nvSpPr>
          <p:spPr>
            <a:xfrm>
              <a:off x="771" y="1344"/>
              <a:ext cx="44" cy="50"/>
            </a:xfrm>
            <a:custGeom>
              <a:avLst/>
              <a:gdLst/>
              <a:ahLst/>
              <a:cxnLst/>
              <a:rect l="l" t="t" r="r" b="b"/>
              <a:pathLst>
                <a:path w="223" h="249" extrusionOk="0">
                  <a:moveTo>
                    <a:pt x="0" y="124"/>
                  </a:moveTo>
                  <a:lnTo>
                    <a:pt x="1" y="108"/>
                  </a:lnTo>
                  <a:lnTo>
                    <a:pt x="3" y="94"/>
                  </a:lnTo>
                  <a:lnTo>
                    <a:pt x="5" y="79"/>
                  </a:lnTo>
                  <a:lnTo>
                    <a:pt x="10" y="67"/>
                  </a:lnTo>
                  <a:lnTo>
                    <a:pt x="15" y="56"/>
                  </a:lnTo>
                  <a:lnTo>
                    <a:pt x="21" y="45"/>
                  </a:lnTo>
                  <a:lnTo>
                    <a:pt x="28" y="35"/>
                  </a:lnTo>
                  <a:lnTo>
                    <a:pt x="37" y="26"/>
                  </a:lnTo>
                  <a:lnTo>
                    <a:pt x="44" y="20"/>
                  </a:lnTo>
                  <a:lnTo>
                    <a:pt x="53" y="15"/>
                  </a:lnTo>
                  <a:lnTo>
                    <a:pt x="62" y="10"/>
                  </a:lnTo>
                  <a:lnTo>
                    <a:pt x="72" y="6"/>
                  </a:lnTo>
                  <a:lnTo>
                    <a:pt x="80" y="4"/>
                  </a:lnTo>
                  <a:lnTo>
                    <a:pt x="90" y="1"/>
                  </a:lnTo>
                  <a:lnTo>
                    <a:pt x="101" y="0"/>
                  </a:lnTo>
                  <a:lnTo>
                    <a:pt x="112" y="0"/>
                  </a:lnTo>
                  <a:lnTo>
                    <a:pt x="123" y="0"/>
                  </a:lnTo>
                  <a:lnTo>
                    <a:pt x="135" y="3"/>
                  </a:lnTo>
                  <a:lnTo>
                    <a:pt x="145" y="5"/>
                  </a:lnTo>
                  <a:lnTo>
                    <a:pt x="156" y="8"/>
                  </a:lnTo>
                  <a:lnTo>
                    <a:pt x="166" y="13"/>
                  </a:lnTo>
                  <a:lnTo>
                    <a:pt x="175" y="19"/>
                  </a:lnTo>
                  <a:lnTo>
                    <a:pt x="183" y="25"/>
                  </a:lnTo>
                  <a:lnTo>
                    <a:pt x="192" y="32"/>
                  </a:lnTo>
                  <a:lnTo>
                    <a:pt x="199" y="41"/>
                  </a:lnTo>
                  <a:lnTo>
                    <a:pt x="206" y="49"/>
                  </a:lnTo>
                  <a:lnTo>
                    <a:pt x="211" y="59"/>
                  </a:lnTo>
                  <a:lnTo>
                    <a:pt x="215" y="70"/>
                  </a:lnTo>
                  <a:lnTo>
                    <a:pt x="218" y="81"/>
                  </a:lnTo>
                  <a:lnTo>
                    <a:pt x="220" y="94"/>
                  </a:lnTo>
                  <a:lnTo>
                    <a:pt x="222" y="107"/>
                  </a:lnTo>
                  <a:lnTo>
                    <a:pt x="223" y="121"/>
                  </a:lnTo>
                  <a:lnTo>
                    <a:pt x="223" y="132"/>
                  </a:lnTo>
                  <a:lnTo>
                    <a:pt x="222" y="143"/>
                  </a:lnTo>
                  <a:lnTo>
                    <a:pt x="220" y="153"/>
                  </a:lnTo>
                  <a:lnTo>
                    <a:pt x="219" y="161"/>
                  </a:lnTo>
                  <a:lnTo>
                    <a:pt x="217" y="170"/>
                  </a:lnTo>
                  <a:lnTo>
                    <a:pt x="215" y="179"/>
                  </a:lnTo>
                  <a:lnTo>
                    <a:pt x="212" y="186"/>
                  </a:lnTo>
                  <a:lnTo>
                    <a:pt x="209" y="193"/>
                  </a:lnTo>
                  <a:lnTo>
                    <a:pt x="206" y="199"/>
                  </a:lnTo>
                  <a:lnTo>
                    <a:pt x="201" y="206"/>
                  </a:lnTo>
                  <a:lnTo>
                    <a:pt x="197" y="210"/>
                  </a:lnTo>
                  <a:lnTo>
                    <a:pt x="192" y="217"/>
                  </a:lnTo>
                  <a:lnTo>
                    <a:pt x="187" y="222"/>
                  </a:lnTo>
                  <a:lnTo>
                    <a:pt x="181" y="225"/>
                  </a:lnTo>
                  <a:lnTo>
                    <a:pt x="175" y="230"/>
                  </a:lnTo>
                  <a:lnTo>
                    <a:pt x="169" y="234"/>
                  </a:lnTo>
                  <a:lnTo>
                    <a:pt x="163" y="238"/>
                  </a:lnTo>
                  <a:lnTo>
                    <a:pt x="155" y="240"/>
                  </a:lnTo>
                  <a:lnTo>
                    <a:pt x="149" y="242"/>
                  </a:lnTo>
                  <a:lnTo>
                    <a:pt x="142" y="245"/>
                  </a:lnTo>
                  <a:lnTo>
                    <a:pt x="134" y="246"/>
                  </a:lnTo>
                  <a:lnTo>
                    <a:pt x="127" y="247"/>
                  </a:lnTo>
                  <a:lnTo>
                    <a:pt x="120" y="247"/>
                  </a:lnTo>
                  <a:lnTo>
                    <a:pt x="112" y="249"/>
                  </a:lnTo>
                  <a:lnTo>
                    <a:pt x="100" y="247"/>
                  </a:lnTo>
                  <a:lnTo>
                    <a:pt x="88" y="246"/>
                  </a:lnTo>
                  <a:lnTo>
                    <a:pt x="76" y="244"/>
                  </a:lnTo>
                  <a:lnTo>
                    <a:pt x="67" y="240"/>
                  </a:lnTo>
                  <a:lnTo>
                    <a:pt x="57" y="235"/>
                  </a:lnTo>
                  <a:lnTo>
                    <a:pt x="48" y="230"/>
                  </a:lnTo>
                  <a:lnTo>
                    <a:pt x="40" y="224"/>
                  </a:lnTo>
                  <a:lnTo>
                    <a:pt x="31" y="217"/>
                  </a:lnTo>
                  <a:lnTo>
                    <a:pt x="24" y="208"/>
                  </a:lnTo>
                  <a:lnTo>
                    <a:pt x="17" y="198"/>
                  </a:lnTo>
                  <a:lnTo>
                    <a:pt x="12" y="188"/>
                  </a:lnTo>
                  <a:lnTo>
                    <a:pt x="8" y="177"/>
                  </a:lnTo>
                  <a:lnTo>
                    <a:pt x="5" y="165"/>
                  </a:lnTo>
                  <a:lnTo>
                    <a:pt x="3" y="153"/>
                  </a:lnTo>
                  <a:lnTo>
                    <a:pt x="0" y="139"/>
                  </a:lnTo>
                  <a:lnTo>
                    <a:pt x="0" y="124"/>
                  </a:lnTo>
                  <a:close/>
                  <a:moveTo>
                    <a:pt x="42" y="124"/>
                  </a:moveTo>
                  <a:lnTo>
                    <a:pt x="42" y="135"/>
                  </a:lnTo>
                  <a:lnTo>
                    <a:pt x="43" y="145"/>
                  </a:lnTo>
                  <a:lnTo>
                    <a:pt x="44" y="155"/>
                  </a:lnTo>
                  <a:lnTo>
                    <a:pt x="47" y="164"/>
                  </a:lnTo>
                  <a:lnTo>
                    <a:pt x="49" y="172"/>
                  </a:lnTo>
                  <a:lnTo>
                    <a:pt x="53" y="180"/>
                  </a:lnTo>
                  <a:lnTo>
                    <a:pt x="57" y="186"/>
                  </a:lnTo>
                  <a:lnTo>
                    <a:pt x="62" y="192"/>
                  </a:lnTo>
                  <a:lnTo>
                    <a:pt x="67" y="198"/>
                  </a:lnTo>
                  <a:lnTo>
                    <a:pt x="73" y="202"/>
                  </a:lnTo>
                  <a:lnTo>
                    <a:pt x="78" y="207"/>
                  </a:lnTo>
                  <a:lnTo>
                    <a:pt x="84" y="209"/>
                  </a:lnTo>
                  <a:lnTo>
                    <a:pt x="90" y="212"/>
                  </a:lnTo>
                  <a:lnTo>
                    <a:pt x="97" y="214"/>
                  </a:lnTo>
                  <a:lnTo>
                    <a:pt x="105" y="214"/>
                  </a:lnTo>
                  <a:lnTo>
                    <a:pt x="112" y="215"/>
                  </a:lnTo>
                  <a:lnTo>
                    <a:pt x="120" y="214"/>
                  </a:lnTo>
                  <a:lnTo>
                    <a:pt x="126" y="214"/>
                  </a:lnTo>
                  <a:lnTo>
                    <a:pt x="133" y="212"/>
                  </a:lnTo>
                  <a:lnTo>
                    <a:pt x="139" y="209"/>
                  </a:lnTo>
                  <a:lnTo>
                    <a:pt x="145" y="206"/>
                  </a:lnTo>
                  <a:lnTo>
                    <a:pt x="151" y="202"/>
                  </a:lnTo>
                  <a:lnTo>
                    <a:pt x="156" y="198"/>
                  </a:lnTo>
                  <a:lnTo>
                    <a:pt x="161" y="192"/>
                  </a:lnTo>
                  <a:lnTo>
                    <a:pt x="166" y="186"/>
                  </a:lnTo>
                  <a:lnTo>
                    <a:pt x="170" y="180"/>
                  </a:lnTo>
                  <a:lnTo>
                    <a:pt x="174" y="172"/>
                  </a:lnTo>
                  <a:lnTo>
                    <a:pt x="176" y="164"/>
                  </a:lnTo>
                  <a:lnTo>
                    <a:pt x="179" y="154"/>
                  </a:lnTo>
                  <a:lnTo>
                    <a:pt x="180" y="144"/>
                  </a:lnTo>
                  <a:lnTo>
                    <a:pt x="181" y="134"/>
                  </a:lnTo>
                  <a:lnTo>
                    <a:pt x="181" y="123"/>
                  </a:lnTo>
                  <a:lnTo>
                    <a:pt x="181" y="112"/>
                  </a:lnTo>
                  <a:lnTo>
                    <a:pt x="180" y="102"/>
                  </a:lnTo>
                  <a:lnTo>
                    <a:pt x="179" y="92"/>
                  </a:lnTo>
                  <a:lnTo>
                    <a:pt x="176" y="84"/>
                  </a:lnTo>
                  <a:lnTo>
                    <a:pt x="174" y="76"/>
                  </a:lnTo>
                  <a:lnTo>
                    <a:pt x="170" y="69"/>
                  </a:lnTo>
                  <a:lnTo>
                    <a:pt x="166" y="62"/>
                  </a:lnTo>
                  <a:lnTo>
                    <a:pt x="161" y="56"/>
                  </a:lnTo>
                  <a:lnTo>
                    <a:pt x="156" y="51"/>
                  </a:lnTo>
                  <a:lnTo>
                    <a:pt x="150" y="46"/>
                  </a:lnTo>
                  <a:lnTo>
                    <a:pt x="145" y="42"/>
                  </a:lnTo>
                  <a:lnTo>
                    <a:pt x="139" y="40"/>
                  </a:lnTo>
                  <a:lnTo>
                    <a:pt x="133" y="37"/>
                  </a:lnTo>
                  <a:lnTo>
                    <a:pt x="126" y="35"/>
                  </a:lnTo>
                  <a:lnTo>
                    <a:pt x="118" y="33"/>
                  </a:lnTo>
                  <a:lnTo>
                    <a:pt x="112" y="33"/>
                  </a:lnTo>
                  <a:lnTo>
                    <a:pt x="105" y="33"/>
                  </a:lnTo>
                  <a:lnTo>
                    <a:pt x="97" y="35"/>
                  </a:lnTo>
                  <a:lnTo>
                    <a:pt x="90" y="37"/>
                  </a:lnTo>
                  <a:lnTo>
                    <a:pt x="84" y="40"/>
                  </a:lnTo>
                  <a:lnTo>
                    <a:pt x="78" y="42"/>
                  </a:lnTo>
                  <a:lnTo>
                    <a:pt x="73" y="46"/>
                  </a:lnTo>
                  <a:lnTo>
                    <a:pt x="67" y="51"/>
                  </a:lnTo>
                  <a:lnTo>
                    <a:pt x="62" y="56"/>
                  </a:lnTo>
                  <a:lnTo>
                    <a:pt x="57" y="62"/>
                  </a:lnTo>
                  <a:lnTo>
                    <a:pt x="53" y="69"/>
                  </a:lnTo>
                  <a:lnTo>
                    <a:pt x="49" y="76"/>
                  </a:lnTo>
                  <a:lnTo>
                    <a:pt x="47" y="84"/>
                  </a:lnTo>
                  <a:lnTo>
                    <a:pt x="44" y="94"/>
                  </a:lnTo>
                  <a:lnTo>
                    <a:pt x="43" y="102"/>
                  </a:lnTo>
                  <a:lnTo>
                    <a:pt x="42" y="113"/>
                  </a:lnTo>
                  <a:lnTo>
                    <a:pt x="42" y="1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95" name="Google Shape;995;p100"/>
            <p:cNvSpPr/>
            <p:nvPr/>
          </p:nvSpPr>
          <p:spPr>
            <a:xfrm>
              <a:off x="825" y="1344"/>
              <a:ext cx="38" cy="49"/>
            </a:xfrm>
            <a:custGeom>
              <a:avLst/>
              <a:gdLst/>
              <a:ahLst/>
              <a:cxnLst/>
              <a:rect l="l" t="t" r="r" b="b"/>
              <a:pathLst>
                <a:path w="193" h="242" extrusionOk="0">
                  <a:moveTo>
                    <a:pt x="0" y="242"/>
                  </a:moveTo>
                  <a:lnTo>
                    <a:pt x="0" y="5"/>
                  </a:lnTo>
                  <a:lnTo>
                    <a:pt x="36" y="5"/>
                  </a:lnTo>
                  <a:lnTo>
                    <a:pt x="36" y="40"/>
                  </a:lnTo>
                  <a:lnTo>
                    <a:pt x="43" y="30"/>
                  </a:lnTo>
                  <a:lnTo>
                    <a:pt x="50" y="22"/>
                  </a:lnTo>
                  <a:lnTo>
                    <a:pt x="59" y="15"/>
                  </a:lnTo>
                  <a:lnTo>
                    <a:pt x="68" y="10"/>
                  </a:lnTo>
                  <a:lnTo>
                    <a:pt x="78" y="5"/>
                  </a:lnTo>
                  <a:lnTo>
                    <a:pt x="88" y="3"/>
                  </a:lnTo>
                  <a:lnTo>
                    <a:pt x="99" y="0"/>
                  </a:lnTo>
                  <a:lnTo>
                    <a:pt x="111" y="0"/>
                  </a:lnTo>
                  <a:lnTo>
                    <a:pt x="116" y="0"/>
                  </a:lnTo>
                  <a:lnTo>
                    <a:pt x="123" y="0"/>
                  </a:lnTo>
                  <a:lnTo>
                    <a:pt x="127" y="1"/>
                  </a:lnTo>
                  <a:lnTo>
                    <a:pt x="132" y="1"/>
                  </a:lnTo>
                  <a:lnTo>
                    <a:pt x="137" y="3"/>
                  </a:lnTo>
                  <a:lnTo>
                    <a:pt x="142" y="4"/>
                  </a:lnTo>
                  <a:lnTo>
                    <a:pt x="146" y="6"/>
                  </a:lnTo>
                  <a:lnTo>
                    <a:pt x="151" y="8"/>
                  </a:lnTo>
                  <a:lnTo>
                    <a:pt x="156" y="10"/>
                  </a:lnTo>
                  <a:lnTo>
                    <a:pt x="159" y="13"/>
                  </a:lnTo>
                  <a:lnTo>
                    <a:pt x="163" y="14"/>
                  </a:lnTo>
                  <a:lnTo>
                    <a:pt x="167" y="16"/>
                  </a:lnTo>
                  <a:lnTo>
                    <a:pt x="169" y="20"/>
                  </a:lnTo>
                  <a:lnTo>
                    <a:pt x="173" y="22"/>
                  </a:lnTo>
                  <a:lnTo>
                    <a:pt x="175" y="25"/>
                  </a:lnTo>
                  <a:lnTo>
                    <a:pt x="178" y="29"/>
                  </a:lnTo>
                  <a:lnTo>
                    <a:pt x="180" y="31"/>
                  </a:lnTo>
                  <a:lnTo>
                    <a:pt x="182" y="35"/>
                  </a:lnTo>
                  <a:lnTo>
                    <a:pt x="184" y="38"/>
                  </a:lnTo>
                  <a:lnTo>
                    <a:pt x="185" y="42"/>
                  </a:lnTo>
                  <a:lnTo>
                    <a:pt x="187" y="46"/>
                  </a:lnTo>
                  <a:lnTo>
                    <a:pt x="188" y="49"/>
                  </a:lnTo>
                  <a:lnTo>
                    <a:pt x="189" y="53"/>
                  </a:lnTo>
                  <a:lnTo>
                    <a:pt x="190" y="58"/>
                  </a:lnTo>
                  <a:lnTo>
                    <a:pt x="191" y="60"/>
                  </a:lnTo>
                  <a:lnTo>
                    <a:pt x="191" y="64"/>
                  </a:lnTo>
                  <a:lnTo>
                    <a:pt x="191" y="69"/>
                  </a:lnTo>
                  <a:lnTo>
                    <a:pt x="193" y="73"/>
                  </a:lnTo>
                  <a:lnTo>
                    <a:pt x="193" y="79"/>
                  </a:lnTo>
                  <a:lnTo>
                    <a:pt x="193" y="84"/>
                  </a:lnTo>
                  <a:lnTo>
                    <a:pt x="193" y="90"/>
                  </a:lnTo>
                  <a:lnTo>
                    <a:pt x="193" y="97"/>
                  </a:lnTo>
                  <a:lnTo>
                    <a:pt x="193" y="242"/>
                  </a:lnTo>
                  <a:lnTo>
                    <a:pt x="152" y="242"/>
                  </a:lnTo>
                  <a:lnTo>
                    <a:pt x="152" y="99"/>
                  </a:lnTo>
                  <a:lnTo>
                    <a:pt x="152" y="92"/>
                  </a:lnTo>
                  <a:lnTo>
                    <a:pt x="152" y="88"/>
                  </a:lnTo>
                  <a:lnTo>
                    <a:pt x="152" y="81"/>
                  </a:lnTo>
                  <a:lnTo>
                    <a:pt x="151" y="76"/>
                  </a:lnTo>
                  <a:lnTo>
                    <a:pt x="151" y="73"/>
                  </a:lnTo>
                  <a:lnTo>
                    <a:pt x="150" y="69"/>
                  </a:lnTo>
                  <a:lnTo>
                    <a:pt x="148" y="65"/>
                  </a:lnTo>
                  <a:lnTo>
                    <a:pt x="147" y="62"/>
                  </a:lnTo>
                  <a:lnTo>
                    <a:pt x="146" y="59"/>
                  </a:lnTo>
                  <a:lnTo>
                    <a:pt x="145" y="56"/>
                  </a:lnTo>
                  <a:lnTo>
                    <a:pt x="143" y="53"/>
                  </a:lnTo>
                  <a:lnTo>
                    <a:pt x="141" y="51"/>
                  </a:lnTo>
                  <a:lnTo>
                    <a:pt x="139" y="48"/>
                  </a:lnTo>
                  <a:lnTo>
                    <a:pt x="136" y="46"/>
                  </a:lnTo>
                  <a:lnTo>
                    <a:pt x="134" y="45"/>
                  </a:lnTo>
                  <a:lnTo>
                    <a:pt x="131" y="42"/>
                  </a:lnTo>
                  <a:lnTo>
                    <a:pt x="127" y="41"/>
                  </a:lnTo>
                  <a:lnTo>
                    <a:pt x="125" y="40"/>
                  </a:lnTo>
                  <a:lnTo>
                    <a:pt x="121" y="38"/>
                  </a:lnTo>
                  <a:lnTo>
                    <a:pt x="118" y="37"/>
                  </a:lnTo>
                  <a:lnTo>
                    <a:pt x="114" y="36"/>
                  </a:lnTo>
                  <a:lnTo>
                    <a:pt x="110" y="36"/>
                  </a:lnTo>
                  <a:lnTo>
                    <a:pt x="107" y="35"/>
                  </a:lnTo>
                  <a:lnTo>
                    <a:pt x="103" y="35"/>
                  </a:lnTo>
                  <a:lnTo>
                    <a:pt x="97" y="35"/>
                  </a:lnTo>
                  <a:lnTo>
                    <a:pt x="91" y="36"/>
                  </a:lnTo>
                  <a:lnTo>
                    <a:pt x="84" y="37"/>
                  </a:lnTo>
                  <a:lnTo>
                    <a:pt x="80" y="40"/>
                  </a:lnTo>
                  <a:lnTo>
                    <a:pt x="73" y="41"/>
                  </a:lnTo>
                  <a:lnTo>
                    <a:pt x="68" y="45"/>
                  </a:lnTo>
                  <a:lnTo>
                    <a:pt x="64" y="47"/>
                  </a:lnTo>
                  <a:lnTo>
                    <a:pt x="59" y="52"/>
                  </a:lnTo>
                  <a:lnTo>
                    <a:pt x="54" y="56"/>
                  </a:lnTo>
                  <a:lnTo>
                    <a:pt x="50" y="62"/>
                  </a:lnTo>
                  <a:lnTo>
                    <a:pt x="48" y="68"/>
                  </a:lnTo>
                  <a:lnTo>
                    <a:pt x="45" y="75"/>
                  </a:lnTo>
                  <a:lnTo>
                    <a:pt x="43" y="83"/>
                  </a:lnTo>
                  <a:lnTo>
                    <a:pt x="41" y="92"/>
                  </a:lnTo>
                  <a:lnTo>
                    <a:pt x="40" y="102"/>
                  </a:lnTo>
                  <a:lnTo>
                    <a:pt x="40" y="113"/>
                  </a:lnTo>
                  <a:lnTo>
                    <a:pt x="40" y="242"/>
                  </a:lnTo>
                  <a:lnTo>
                    <a:pt x="0" y="24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96" name="Google Shape;996;p100"/>
            <p:cNvSpPr/>
            <p:nvPr/>
          </p:nvSpPr>
          <p:spPr>
            <a:xfrm>
              <a:off x="873" y="1344"/>
              <a:ext cx="44" cy="50"/>
            </a:xfrm>
            <a:custGeom>
              <a:avLst/>
              <a:gdLst/>
              <a:ahLst/>
              <a:cxnLst/>
              <a:rect l="l" t="t" r="r" b="b"/>
              <a:pathLst>
                <a:path w="219" h="249" extrusionOk="0">
                  <a:moveTo>
                    <a:pt x="176" y="166"/>
                  </a:moveTo>
                  <a:lnTo>
                    <a:pt x="217" y="171"/>
                  </a:lnTo>
                  <a:lnTo>
                    <a:pt x="215" y="180"/>
                  </a:lnTo>
                  <a:lnTo>
                    <a:pt x="211" y="188"/>
                  </a:lnTo>
                  <a:lnTo>
                    <a:pt x="208" y="197"/>
                  </a:lnTo>
                  <a:lnTo>
                    <a:pt x="204" y="204"/>
                  </a:lnTo>
                  <a:lnTo>
                    <a:pt x="199" y="210"/>
                  </a:lnTo>
                  <a:lnTo>
                    <a:pt x="193" y="217"/>
                  </a:lnTo>
                  <a:lnTo>
                    <a:pt x="187" y="223"/>
                  </a:lnTo>
                  <a:lnTo>
                    <a:pt x="180" y="228"/>
                  </a:lnTo>
                  <a:lnTo>
                    <a:pt x="174" y="233"/>
                  </a:lnTo>
                  <a:lnTo>
                    <a:pt x="167" y="236"/>
                  </a:lnTo>
                  <a:lnTo>
                    <a:pt x="158" y="240"/>
                  </a:lnTo>
                  <a:lnTo>
                    <a:pt x="151" y="242"/>
                  </a:lnTo>
                  <a:lnTo>
                    <a:pt x="142" y="245"/>
                  </a:lnTo>
                  <a:lnTo>
                    <a:pt x="132" y="247"/>
                  </a:lnTo>
                  <a:lnTo>
                    <a:pt x="123" y="247"/>
                  </a:lnTo>
                  <a:lnTo>
                    <a:pt x="113" y="249"/>
                  </a:lnTo>
                  <a:lnTo>
                    <a:pt x="101" y="247"/>
                  </a:lnTo>
                  <a:lnTo>
                    <a:pt x="88" y="246"/>
                  </a:lnTo>
                  <a:lnTo>
                    <a:pt x="77" y="244"/>
                  </a:lnTo>
                  <a:lnTo>
                    <a:pt x="66" y="240"/>
                  </a:lnTo>
                  <a:lnTo>
                    <a:pt x="56" y="235"/>
                  </a:lnTo>
                  <a:lnTo>
                    <a:pt x="46" y="230"/>
                  </a:lnTo>
                  <a:lnTo>
                    <a:pt x="38" y="224"/>
                  </a:lnTo>
                  <a:lnTo>
                    <a:pt x="30" y="217"/>
                  </a:lnTo>
                  <a:lnTo>
                    <a:pt x="23" y="208"/>
                  </a:lnTo>
                  <a:lnTo>
                    <a:pt x="17" y="198"/>
                  </a:lnTo>
                  <a:lnTo>
                    <a:pt x="12" y="188"/>
                  </a:lnTo>
                  <a:lnTo>
                    <a:pt x="7" y="177"/>
                  </a:lnTo>
                  <a:lnTo>
                    <a:pt x="5" y="166"/>
                  </a:lnTo>
                  <a:lnTo>
                    <a:pt x="2" y="154"/>
                  </a:lnTo>
                  <a:lnTo>
                    <a:pt x="1" y="140"/>
                  </a:lnTo>
                  <a:lnTo>
                    <a:pt x="0" y="126"/>
                  </a:lnTo>
                  <a:lnTo>
                    <a:pt x="1" y="112"/>
                  </a:lnTo>
                  <a:lnTo>
                    <a:pt x="2" y="97"/>
                  </a:lnTo>
                  <a:lnTo>
                    <a:pt x="5" y="85"/>
                  </a:lnTo>
                  <a:lnTo>
                    <a:pt x="7" y="73"/>
                  </a:lnTo>
                  <a:lnTo>
                    <a:pt x="12" y="62"/>
                  </a:lnTo>
                  <a:lnTo>
                    <a:pt x="17" y="52"/>
                  </a:lnTo>
                  <a:lnTo>
                    <a:pt x="23" y="42"/>
                  </a:lnTo>
                  <a:lnTo>
                    <a:pt x="30" y="33"/>
                  </a:lnTo>
                  <a:lnTo>
                    <a:pt x="39" y="26"/>
                  </a:lnTo>
                  <a:lnTo>
                    <a:pt x="48" y="19"/>
                  </a:lnTo>
                  <a:lnTo>
                    <a:pt x="56" y="13"/>
                  </a:lnTo>
                  <a:lnTo>
                    <a:pt x="66" y="9"/>
                  </a:lnTo>
                  <a:lnTo>
                    <a:pt x="76" y="5"/>
                  </a:lnTo>
                  <a:lnTo>
                    <a:pt x="87" y="3"/>
                  </a:lnTo>
                  <a:lnTo>
                    <a:pt x="98" y="0"/>
                  </a:lnTo>
                  <a:lnTo>
                    <a:pt x="110" y="0"/>
                  </a:lnTo>
                  <a:lnTo>
                    <a:pt x="123" y="0"/>
                  </a:lnTo>
                  <a:lnTo>
                    <a:pt x="134" y="3"/>
                  </a:lnTo>
                  <a:lnTo>
                    <a:pt x="144" y="5"/>
                  </a:lnTo>
                  <a:lnTo>
                    <a:pt x="153" y="9"/>
                  </a:lnTo>
                  <a:lnTo>
                    <a:pt x="163" y="13"/>
                  </a:lnTo>
                  <a:lnTo>
                    <a:pt x="172" y="19"/>
                  </a:lnTo>
                  <a:lnTo>
                    <a:pt x="180" y="25"/>
                  </a:lnTo>
                  <a:lnTo>
                    <a:pt x="188" y="32"/>
                  </a:lnTo>
                  <a:lnTo>
                    <a:pt x="195" y="41"/>
                  </a:lnTo>
                  <a:lnTo>
                    <a:pt x="201" y="51"/>
                  </a:lnTo>
                  <a:lnTo>
                    <a:pt x="206" y="60"/>
                  </a:lnTo>
                  <a:lnTo>
                    <a:pt x="211" y="72"/>
                  </a:lnTo>
                  <a:lnTo>
                    <a:pt x="215" y="84"/>
                  </a:lnTo>
                  <a:lnTo>
                    <a:pt x="216" y="96"/>
                  </a:lnTo>
                  <a:lnTo>
                    <a:pt x="219" y="110"/>
                  </a:lnTo>
                  <a:lnTo>
                    <a:pt x="219" y="123"/>
                  </a:lnTo>
                  <a:lnTo>
                    <a:pt x="219" y="124"/>
                  </a:lnTo>
                  <a:lnTo>
                    <a:pt x="219" y="126"/>
                  </a:lnTo>
                  <a:lnTo>
                    <a:pt x="219" y="127"/>
                  </a:lnTo>
                  <a:lnTo>
                    <a:pt x="219" y="128"/>
                  </a:lnTo>
                  <a:lnTo>
                    <a:pt x="219" y="129"/>
                  </a:lnTo>
                  <a:lnTo>
                    <a:pt x="219" y="131"/>
                  </a:lnTo>
                  <a:lnTo>
                    <a:pt x="219" y="133"/>
                  </a:lnTo>
                  <a:lnTo>
                    <a:pt x="219" y="134"/>
                  </a:lnTo>
                  <a:lnTo>
                    <a:pt x="41" y="134"/>
                  </a:lnTo>
                  <a:lnTo>
                    <a:pt x="43" y="144"/>
                  </a:lnTo>
                  <a:lnTo>
                    <a:pt x="44" y="153"/>
                  </a:lnTo>
                  <a:lnTo>
                    <a:pt x="45" y="161"/>
                  </a:lnTo>
                  <a:lnTo>
                    <a:pt x="48" y="169"/>
                  </a:lnTo>
                  <a:lnTo>
                    <a:pt x="51" y="176"/>
                  </a:lnTo>
                  <a:lnTo>
                    <a:pt x="55" y="182"/>
                  </a:lnTo>
                  <a:lnTo>
                    <a:pt x="59" y="188"/>
                  </a:lnTo>
                  <a:lnTo>
                    <a:pt x="64" y="195"/>
                  </a:lnTo>
                  <a:lnTo>
                    <a:pt x="69" y="199"/>
                  </a:lnTo>
                  <a:lnTo>
                    <a:pt x="75" y="203"/>
                  </a:lnTo>
                  <a:lnTo>
                    <a:pt x="80" y="207"/>
                  </a:lnTo>
                  <a:lnTo>
                    <a:pt x="86" y="209"/>
                  </a:lnTo>
                  <a:lnTo>
                    <a:pt x="92" y="212"/>
                  </a:lnTo>
                  <a:lnTo>
                    <a:pt x="99" y="214"/>
                  </a:lnTo>
                  <a:lnTo>
                    <a:pt x="105" y="214"/>
                  </a:lnTo>
                  <a:lnTo>
                    <a:pt x="113" y="215"/>
                  </a:lnTo>
                  <a:lnTo>
                    <a:pt x="119" y="215"/>
                  </a:lnTo>
                  <a:lnTo>
                    <a:pt x="124" y="214"/>
                  </a:lnTo>
                  <a:lnTo>
                    <a:pt x="129" y="213"/>
                  </a:lnTo>
                  <a:lnTo>
                    <a:pt x="134" y="212"/>
                  </a:lnTo>
                  <a:lnTo>
                    <a:pt x="139" y="210"/>
                  </a:lnTo>
                  <a:lnTo>
                    <a:pt x="142" y="208"/>
                  </a:lnTo>
                  <a:lnTo>
                    <a:pt x="147" y="206"/>
                  </a:lnTo>
                  <a:lnTo>
                    <a:pt x="151" y="203"/>
                  </a:lnTo>
                  <a:lnTo>
                    <a:pt x="155" y="201"/>
                  </a:lnTo>
                  <a:lnTo>
                    <a:pt x="158" y="197"/>
                  </a:lnTo>
                  <a:lnTo>
                    <a:pt x="162" y="193"/>
                  </a:lnTo>
                  <a:lnTo>
                    <a:pt x="164" y="188"/>
                  </a:lnTo>
                  <a:lnTo>
                    <a:pt x="168" y="183"/>
                  </a:lnTo>
                  <a:lnTo>
                    <a:pt x="171" y="179"/>
                  </a:lnTo>
                  <a:lnTo>
                    <a:pt x="173" y="172"/>
                  </a:lnTo>
                  <a:lnTo>
                    <a:pt x="176" y="166"/>
                  </a:lnTo>
                  <a:close/>
                  <a:moveTo>
                    <a:pt x="44" y="101"/>
                  </a:moveTo>
                  <a:lnTo>
                    <a:pt x="176" y="101"/>
                  </a:lnTo>
                  <a:lnTo>
                    <a:pt x="176" y="94"/>
                  </a:lnTo>
                  <a:lnTo>
                    <a:pt x="174" y="88"/>
                  </a:lnTo>
                  <a:lnTo>
                    <a:pt x="173" y="81"/>
                  </a:lnTo>
                  <a:lnTo>
                    <a:pt x="171" y="75"/>
                  </a:lnTo>
                  <a:lnTo>
                    <a:pt x="169" y="70"/>
                  </a:lnTo>
                  <a:lnTo>
                    <a:pt x="167" y="65"/>
                  </a:lnTo>
                  <a:lnTo>
                    <a:pt x="164" y="60"/>
                  </a:lnTo>
                  <a:lnTo>
                    <a:pt x="161" y="57"/>
                  </a:lnTo>
                  <a:lnTo>
                    <a:pt x="156" y="51"/>
                  </a:lnTo>
                  <a:lnTo>
                    <a:pt x="151" y="46"/>
                  </a:lnTo>
                  <a:lnTo>
                    <a:pt x="145" y="42"/>
                  </a:lnTo>
                  <a:lnTo>
                    <a:pt x="139" y="40"/>
                  </a:lnTo>
                  <a:lnTo>
                    <a:pt x="132" y="36"/>
                  </a:lnTo>
                  <a:lnTo>
                    <a:pt x="125" y="35"/>
                  </a:lnTo>
                  <a:lnTo>
                    <a:pt x="119" y="33"/>
                  </a:lnTo>
                  <a:lnTo>
                    <a:pt x="112" y="33"/>
                  </a:lnTo>
                  <a:lnTo>
                    <a:pt x="104" y="33"/>
                  </a:lnTo>
                  <a:lnTo>
                    <a:pt x="98" y="35"/>
                  </a:lnTo>
                  <a:lnTo>
                    <a:pt x="92" y="36"/>
                  </a:lnTo>
                  <a:lnTo>
                    <a:pt x="86" y="38"/>
                  </a:lnTo>
                  <a:lnTo>
                    <a:pt x="80" y="41"/>
                  </a:lnTo>
                  <a:lnTo>
                    <a:pt x="75" y="43"/>
                  </a:lnTo>
                  <a:lnTo>
                    <a:pt x="70" y="47"/>
                  </a:lnTo>
                  <a:lnTo>
                    <a:pt x="65" y="52"/>
                  </a:lnTo>
                  <a:lnTo>
                    <a:pt x="60" y="57"/>
                  </a:lnTo>
                  <a:lnTo>
                    <a:pt x="56" y="62"/>
                  </a:lnTo>
                  <a:lnTo>
                    <a:pt x="53" y="68"/>
                  </a:lnTo>
                  <a:lnTo>
                    <a:pt x="50" y="74"/>
                  </a:lnTo>
                  <a:lnTo>
                    <a:pt x="48" y="80"/>
                  </a:lnTo>
                  <a:lnTo>
                    <a:pt x="45" y="86"/>
                  </a:lnTo>
                  <a:lnTo>
                    <a:pt x="44" y="94"/>
                  </a:lnTo>
                  <a:lnTo>
                    <a:pt x="44" y="101"/>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97" name="Google Shape;997;p100"/>
            <p:cNvSpPr/>
            <p:nvPr/>
          </p:nvSpPr>
          <p:spPr>
            <a:xfrm>
              <a:off x="927" y="1344"/>
              <a:ext cx="38" cy="49"/>
            </a:xfrm>
            <a:custGeom>
              <a:avLst/>
              <a:gdLst/>
              <a:ahLst/>
              <a:cxnLst/>
              <a:rect l="l" t="t" r="r" b="b"/>
              <a:pathLst>
                <a:path w="193" h="242" extrusionOk="0">
                  <a:moveTo>
                    <a:pt x="0" y="242"/>
                  </a:moveTo>
                  <a:lnTo>
                    <a:pt x="0" y="5"/>
                  </a:lnTo>
                  <a:lnTo>
                    <a:pt x="35" y="5"/>
                  </a:lnTo>
                  <a:lnTo>
                    <a:pt x="35" y="40"/>
                  </a:lnTo>
                  <a:lnTo>
                    <a:pt x="43" y="30"/>
                  </a:lnTo>
                  <a:lnTo>
                    <a:pt x="50" y="22"/>
                  </a:lnTo>
                  <a:lnTo>
                    <a:pt x="59" y="15"/>
                  </a:lnTo>
                  <a:lnTo>
                    <a:pt x="67" y="10"/>
                  </a:lnTo>
                  <a:lnTo>
                    <a:pt x="77" y="5"/>
                  </a:lnTo>
                  <a:lnTo>
                    <a:pt x="88" y="3"/>
                  </a:lnTo>
                  <a:lnTo>
                    <a:pt x="99" y="0"/>
                  </a:lnTo>
                  <a:lnTo>
                    <a:pt x="112" y="0"/>
                  </a:lnTo>
                  <a:lnTo>
                    <a:pt x="117" y="0"/>
                  </a:lnTo>
                  <a:lnTo>
                    <a:pt x="122" y="0"/>
                  </a:lnTo>
                  <a:lnTo>
                    <a:pt x="126" y="1"/>
                  </a:lnTo>
                  <a:lnTo>
                    <a:pt x="131" y="1"/>
                  </a:lnTo>
                  <a:lnTo>
                    <a:pt x="136" y="3"/>
                  </a:lnTo>
                  <a:lnTo>
                    <a:pt x="141" y="4"/>
                  </a:lnTo>
                  <a:lnTo>
                    <a:pt x="146" y="6"/>
                  </a:lnTo>
                  <a:lnTo>
                    <a:pt x="151" y="8"/>
                  </a:lnTo>
                  <a:lnTo>
                    <a:pt x="155" y="10"/>
                  </a:lnTo>
                  <a:lnTo>
                    <a:pt x="160" y="13"/>
                  </a:lnTo>
                  <a:lnTo>
                    <a:pt x="163" y="14"/>
                  </a:lnTo>
                  <a:lnTo>
                    <a:pt x="167" y="16"/>
                  </a:lnTo>
                  <a:lnTo>
                    <a:pt x="170" y="20"/>
                  </a:lnTo>
                  <a:lnTo>
                    <a:pt x="173" y="22"/>
                  </a:lnTo>
                  <a:lnTo>
                    <a:pt x="176" y="25"/>
                  </a:lnTo>
                  <a:lnTo>
                    <a:pt x="178" y="29"/>
                  </a:lnTo>
                  <a:lnTo>
                    <a:pt x="179" y="31"/>
                  </a:lnTo>
                  <a:lnTo>
                    <a:pt x="182" y="35"/>
                  </a:lnTo>
                  <a:lnTo>
                    <a:pt x="184" y="38"/>
                  </a:lnTo>
                  <a:lnTo>
                    <a:pt x="186" y="42"/>
                  </a:lnTo>
                  <a:lnTo>
                    <a:pt x="187" y="46"/>
                  </a:lnTo>
                  <a:lnTo>
                    <a:pt x="188" y="49"/>
                  </a:lnTo>
                  <a:lnTo>
                    <a:pt x="189" y="53"/>
                  </a:lnTo>
                  <a:lnTo>
                    <a:pt x="190" y="58"/>
                  </a:lnTo>
                  <a:lnTo>
                    <a:pt x="190" y="60"/>
                  </a:lnTo>
                  <a:lnTo>
                    <a:pt x="192" y="64"/>
                  </a:lnTo>
                  <a:lnTo>
                    <a:pt x="192" y="69"/>
                  </a:lnTo>
                  <a:lnTo>
                    <a:pt x="192" y="73"/>
                  </a:lnTo>
                  <a:lnTo>
                    <a:pt x="192" y="79"/>
                  </a:lnTo>
                  <a:lnTo>
                    <a:pt x="193" y="84"/>
                  </a:lnTo>
                  <a:lnTo>
                    <a:pt x="193" y="90"/>
                  </a:lnTo>
                  <a:lnTo>
                    <a:pt x="193" y="97"/>
                  </a:lnTo>
                  <a:lnTo>
                    <a:pt x="193" y="242"/>
                  </a:lnTo>
                  <a:lnTo>
                    <a:pt x="152" y="242"/>
                  </a:lnTo>
                  <a:lnTo>
                    <a:pt x="152" y="99"/>
                  </a:lnTo>
                  <a:lnTo>
                    <a:pt x="152" y="92"/>
                  </a:lnTo>
                  <a:lnTo>
                    <a:pt x="152" y="88"/>
                  </a:lnTo>
                  <a:lnTo>
                    <a:pt x="151" y="81"/>
                  </a:lnTo>
                  <a:lnTo>
                    <a:pt x="151" y="76"/>
                  </a:lnTo>
                  <a:lnTo>
                    <a:pt x="151" y="73"/>
                  </a:lnTo>
                  <a:lnTo>
                    <a:pt x="150" y="69"/>
                  </a:lnTo>
                  <a:lnTo>
                    <a:pt x="149" y="65"/>
                  </a:lnTo>
                  <a:lnTo>
                    <a:pt x="147" y="62"/>
                  </a:lnTo>
                  <a:lnTo>
                    <a:pt x="146" y="59"/>
                  </a:lnTo>
                  <a:lnTo>
                    <a:pt x="145" y="56"/>
                  </a:lnTo>
                  <a:lnTo>
                    <a:pt x="142" y="53"/>
                  </a:lnTo>
                  <a:lnTo>
                    <a:pt x="141" y="51"/>
                  </a:lnTo>
                  <a:lnTo>
                    <a:pt x="139" y="48"/>
                  </a:lnTo>
                  <a:lnTo>
                    <a:pt x="136" y="46"/>
                  </a:lnTo>
                  <a:lnTo>
                    <a:pt x="134" y="45"/>
                  </a:lnTo>
                  <a:lnTo>
                    <a:pt x="131" y="42"/>
                  </a:lnTo>
                  <a:lnTo>
                    <a:pt x="128" y="41"/>
                  </a:lnTo>
                  <a:lnTo>
                    <a:pt x="125" y="40"/>
                  </a:lnTo>
                  <a:lnTo>
                    <a:pt x="122" y="38"/>
                  </a:lnTo>
                  <a:lnTo>
                    <a:pt x="118" y="37"/>
                  </a:lnTo>
                  <a:lnTo>
                    <a:pt x="114" y="36"/>
                  </a:lnTo>
                  <a:lnTo>
                    <a:pt x="110" y="36"/>
                  </a:lnTo>
                  <a:lnTo>
                    <a:pt x="107" y="35"/>
                  </a:lnTo>
                  <a:lnTo>
                    <a:pt x="103" y="35"/>
                  </a:lnTo>
                  <a:lnTo>
                    <a:pt x="97" y="35"/>
                  </a:lnTo>
                  <a:lnTo>
                    <a:pt x="91" y="36"/>
                  </a:lnTo>
                  <a:lnTo>
                    <a:pt x="85" y="37"/>
                  </a:lnTo>
                  <a:lnTo>
                    <a:pt x="79" y="40"/>
                  </a:lnTo>
                  <a:lnTo>
                    <a:pt x="74" y="41"/>
                  </a:lnTo>
                  <a:lnTo>
                    <a:pt x="69" y="45"/>
                  </a:lnTo>
                  <a:lnTo>
                    <a:pt x="64" y="47"/>
                  </a:lnTo>
                  <a:lnTo>
                    <a:pt x="59" y="52"/>
                  </a:lnTo>
                  <a:lnTo>
                    <a:pt x="54" y="56"/>
                  </a:lnTo>
                  <a:lnTo>
                    <a:pt x="50" y="62"/>
                  </a:lnTo>
                  <a:lnTo>
                    <a:pt x="48" y="68"/>
                  </a:lnTo>
                  <a:lnTo>
                    <a:pt x="44" y="75"/>
                  </a:lnTo>
                  <a:lnTo>
                    <a:pt x="43" y="83"/>
                  </a:lnTo>
                  <a:lnTo>
                    <a:pt x="42" y="92"/>
                  </a:lnTo>
                  <a:lnTo>
                    <a:pt x="40" y="102"/>
                  </a:lnTo>
                  <a:lnTo>
                    <a:pt x="40" y="113"/>
                  </a:lnTo>
                  <a:lnTo>
                    <a:pt x="40" y="242"/>
                  </a:lnTo>
                  <a:lnTo>
                    <a:pt x="0" y="24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98" name="Google Shape;998;p100"/>
            <p:cNvSpPr/>
            <p:nvPr/>
          </p:nvSpPr>
          <p:spPr>
            <a:xfrm>
              <a:off x="973" y="1329"/>
              <a:ext cx="23" cy="64"/>
            </a:xfrm>
            <a:custGeom>
              <a:avLst/>
              <a:gdLst/>
              <a:ahLst/>
              <a:cxnLst/>
              <a:rect l="l" t="t" r="r" b="b"/>
              <a:pathLst>
                <a:path w="116" h="323" extrusionOk="0">
                  <a:moveTo>
                    <a:pt x="110" y="284"/>
                  </a:moveTo>
                  <a:lnTo>
                    <a:pt x="116" y="319"/>
                  </a:lnTo>
                  <a:lnTo>
                    <a:pt x="112" y="321"/>
                  </a:lnTo>
                  <a:lnTo>
                    <a:pt x="107" y="321"/>
                  </a:lnTo>
                  <a:lnTo>
                    <a:pt x="104" y="322"/>
                  </a:lnTo>
                  <a:lnTo>
                    <a:pt x="100" y="322"/>
                  </a:lnTo>
                  <a:lnTo>
                    <a:pt x="96" y="322"/>
                  </a:lnTo>
                  <a:lnTo>
                    <a:pt x="93" y="323"/>
                  </a:lnTo>
                  <a:lnTo>
                    <a:pt x="89" y="323"/>
                  </a:lnTo>
                  <a:lnTo>
                    <a:pt x="85" y="323"/>
                  </a:lnTo>
                  <a:lnTo>
                    <a:pt x="80" y="323"/>
                  </a:lnTo>
                  <a:lnTo>
                    <a:pt x="75" y="322"/>
                  </a:lnTo>
                  <a:lnTo>
                    <a:pt x="70" y="322"/>
                  </a:lnTo>
                  <a:lnTo>
                    <a:pt x="65" y="321"/>
                  </a:lnTo>
                  <a:lnTo>
                    <a:pt x="62" y="321"/>
                  </a:lnTo>
                  <a:lnTo>
                    <a:pt x="58" y="319"/>
                  </a:lnTo>
                  <a:lnTo>
                    <a:pt x="54" y="317"/>
                  </a:lnTo>
                  <a:lnTo>
                    <a:pt x="52" y="316"/>
                  </a:lnTo>
                  <a:lnTo>
                    <a:pt x="48" y="315"/>
                  </a:lnTo>
                  <a:lnTo>
                    <a:pt x="46" y="312"/>
                  </a:lnTo>
                  <a:lnTo>
                    <a:pt x="43" y="310"/>
                  </a:lnTo>
                  <a:lnTo>
                    <a:pt x="41" y="308"/>
                  </a:lnTo>
                  <a:lnTo>
                    <a:pt x="40" y="306"/>
                  </a:lnTo>
                  <a:lnTo>
                    <a:pt x="37" y="303"/>
                  </a:lnTo>
                  <a:lnTo>
                    <a:pt x="36" y="301"/>
                  </a:lnTo>
                  <a:lnTo>
                    <a:pt x="35" y="297"/>
                  </a:lnTo>
                  <a:lnTo>
                    <a:pt x="33" y="295"/>
                  </a:lnTo>
                  <a:lnTo>
                    <a:pt x="32" y="290"/>
                  </a:lnTo>
                  <a:lnTo>
                    <a:pt x="31" y="286"/>
                  </a:lnTo>
                  <a:lnTo>
                    <a:pt x="31" y="280"/>
                  </a:lnTo>
                  <a:lnTo>
                    <a:pt x="30" y="274"/>
                  </a:lnTo>
                  <a:lnTo>
                    <a:pt x="30" y="267"/>
                  </a:lnTo>
                  <a:lnTo>
                    <a:pt x="30" y="259"/>
                  </a:lnTo>
                  <a:lnTo>
                    <a:pt x="30" y="251"/>
                  </a:lnTo>
                  <a:lnTo>
                    <a:pt x="30" y="114"/>
                  </a:lnTo>
                  <a:lnTo>
                    <a:pt x="0" y="114"/>
                  </a:lnTo>
                  <a:lnTo>
                    <a:pt x="0" y="82"/>
                  </a:lnTo>
                  <a:lnTo>
                    <a:pt x="30" y="82"/>
                  </a:lnTo>
                  <a:lnTo>
                    <a:pt x="30" y="23"/>
                  </a:lnTo>
                  <a:lnTo>
                    <a:pt x="69" y="0"/>
                  </a:lnTo>
                  <a:lnTo>
                    <a:pt x="69" y="82"/>
                  </a:lnTo>
                  <a:lnTo>
                    <a:pt x="110" y="82"/>
                  </a:lnTo>
                  <a:lnTo>
                    <a:pt x="110" y="114"/>
                  </a:lnTo>
                  <a:lnTo>
                    <a:pt x="69" y="114"/>
                  </a:lnTo>
                  <a:lnTo>
                    <a:pt x="69" y="253"/>
                  </a:lnTo>
                  <a:lnTo>
                    <a:pt x="69" y="257"/>
                  </a:lnTo>
                  <a:lnTo>
                    <a:pt x="69" y="260"/>
                  </a:lnTo>
                  <a:lnTo>
                    <a:pt x="70" y="264"/>
                  </a:lnTo>
                  <a:lnTo>
                    <a:pt x="70" y="267"/>
                  </a:lnTo>
                  <a:lnTo>
                    <a:pt x="70" y="269"/>
                  </a:lnTo>
                  <a:lnTo>
                    <a:pt x="70" y="272"/>
                  </a:lnTo>
                  <a:lnTo>
                    <a:pt x="72" y="273"/>
                  </a:lnTo>
                  <a:lnTo>
                    <a:pt x="72" y="275"/>
                  </a:lnTo>
                  <a:lnTo>
                    <a:pt x="73" y="276"/>
                  </a:lnTo>
                  <a:lnTo>
                    <a:pt x="74" y="278"/>
                  </a:lnTo>
                  <a:lnTo>
                    <a:pt x="74" y="279"/>
                  </a:lnTo>
                  <a:lnTo>
                    <a:pt x="75" y="280"/>
                  </a:lnTo>
                  <a:lnTo>
                    <a:pt x="77" y="281"/>
                  </a:lnTo>
                  <a:lnTo>
                    <a:pt x="78" y="281"/>
                  </a:lnTo>
                  <a:lnTo>
                    <a:pt x="79" y="283"/>
                  </a:lnTo>
                  <a:lnTo>
                    <a:pt x="80" y="283"/>
                  </a:lnTo>
                  <a:lnTo>
                    <a:pt x="81" y="284"/>
                  </a:lnTo>
                  <a:lnTo>
                    <a:pt x="83" y="284"/>
                  </a:lnTo>
                  <a:lnTo>
                    <a:pt x="84" y="285"/>
                  </a:lnTo>
                  <a:lnTo>
                    <a:pt x="86" y="285"/>
                  </a:lnTo>
                  <a:lnTo>
                    <a:pt x="88" y="285"/>
                  </a:lnTo>
                  <a:lnTo>
                    <a:pt x="90" y="285"/>
                  </a:lnTo>
                  <a:lnTo>
                    <a:pt x="93" y="285"/>
                  </a:lnTo>
                  <a:lnTo>
                    <a:pt x="94" y="285"/>
                  </a:lnTo>
                  <a:lnTo>
                    <a:pt x="96" y="285"/>
                  </a:lnTo>
                  <a:lnTo>
                    <a:pt x="97" y="285"/>
                  </a:lnTo>
                  <a:lnTo>
                    <a:pt x="100" y="285"/>
                  </a:lnTo>
                  <a:lnTo>
                    <a:pt x="102" y="285"/>
                  </a:lnTo>
                  <a:lnTo>
                    <a:pt x="105" y="285"/>
                  </a:lnTo>
                  <a:lnTo>
                    <a:pt x="107" y="284"/>
                  </a:lnTo>
                  <a:lnTo>
                    <a:pt x="110" y="28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999" name="Google Shape;999;p100"/>
            <p:cNvSpPr/>
            <p:nvPr/>
          </p:nvSpPr>
          <p:spPr>
            <a:xfrm>
              <a:off x="240" y="1327"/>
              <a:ext cx="50" cy="66"/>
            </a:xfrm>
            <a:custGeom>
              <a:avLst/>
              <a:gdLst/>
              <a:ahLst/>
              <a:cxnLst/>
              <a:rect l="l" t="t" r="r" b="b"/>
              <a:pathLst>
                <a:path w="248" h="327" extrusionOk="0">
                  <a:moveTo>
                    <a:pt x="0" y="327"/>
                  </a:moveTo>
                  <a:lnTo>
                    <a:pt x="0" y="0"/>
                  </a:lnTo>
                  <a:lnTo>
                    <a:pt x="123" y="0"/>
                  </a:lnTo>
                  <a:lnTo>
                    <a:pt x="132" y="0"/>
                  </a:lnTo>
                  <a:lnTo>
                    <a:pt x="141" y="0"/>
                  </a:lnTo>
                  <a:lnTo>
                    <a:pt x="149" y="2"/>
                  </a:lnTo>
                  <a:lnTo>
                    <a:pt x="157" y="3"/>
                  </a:lnTo>
                  <a:lnTo>
                    <a:pt x="164" y="4"/>
                  </a:lnTo>
                  <a:lnTo>
                    <a:pt x="171" y="5"/>
                  </a:lnTo>
                  <a:lnTo>
                    <a:pt x="177" y="8"/>
                  </a:lnTo>
                  <a:lnTo>
                    <a:pt x="184" y="10"/>
                  </a:lnTo>
                  <a:lnTo>
                    <a:pt x="189" y="13"/>
                  </a:lnTo>
                  <a:lnTo>
                    <a:pt x="193" y="16"/>
                  </a:lnTo>
                  <a:lnTo>
                    <a:pt x="198" y="19"/>
                  </a:lnTo>
                  <a:lnTo>
                    <a:pt x="203" y="23"/>
                  </a:lnTo>
                  <a:lnTo>
                    <a:pt x="208" y="27"/>
                  </a:lnTo>
                  <a:lnTo>
                    <a:pt x="212" y="31"/>
                  </a:lnTo>
                  <a:lnTo>
                    <a:pt x="216" y="36"/>
                  </a:lnTo>
                  <a:lnTo>
                    <a:pt x="219" y="41"/>
                  </a:lnTo>
                  <a:lnTo>
                    <a:pt x="222" y="46"/>
                  </a:lnTo>
                  <a:lnTo>
                    <a:pt x="224" y="51"/>
                  </a:lnTo>
                  <a:lnTo>
                    <a:pt x="227" y="57"/>
                  </a:lnTo>
                  <a:lnTo>
                    <a:pt x="228" y="62"/>
                  </a:lnTo>
                  <a:lnTo>
                    <a:pt x="230" y="67"/>
                  </a:lnTo>
                  <a:lnTo>
                    <a:pt x="230" y="73"/>
                  </a:lnTo>
                  <a:lnTo>
                    <a:pt x="232" y="78"/>
                  </a:lnTo>
                  <a:lnTo>
                    <a:pt x="232" y="84"/>
                  </a:lnTo>
                  <a:lnTo>
                    <a:pt x="232" y="89"/>
                  </a:lnTo>
                  <a:lnTo>
                    <a:pt x="232" y="94"/>
                  </a:lnTo>
                  <a:lnTo>
                    <a:pt x="230" y="100"/>
                  </a:lnTo>
                  <a:lnTo>
                    <a:pt x="229" y="105"/>
                  </a:lnTo>
                  <a:lnTo>
                    <a:pt x="227" y="110"/>
                  </a:lnTo>
                  <a:lnTo>
                    <a:pt x="225" y="115"/>
                  </a:lnTo>
                  <a:lnTo>
                    <a:pt x="223" y="118"/>
                  </a:lnTo>
                  <a:lnTo>
                    <a:pt x="220" y="123"/>
                  </a:lnTo>
                  <a:lnTo>
                    <a:pt x="217" y="128"/>
                  </a:lnTo>
                  <a:lnTo>
                    <a:pt x="214" y="132"/>
                  </a:lnTo>
                  <a:lnTo>
                    <a:pt x="211" y="137"/>
                  </a:lnTo>
                  <a:lnTo>
                    <a:pt x="206" y="141"/>
                  </a:lnTo>
                  <a:lnTo>
                    <a:pt x="202" y="144"/>
                  </a:lnTo>
                  <a:lnTo>
                    <a:pt x="197" y="148"/>
                  </a:lnTo>
                  <a:lnTo>
                    <a:pt x="191" y="150"/>
                  </a:lnTo>
                  <a:lnTo>
                    <a:pt x="186" y="154"/>
                  </a:lnTo>
                  <a:lnTo>
                    <a:pt x="193" y="155"/>
                  </a:lnTo>
                  <a:lnTo>
                    <a:pt x="200" y="159"/>
                  </a:lnTo>
                  <a:lnTo>
                    <a:pt x="206" y="161"/>
                  </a:lnTo>
                  <a:lnTo>
                    <a:pt x="212" y="165"/>
                  </a:lnTo>
                  <a:lnTo>
                    <a:pt x="218" y="169"/>
                  </a:lnTo>
                  <a:lnTo>
                    <a:pt x="223" y="174"/>
                  </a:lnTo>
                  <a:lnTo>
                    <a:pt x="228" y="179"/>
                  </a:lnTo>
                  <a:lnTo>
                    <a:pt x="232" y="184"/>
                  </a:lnTo>
                  <a:lnTo>
                    <a:pt x="235" y="189"/>
                  </a:lnTo>
                  <a:lnTo>
                    <a:pt x="239" y="195"/>
                  </a:lnTo>
                  <a:lnTo>
                    <a:pt x="241" y="200"/>
                  </a:lnTo>
                  <a:lnTo>
                    <a:pt x="244" y="206"/>
                  </a:lnTo>
                  <a:lnTo>
                    <a:pt x="245" y="212"/>
                  </a:lnTo>
                  <a:lnTo>
                    <a:pt x="246" y="219"/>
                  </a:lnTo>
                  <a:lnTo>
                    <a:pt x="248" y="225"/>
                  </a:lnTo>
                  <a:lnTo>
                    <a:pt x="248" y="233"/>
                  </a:lnTo>
                  <a:lnTo>
                    <a:pt x="248" y="239"/>
                  </a:lnTo>
                  <a:lnTo>
                    <a:pt x="248" y="244"/>
                  </a:lnTo>
                  <a:lnTo>
                    <a:pt x="246" y="250"/>
                  </a:lnTo>
                  <a:lnTo>
                    <a:pt x="245" y="255"/>
                  </a:lnTo>
                  <a:lnTo>
                    <a:pt x="244" y="260"/>
                  </a:lnTo>
                  <a:lnTo>
                    <a:pt x="243" y="266"/>
                  </a:lnTo>
                  <a:lnTo>
                    <a:pt x="240" y="271"/>
                  </a:lnTo>
                  <a:lnTo>
                    <a:pt x="238" y="276"/>
                  </a:lnTo>
                  <a:lnTo>
                    <a:pt x="235" y="281"/>
                  </a:lnTo>
                  <a:lnTo>
                    <a:pt x="233" y="284"/>
                  </a:lnTo>
                  <a:lnTo>
                    <a:pt x="230" y="289"/>
                  </a:lnTo>
                  <a:lnTo>
                    <a:pt x="227" y="293"/>
                  </a:lnTo>
                  <a:lnTo>
                    <a:pt x="224" y="297"/>
                  </a:lnTo>
                  <a:lnTo>
                    <a:pt x="220" y="300"/>
                  </a:lnTo>
                  <a:lnTo>
                    <a:pt x="217" y="303"/>
                  </a:lnTo>
                  <a:lnTo>
                    <a:pt x="214" y="307"/>
                  </a:lnTo>
                  <a:lnTo>
                    <a:pt x="211" y="309"/>
                  </a:lnTo>
                  <a:lnTo>
                    <a:pt x="206" y="311"/>
                  </a:lnTo>
                  <a:lnTo>
                    <a:pt x="202" y="314"/>
                  </a:lnTo>
                  <a:lnTo>
                    <a:pt x="197" y="315"/>
                  </a:lnTo>
                  <a:lnTo>
                    <a:pt x="193" y="318"/>
                  </a:lnTo>
                  <a:lnTo>
                    <a:pt x="189" y="319"/>
                  </a:lnTo>
                  <a:lnTo>
                    <a:pt x="184" y="321"/>
                  </a:lnTo>
                  <a:lnTo>
                    <a:pt x="177" y="323"/>
                  </a:lnTo>
                  <a:lnTo>
                    <a:pt x="173" y="324"/>
                  </a:lnTo>
                  <a:lnTo>
                    <a:pt x="166" y="325"/>
                  </a:lnTo>
                  <a:lnTo>
                    <a:pt x="160" y="325"/>
                  </a:lnTo>
                  <a:lnTo>
                    <a:pt x="154" y="326"/>
                  </a:lnTo>
                  <a:lnTo>
                    <a:pt x="147" y="327"/>
                  </a:lnTo>
                  <a:lnTo>
                    <a:pt x="141" y="327"/>
                  </a:lnTo>
                  <a:lnTo>
                    <a:pt x="133" y="327"/>
                  </a:lnTo>
                  <a:lnTo>
                    <a:pt x="125" y="327"/>
                  </a:lnTo>
                  <a:lnTo>
                    <a:pt x="0" y="327"/>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00" name="Google Shape;1000;p100"/>
            <p:cNvSpPr/>
            <p:nvPr/>
          </p:nvSpPr>
          <p:spPr>
            <a:xfrm>
              <a:off x="249" y="1335"/>
              <a:ext cx="29" cy="20"/>
            </a:xfrm>
            <a:custGeom>
              <a:avLst/>
              <a:gdLst/>
              <a:ahLst/>
              <a:cxnLst/>
              <a:rect l="l" t="t" r="r" b="b"/>
              <a:pathLst>
                <a:path w="146" h="99" extrusionOk="0">
                  <a:moveTo>
                    <a:pt x="0" y="99"/>
                  </a:moveTo>
                  <a:lnTo>
                    <a:pt x="72" y="99"/>
                  </a:lnTo>
                  <a:lnTo>
                    <a:pt x="78" y="99"/>
                  </a:lnTo>
                  <a:lnTo>
                    <a:pt x="85" y="99"/>
                  </a:lnTo>
                  <a:lnTo>
                    <a:pt x="90" y="98"/>
                  </a:lnTo>
                  <a:lnTo>
                    <a:pt x="96" y="98"/>
                  </a:lnTo>
                  <a:lnTo>
                    <a:pt x="101" y="98"/>
                  </a:lnTo>
                  <a:lnTo>
                    <a:pt x="105" y="97"/>
                  </a:lnTo>
                  <a:lnTo>
                    <a:pt x="110" y="95"/>
                  </a:lnTo>
                  <a:lnTo>
                    <a:pt x="112" y="95"/>
                  </a:lnTo>
                  <a:lnTo>
                    <a:pt x="117" y="94"/>
                  </a:lnTo>
                  <a:lnTo>
                    <a:pt x="121" y="92"/>
                  </a:lnTo>
                  <a:lnTo>
                    <a:pt x="123" y="91"/>
                  </a:lnTo>
                  <a:lnTo>
                    <a:pt x="127" y="88"/>
                  </a:lnTo>
                  <a:lnTo>
                    <a:pt x="131" y="87"/>
                  </a:lnTo>
                  <a:lnTo>
                    <a:pt x="133" y="84"/>
                  </a:lnTo>
                  <a:lnTo>
                    <a:pt x="136" y="82"/>
                  </a:lnTo>
                  <a:lnTo>
                    <a:pt x="138" y="78"/>
                  </a:lnTo>
                  <a:lnTo>
                    <a:pt x="139" y="76"/>
                  </a:lnTo>
                  <a:lnTo>
                    <a:pt x="142" y="73"/>
                  </a:lnTo>
                  <a:lnTo>
                    <a:pt x="143" y="70"/>
                  </a:lnTo>
                  <a:lnTo>
                    <a:pt x="144" y="66"/>
                  </a:lnTo>
                  <a:lnTo>
                    <a:pt x="144" y="62"/>
                  </a:lnTo>
                  <a:lnTo>
                    <a:pt x="146" y="59"/>
                  </a:lnTo>
                  <a:lnTo>
                    <a:pt x="146" y="55"/>
                  </a:lnTo>
                  <a:lnTo>
                    <a:pt x="146" y="50"/>
                  </a:lnTo>
                  <a:lnTo>
                    <a:pt x="146" y="46"/>
                  </a:lnTo>
                  <a:lnTo>
                    <a:pt x="146" y="43"/>
                  </a:lnTo>
                  <a:lnTo>
                    <a:pt x="146" y="39"/>
                  </a:lnTo>
                  <a:lnTo>
                    <a:pt x="144" y="35"/>
                  </a:lnTo>
                  <a:lnTo>
                    <a:pt x="143" y="31"/>
                  </a:lnTo>
                  <a:lnTo>
                    <a:pt x="142" y="28"/>
                  </a:lnTo>
                  <a:lnTo>
                    <a:pt x="141" y="24"/>
                  </a:lnTo>
                  <a:lnTo>
                    <a:pt x="138" y="22"/>
                  </a:lnTo>
                  <a:lnTo>
                    <a:pt x="136" y="18"/>
                  </a:lnTo>
                  <a:lnTo>
                    <a:pt x="134" y="16"/>
                  </a:lnTo>
                  <a:lnTo>
                    <a:pt x="131" y="13"/>
                  </a:lnTo>
                  <a:lnTo>
                    <a:pt x="128" y="11"/>
                  </a:lnTo>
                  <a:lnTo>
                    <a:pt x="126" y="9"/>
                  </a:lnTo>
                  <a:lnTo>
                    <a:pt x="122" y="7"/>
                  </a:lnTo>
                  <a:lnTo>
                    <a:pt x="120" y="6"/>
                  </a:lnTo>
                  <a:lnTo>
                    <a:pt x="116" y="4"/>
                  </a:lnTo>
                  <a:lnTo>
                    <a:pt x="112" y="3"/>
                  </a:lnTo>
                  <a:lnTo>
                    <a:pt x="107" y="2"/>
                  </a:lnTo>
                  <a:lnTo>
                    <a:pt x="102" y="2"/>
                  </a:lnTo>
                  <a:lnTo>
                    <a:pt x="96" y="1"/>
                  </a:lnTo>
                  <a:lnTo>
                    <a:pt x="90" y="1"/>
                  </a:lnTo>
                  <a:lnTo>
                    <a:pt x="83" y="1"/>
                  </a:lnTo>
                  <a:lnTo>
                    <a:pt x="74" y="0"/>
                  </a:lnTo>
                  <a:lnTo>
                    <a:pt x="66" y="0"/>
                  </a:lnTo>
                  <a:lnTo>
                    <a:pt x="0" y="0"/>
                  </a:lnTo>
                  <a:lnTo>
                    <a:pt x="0" y="99"/>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01" name="Google Shape;1001;p100"/>
            <p:cNvSpPr/>
            <p:nvPr/>
          </p:nvSpPr>
          <p:spPr>
            <a:xfrm>
              <a:off x="249" y="1362"/>
              <a:ext cx="32" cy="23"/>
            </a:xfrm>
            <a:custGeom>
              <a:avLst/>
              <a:gdLst/>
              <a:ahLst/>
              <a:cxnLst/>
              <a:rect l="l" t="t" r="r" b="b"/>
              <a:pathLst>
                <a:path w="160" h="113" extrusionOk="0">
                  <a:moveTo>
                    <a:pt x="0" y="113"/>
                  </a:moveTo>
                  <a:lnTo>
                    <a:pt x="82" y="113"/>
                  </a:lnTo>
                  <a:lnTo>
                    <a:pt x="88" y="113"/>
                  </a:lnTo>
                  <a:lnTo>
                    <a:pt x="91" y="113"/>
                  </a:lnTo>
                  <a:lnTo>
                    <a:pt x="96" y="113"/>
                  </a:lnTo>
                  <a:lnTo>
                    <a:pt x="100" y="112"/>
                  </a:lnTo>
                  <a:lnTo>
                    <a:pt x="104" y="112"/>
                  </a:lnTo>
                  <a:lnTo>
                    <a:pt x="106" y="112"/>
                  </a:lnTo>
                  <a:lnTo>
                    <a:pt x="110" y="112"/>
                  </a:lnTo>
                  <a:lnTo>
                    <a:pt x="111" y="112"/>
                  </a:lnTo>
                  <a:lnTo>
                    <a:pt x="115" y="111"/>
                  </a:lnTo>
                  <a:lnTo>
                    <a:pt x="118" y="110"/>
                  </a:lnTo>
                  <a:lnTo>
                    <a:pt x="122" y="108"/>
                  </a:lnTo>
                  <a:lnTo>
                    <a:pt x="126" y="108"/>
                  </a:lnTo>
                  <a:lnTo>
                    <a:pt x="128" y="107"/>
                  </a:lnTo>
                  <a:lnTo>
                    <a:pt x="131" y="106"/>
                  </a:lnTo>
                  <a:lnTo>
                    <a:pt x="134" y="104"/>
                  </a:lnTo>
                  <a:lnTo>
                    <a:pt x="137" y="102"/>
                  </a:lnTo>
                  <a:lnTo>
                    <a:pt x="139" y="101"/>
                  </a:lnTo>
                  <a:lnTo>
                    <a:pt x="142" y="99"/>
                  </a:lnTo>
                  <a:lnTo>
                    <a:pt x="143" y="97"/>
                  </a:lnTo>
                  <a:lnTo>
                    <a:pt x="146" y="95"/>
                  </a:lnTo>
                  <a:lnTo>
                    <a:pt x="148" y="92"/>
                  </a:lnTo>
                  <a:lnTo>
                    <a:pt x="149" y="90"/>
                  </a:lnTo>
                  <a:lnTo>
                    <a:pt x="152" y="88"/>
                  </a:lnTo>
                  <a:lnTo>
                    <a:pt x="153" y="84"/>
                  </a:lnTo>
                  <a:lnTo>
                    <a:pt x="154" y="81"/>
                  </a:lnTo>
                  <a:lnTo>
                    <a:pt x="157" y="78"/>
                  </a:lnTo>
                  <a:lnTo>
                    <a:pt x="157" y="75"/>
                  </a:lnTo>
                  <a:lnTo>
                    <a:pt x="158" y="72"/>
                  </a:lnTo>
                  <a:lnTo>
                    <a:pt x="159" y="68"/>
                  </a:lnTo>
                  <a:lnTo>
                    <a:pt x="159" y="64"/>
                  </a:lnTo>
                  <a:lnTo>
                    <a:pt x="159" y="60"/>
                  </a:lnTo>
                  <a:lnTo>
                    <a:pt x="160" y="57"/>
                  </a:lnTo>
                  <a:lnTo>
                    <a:pt x="159" y="52"/>
                  </a:lnTo>
                  <a:lnTo>
                    <a:pt x="159" y="48"/>
                  </a:lnTo>
                  <a:lnTo>
                    <a:pt x="158" y="43"/>
                  </a:lnTo>
                  <a:lnTo>
                    <a:pt x="158" y="40"/>
                  </a:lnTo>
                  <a:lnTo>
                    <a:pt x="157" y="36"/>
                  </a:lnTo>
                  <a:lnTo>
                    <a:pt x="154" y="32"/>
                  </a:lnTo>
                  <a:lnTo>
                    <a:pt x="153" y="29"/>
                  </a:lnTo>
                  <a:lnTo>
                    <a:pt x="150" y="25"/>
                  </a:lnTo>
                  <a:lnTo>
                    <a:pt x="148" y="21"/>
                  </a:lnTo>
                  <a:lnTo>
                    <a:pt x="146" y="19"/>
                  </a:lnTo>
                  <a:lnTo>
                    <a:pt x="142" y="16"/>
                  </a:lnTo>
                  <a:lnTo>
                    <a:pt x="139" y="14"/>
                  </a:lnTo>
                  <a:lnTo>
                    <a:pt x="136" y="11"/>
                  </a:lnTo>
                  <a:lnTo>
                    <a:pt x="132" y="9"/>
                  </a:lnTo>
                  <a:lnTo>
                    <a:pt x="128" y="8"/>
                  </a:lnTo>
                  <a:lnTo>
                    <a:pt x="125" y="6"/>
                  </a:lnTo>
                  <a:lnTo>
                    <a:pt x="120" y="5"/>
                  </a:lnTo>
                  <a:lnTo>
                    <a:pt x="115" y="4"/>
                  </a:lnTo>
                  <a:lnTo>
                    <a:pt x="110" y="3"/>
                  </a:lnTo>
                  <a:lnTo>
                    <a:pt x="104" y="1"/>
                  </a:lnTo>
                  <a:lnTo>
                    <a:pt x="98" y="1"/>
                  </a:lnTo>
                  <a:lnTo>
                    <a:pt x="91" y="1"/>
                  </a:lnTo>
                  <a:lnTo>
                    <a:pt x="84" y="0"/>
                  </a:lnTo>
                  <a:lnTo>
                    <a:pt x="77" y="0"/>
                  </a:lnTo>
                  <a:lnTo>
                    <a:pt x="0" y="0"/>
                  </a:lnTo>
                  <a:lnTo>
                    <a:pt x="0" y="11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02" name="Google Shape;1002;p100"/>
            <p:cNvSpPr/>
            <p:nvPr/>
          </p:nvSpPr>
          <p:spPr>
            <a:xfrm>
              <a:off x="301" y="1344"/>
              <a:ext cx="26" cy="49"/>
            </a:xfrm>
            <a:custGeom>
              <a:avLst/>
              <a:gdLst/>
              <a:ahLst/>
              <a:cxnLst/>
              <a:rect l="l" t="t" r="r" b="b"/>
              <a:pathLst>
                <a:path w="129" h="242" extrusionOk="0">
                  <a:moveTo>
                    <a:pt x="0" y="242"/>
                  </a:moveTo>
                  <a:lnTo>
                    <a:pt x="0" y="5"/>
                  </a:lnTo>
                  <a:lnTo>
                    <a:pt x="35" y="5"/>
                  </a:lnTo>
                  <a:lnTo>
                    <a:pt x="35" y="42"/>
                  </a:lnTo>
                  <a:lnTo>
                    <a:pt x="39" y="36"/>
                  </a:lnTo>
                  <a:lnTo>
                    <a:pt x="43" y="30"/>
                  </a:lnTo>
                  <a:lnTo>
                    <a:pt x="46" y="25"/>
                  </a:lnTo>
                  <a:lnTo>
                    <a:pt x="49" y="21"/>
                  </a:lnTo>
                  <a:lnTo>
                    <a:pt x="53" y="16"/>
                  </a:lnTo>
                  <a:lnTo>
                    <a:pt x="55" y="14"/>
                  </a:lnTo>
                  <a:lnTo>
                    <a:pt x="59" y="10"/>
                  </a:lnTo>
                  <a:lnTo>
                    <a:pt x="61" y="8"/>
                  </a:lnTo>
                  <a:lnTo>
                    <a:pt x="65" y="6"/>
                  </a:lnTo>
                  <a:lnTo>
                    <a:pt x="67" y="5"/>
                  </a:lnTo>
                  <a:lnTo>
                    <a:pt x="71" y="4"/>
                  </a:lnTo>
                  <a:lnTo>
                    <a:pt x="73" y="3"/>
                  </a:lnTo>
                  <a:lnTo>
                    <a:pt x="77" y="1"/>
                  </a:lnTo>
                  <a:lnTo>
                    <a:pt x="81" y="0"/>
                  </a:lnTo>
                  <a:lnTo>
                    <a:pt x="83" y="0"/>
                  </a:lnTo>
                  <a:lnTo>
                    <a:pt x="87" y="0"/>
                  </a:lnTo>
                  <a:lnTo>
                    <a:pt x="92" y="0"/>
                  </a:lnTo>
                  <a:lnTo>
                    <a:pt x="97" y="1"/>
                  </a:lnTo>
                  <a:lnTo>
                    <a:pt x="103" y="1"/>
                  </a:lnTo>
                  <a:lnTo>
                    <a:pt x="108" y="4"/>
                  </a:lnTo>
                  <a:lnTo>
                    <a:pt x="113" y="5"/>
                  </a:lnTo>
                  <a:lnTo>
                    <a:pt x="118" y="8"/>
                  </a:lnTo>
                  <a:lnTo>
                    <a:pt x="124" y="10"/>
                  </a:lnTo>
                  <a:lnTo>
                    <a:pt x="129" y="13"/>
                  </a:lnTo>
                  <a:lnTo>
                    <a:pt x="115" y="51"/>
                  </a:lnTo>
                  <a:lnTo>
                    <a:pt x="112" y="48"/>
                  </a:lnTo>
                  <a:lnTo>
                    <a:pt x="108" y="47"/>
                  </a:lnTo>
                  <a:lnTo>
                    <a:pt x="104" y="46"/>
                  </a:lnTo>
                  <a:lnTo>
                    <a:pt x="101" y="43"/>
                  </a:lnTo>
                  <a:lnTo>
                    <a:pt x="97" y="43"/>
                  </a:lnTo>
                  <a:lnTo>
                    <a:pt x="93" y="42"/>
                  </a:lnTo>
                  <a:lnTo>
                    <a:pt x="89" y="42"/>
                  </a:lnTo>
                  <a:lnTo>
                    <a:pt x="86" y="42"/>
                  </a:lnTo>
                  <a:lnTo>
                    <a:pt x="82" y="42"/>
                  </a:lnTo>
                  <a:lnTo>
                    <a:pt x="78" y="42"/>
                  </a:lnTo>
                  <a:lnTo>
                    <a:pt x="76" y="43"/>
                  </a:lnTo>
                  <a:lnTo>
                    <a:pt x="72" y="43"/>
                  </a:lnTo>
                  <a:lnTo>
                    <a:pt x="70" y="45"/>
                  </a:lnTo>
                  <a:lnTo>
                    <a:pt x="67" y="46"/>
                  </a:lnTo>
                  <a:lnTo>
                    <a:pt x="64" y="48"/>
                  </a:lnTo>
                  <a:lnTo>
                    <a:pt x="61" y="49"/>
                  </a:lnTo>
                  <a:lnTo>
                    <a:pt x="59" y="52"/>
                  </a:lnTo>
                  <a:lnTo>
                    <a:pt x="56" y="54"/>
                  </a:lnTo>
                  <a:lnTo>
                    <a:pt x="55" y="57"/>
                  </a:lnTo>
                  <a:lnTo>
                    <a:pt x="53" y="59"/>
                  </a:lnTo>
                  <a:lnTo>
                    <a:pt x="51" y="62"/>
                  </a:lnTo>
                  <a:lnTo>
                    <a:pt x="49" y="65"/>
                  </a:lnTo>
                  <a:lnTo>
                    <a:pt x="48" y="68"/>
                  </a:lnTo>
                  <a:lnTo>
                    <a:pt x="46" y="72"/>
                  </a:lnTo>
                  <a:lnTo>
                    <a:pt x="45" y="76"/>
                  </a:lnTo>
                  <a:lnTo>
                    <a:pt x="44" y="83"/>
                  </a:lnTo>
                  <a:lnTo>
                    <a:pt x="43" y="89"/>
                  </a:lnTo>
                  <a:lnTo>
                    <a:pt x="41" y="94"/>
                  </a:lnTo>
                  <a:lnTo>
                    <a:pt x="40" y="100"/>
                  </a:lnTo>
                  <a:lnTo>
                    <a:pt x="40" y="106"/>
                  </a:lnTo>
                  <a:lnTo>
                    <a:pt x="40" y="112"/>
                  </a:lnTo>
                  <a:lnTo>
                    <a:pt x="40" y="118"/>
                  </a:lnTo>
                  <a:lnTo>
                    <a:pt x="40" y="242"/>
                  </a:lnTo>
                  <a:lnTo>
                    <a:pt x="0" y="242"/>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03" name="Google Shape;1003;p100"/>
            <p:cNvSpPr/>
            <p:nvPr/>
          </p:nvSpPr>
          <p:spPr>
            <a:xfrm>
              <a:off x="331" y="1327"/>
              <a:ext cx="8" cy="10"/>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004" name="Google Shape;1004;p100"/>
            <p:cNvSpPr/>
            <p:nvPr/>
          </p:nvSpPr>
          <p:spPr>
            <a:xfrm>
              <a:off x="331" y="1345"/>
              <a:ext cx="8" cy="48"/>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005" name="Google Shape;1005;p100"/>
            <p:cNvSpPr/>
            <p:nvPr/>
          </p:nvSpPr>
          <p:spPr>
            <a:xfrm>
              <a:off x="349" y="1327"/>
              <a:ext cx="41" cy="67"/>
            </a:xfrm>
            <a:custGeom>
              <a:avLst/>
              <a:gdLst/>
              <a:ahLst/>
              <a:cxnLst/>
              <a:rect l="l" t="t" r="r" b="b"/>
              <a:pathLst>
                <a:path w="205" h="334" extrusionOk="0">
                  <a:moveTo>
                    <a:pt x="168" y="327"/>
                  </a:moveTo>
                  <a:lnTo>
                    <a:pt x="168" y="298"/>
                  </a:lnTo>
                  <a:lnTo>
                    <a:pt x="162" y="307"/>
                  </a:lnTo>
                  <a:lnTo>
                    <a:pt x="156" y="313"/>
                  </a:lnTo>
                  <a:lnTo>
                    <a:pt x="148" y="319"/>
                  </a:lnTo>
                  <a:lnTo>
                    <a:pt x="140" y="324"/>
                  </a:lnTo>
                  <a:lnTo>
                    <a:pt x="131" y="329"/>
                  </a:lnTo>
                  <a:lnTo>
                    <a:pt x="123" y="331"/>
                  </a:lnTo>
                  <a:lnTo>
                    <a:pt x="113" y="332"/>
                  </a:lnTo>
                  <a:lnTo>
                    <a:pt x="102" y="334"/>
                  </a:lnTo>
                  <a:lnTo>
                    <a:pt x="94" y="332"/>
                  </a:lnTo>
                  <a:lnTo>
                    <a:pt x="88" y="332"/>
                  </a:lnTo>
                  <a:lnTo>
                    <a:pt x="81" y="331"/>
                  </a:lnTo>
                  <a:lnTo>
                    <a:pt x="75" y="329"/>
                  </a:lnTo>
                  <a:lnTo>
                    <a:pt x="68" y="327"/>
                  </a:lnTo>
                  <a:lnTo>
                    <a:pt x="62" y="324"/>
                  </a:lnTo>
                  <a:lnTo>
                    <a:pt x="56" y="321"/>
                  </a:lnTo>
                  <a:lnTo>
                    <a:pt x="50" y="318"/>
                  </a:lnTo>
                  <a:lnTo>
                    <a:pt x="44" y="314"/>
                  </a:lnTo>
                  <a:lnTo>
                    <a:pt x="39" y="309"/>
                  </a:lnTo>
                  <a:lnTo>
                    <a:pt x="33" y="304"/>
                  </a:lnTo>
                  <a:lnTo>
                    <a:pt x="28" y="299"/>
                  </a:lnTo>
                  <a:lnTo>
                    <a:pt x="24" y="293"/>
                  </a:lnTo>
                  <a:lnTo>
                    <a:pt x="20" y="287"/>
                  </a:lnTo>
                  <a:lnTo>
                    <a:pt x="16" y="281"/>
                  </a:lnTo>
                  <a:lnTo>
                    <a:pt x="13" y="273"/>
                  </a:lnTo>
                  <a:lnTo>
                    <a:pt x="9" y="267"/>
                  </a:lnTo>
                  <a:lnTo>
                    <a:pt x="7" y="260"/>
                  </a:lnTo>
                  <a:lnTo>
                    <a:pt x="4" y="251"/>
                  </a:lnTo>
                  <a:lnTo>
                    <a:pt x="3" y="244"/>
                  </a:lnTo>
                  <a:lnTo>
                    <a:pt x="2" y="235"/>
                  </a:lnTo>
                  <a:lnTo>
                    <a:pt x="1" y="227"/>
                  </a:lnTo>
                  <a:lnTo>
                    <a:pt x="0" y="218"/>
                  </a:lnTo>
                  <a:lnTo>
                    <a:pt x="0" y="209"/>
                  </a:lnTo>
                  <a:lnTo>
                    <a:pt x="0" y="201"/>
                  </a:lnTo>
                  <a:lnTo>
                    <a:pt x="1" y="192"/>
                  </a:lnTo>
                  <a:lnTo>
                    <a:pt x="1" y="184"/>
                  </a:lnTo>
                  <a:lnTo>
                    <a:pt x="2" y="175"/>
                  </a:lnTo>
                  <a:lnTo>
                    <a:pt x="4" y="168"/>
                  </a:lnTo>
                  <a:lnTo>
                    <a:pt x="6" y="160"/>
                  </a:lnTo>
                  <a:lnTo>
                    <a:pt x="8" y="153"/>
                  </a:lnTo>
                  <a:lnTo>
                    <a:pt x="12" y="145"/>
                  </a:lnTo>
                  <a:lnTo>
                    <a:pt x="14" y="138"/>
                  </a:lnTo>
                  <a:lnTo>
                    <a:pt x="18" y="131"/>
                  </a:lnTo>
                  <a:lnTo>
                    <a:pt x="22" y="125"/>
                  </a:lnTo>
                  <a:lnTo>
                    <a:pt x="27" y="120"/>
                  </a:lnTo>
                  <a:lnTo>
                    <a:pt x="30" y="114"/>
                  </a:lnTo>
                  <a:lnTo>
                    <a:pt x="36" y="109"/>
                  </a:lnTo>
                  <a:lnTo>
                    <a:pt x="41" y="105"/>
                  </a:lnTo>
                  <a:lnTo>
                    <a:pt x="47" y="100"/>
                  </a:lnTo>
                  <a:lnTo>
                    <a:pt x="52" y="98"/>
                  </a:lnTo>
                  <a:lnTo>
                    <a:pt x="59" y="94"/>
                  </a:lnTo>
                  <a:lnTo>
                    <a:pt x="66" y="91"/>
                  </a:lnTo>
                  <a:lnTo>
                    <a:pt x="72" y="89"/>
                  </a:lnTo>
                  <a:lnTo>
                    <a:pt x="78" y="88"/>
                  </a:lnTo>
                  <a:lnTo>
                    <a:pt x="86" y="86"/>
                  </a:lnTo>
                  <a:lnTo>
                    <a:pt x="93" y="85"/>
                  </a:lnTo>
                  <a:lnTo>
                    <a:pt x="100" y="85"/>
                  </a:lnTo>
                  <a:lnTo>
                    <a:pt x="105" y="85"/>
                  </a:lnTo>
                  <a:lnTo>
                    <a:pt x="110" y="85"/>
                  </a:lnTo>
                  <a:lnTo>
                    <a:pt x="115" y="86"/>
                  </a:lnTo>
                  <a:lnTo>
                    <a:pt x="120" y="88"/>
                  </a:lnTo>
                  <a:lnTo>
                    <a:pt x="125" y="89"/>
                  </a:lnTo>
                  <a:lnTo>
                    <a:pt x="130" y="90"/>
                  </a:lnTo>
                  <a:lnTo>
                    <a:pt x="134" y="93"/>
                  </a:lnTo>
                  <a:lnTo>
                    <a:pt x="139" y="94"/>
                  </a:lnTo>
                  <a:lnTo>
                    <a:pt x="142" y="96"/>
                  </a:lnTo>
                  <a:lnTo>
                    <a:pt x="146" y="99"/>
                  </a:lnTo>
                  <a:lnTo>
                    <a:pt x="150" y="101"/>
                  </a:lnTo>
                  <a:lnTo>
                    <a:pt x="153" y="105"/>
                  </a:lnTo>
                  <a:lnTo>
                    <a:pt x="157" y="107"/>
                  </a:lnTo>
                  <a:lnTo>
                    <a:pt x="159" y="111"/>
                  </a:lnTo>
                  <a:lnTo>
                    <a:pt x="163" y="115"/>
                  </a:lnTo>
                  <a:lnTo>
                    <a:pt x="166" y="117"/>
                  </a:lnTo>
                  <a:lnTo>
                    <a:pt x="166" y="0"/>
                  </a:lnTo>
                  <a:lnTo>
                    <a:pt x="205" y="0"/>
                  </a:lnTo>
                  <a:lnTo>
                    <a:pt x="205" y="327"/>
                  </a:lnTo>
                  <a:lnTo>
                    <a:pt x="168" y="327"/>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06" name="Google Shape;1006;p100"/>
            <p:cNvSpPr/>
            <p:nvPr/>
          </p:nvSpPr>
          <p:spPr>
            <a:xfrm>
              <a:off x="357" y="1351"/>
              <a:ext cx="26" cy="36"/>
            </a:xfrm>
            <a:custGeom>
              <a:avLst/>
              <a:gdLst/>
              <a:ahLst/>
              <a:cxnLst/>
              <a:rect l="l" t="t" r="r" b="b"/>
              <a:pathLst>
                <a:path w="128" h="182" extrusionOk="0">
                  <a:moveTo>
                    <a:pt x="0" y="91"/>
                  </a:moveTo>
                  <a:lnTo>
                    <a:pt x="0" y="102"/>
                  </a:lnTo>
                  <a:lnTo>
                    <a:pt x="2" y="112"/>
                  </a:lnTo>
                  <a:lnTo>
                    <a:pt x="3" y="122"/>
                  </a:lnTo>
                  <a:lnTo>
                    <a:pt x="5" y="131"/>
                  </a:lnTo>
                  <a:lnTo>
                    <a:pt x="8" y="139"/>
                  </a:lnTo>
                  <a:lnTo>
                    <a:pt x="10" y="147"/>
                  </a:lnTo>
                  <a:lnTo>
                    <a:pt x="15" y="153"/>
                  </a:lnTo>
                  <a:lnTo>
                    <a:pt x="19" y="159"/>
                  </a:lnTo>
                  <a:lnTo>
                    <a:pt x="24" y="165"/>
                  </a:lnTo>
                  <a:lnTo>
                    <a:pt x="29" y="169"/>
                  </a:lnTo>
                  <a:lnTo>
                    <a:pt x="35" y="174"/>
                  </a:lnTo>
                  <a:lnTo>
                    <a:pt x="40" y="176"/>
                  </a:lnTo>
                  <a:lnTo>
                    <a:pt x="46" y="179"/>
                  </a:lnTo>
                  <a:lnTo>
                    <a:pt x="52" y="181"/>
                  </a:lnTo>
                  <a:lnTo>
                    <a:pt x="58" y="181"/>
                  </a:lnTo>
                  <a:lnTo>
                    <a:pt x="64" y="182"/>
                  </a:lnTo>
                  <a:lnTo>
                    <a:pt x="70" y="181"/>
                  </a:lnTo>
                  <a:lnTo>
                    <a:pt x="77" y="181"/>
                  </a:lnTo>
                  <a:lnTo>
                    <a:pt x="83" y="179"/>
                  </a:lnTo>
                  <a:lnTo>
                    <a:pt x="89" y="176"/>
                  </a:lnTo>
                  <a:lnTo>
                    <a:pt x="94" y="174"/>
                  </a:lnTo>
                  <a:lnTo>
                    <a:pt x="100" y="170"/>
                  </a:lnTo>
                  <a:lnTo>
                    <a:pt x="105" y="165"/>
                  </a:lnTo>
                  <a:lnTo>
                    <a:pt x="110" y="160"/>
                  </a:lnTo>
                  <a:lnTo>
                    <a:pt x="113" y="155"/>
                  </a:lnTo>
                  <a:lnTo>
                    <a:pt x="117" y="148"/>
                  </a:lnTo>
                  <a:lnTo>
                    <a:pt x="121" y="141"/>
                  </a:lnTo>
                  <a:lnTo>
                    <a:pt x="123" y="133"/>
                  </a:lnTo>
                  <a:lnTo>
                    <a:pt x="125" y="125"/>
                  </a:lnTo>
                  <a:lnTo>
                    <a:pt x="127" y="116"/>
                  </a:lnTo>
                  <a:lnTo>
                    <a:pt x="127" y="105"/>
                  </a:lnTo>
                  <a:lnTo>
                    <a:pt x="128" y="95"/>
                  </a:lnTo>
                  <a:lnTo>
                    <a:pt x="127" y="83"/>
                  </a:lnTo>
                  <a:lnTo>
                    <a:pt x="127" y="72"/>
                  </a:lnTo>
                  <a:lnTo>
                    <a:pt x="125" y="62"/>
                  </a:lnTo>
                  <a:lnTo>
                    <a:pt x="123" y="52"/>
                  </a:lnTo>
                  <a:lnTo>
                    <a:pt x="121" y="43"/>
                  </a:lnTo>
                  <a:lnTo>
                    <a:pt x="117" y="36"/>
                  </a:lnTo>
                  <a:lnTo>
                    <a:pt x="113" y="30"/>
                  </a:lnTo>
                  <a:lnTo>
                    <a:pt x="109" y="24"/>
                  </a:lnTo>
                  <a:lnTo>
                    <a:pt x="104" y="18"/>
                  </a:lnTo>
                  <a:lnTo>
                    <a:pt x="99" y="13"/>
                  </a:lnTo>
                  <a:lnTo>
                    <a:pt x="94" y="9"/>
                  </a:lnTo>
                  <a:lnTo>
                    <a:pt x="88" y="7"/>
                  </a:lnTo>
                  <a:lnTo>
                    <a:pt x="82" y="4"/>
                  </a:lnTo>
                  <a:lnTo>
                    <a:pt x="75" y="2"/>
                  </a:lnTo>
                  <a:lnTo>
                    <a:pt x="69" y="0"/>
                  </a:lnTo>
                  <a:lnTo>
                    <a:pt x="63" y="0"/>
                  </a:lnTo>
                  <a:lnTo>
                    <a:pt x="56" y="0"/>
                  </a:lnTo>
                  <a:lnTo>
                    <a:pt x="50" y="2"/>
                  </a:lnTo>
                  <a:lnTo>
                    <a:pt x="43" y="4"/>
                  </a:lnTo>
                  <a:lnTo>
                    <a:pt x="38" y="5"/>
                  </a:lnTo>
                  <a:lnTo>
                    <a:pt x="32" y="9"/>
                  </a:lnTo>
                  <a:lnTo>
                    <a:pt x="27" y="13"/>
                  </a:lnTo>
                  <a:lnTo>
                    <a:pt x="22" y="18"/>
                  </a:lnTo>
                  <a:lnTo>
                    <a:pt x="18" y="23"/>
                  </a:lnTo>
                  <a:lnTo>
                    <a:pt x="14" y="29"/>
                  </a:lnTo>
                  <a:lnTo>
                    <a:pt x="10" y="35"/>
                  </a:lnTo>
                  <a:lnTo>
                    <a:pt x="6" y="42"/>
                  </a:lnTo>
                  <a:lnTo>
                    <a:pt x="4" y="51"/>
                  </a:lnTo>
                  <a:lnTo>
                    <a:pt x="3" y="59"/>
                  </a:lnTo>
                  <a:lnTo>
                    <a:pt x="2" y="69"/>
                  </a:lnTo>
                  <a:lnTo>
                    <a:pt x="0" y="80"/>
                  </a:lnTo>
                  <a:lnTo>
                    <a:pt x="0" y="91"/>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07" name="Google Shape;1007;p100"/>
            <p:cNvSpPr/>
            <p:nvPr/>
          </p:nvSpPr>
          <p:spPr>
            <a:xfrm>
              <a:off x="399" y="1344"/>
              <a:ext cx="42" cy="68"/>
            </a:xfrm>
            <a:custGeom>
              <a:avLst/>
              <a:gdLst/>
              <a:ahLst/>
              <a:cxnLst/>
              <a:rect l="l" t="t" r="r" b="b"/>
              <a:pathLst>
                <a:path w="209" h="340" extrusionOk="0">
                  <a:moveTo>
                    <a:pt x="9" y="262"/>
                  </a:moveTo>
                  <a:lnTo>
                    <a:pt x="48" y="268"/>
                  </a:lnTo>
                  <a:lnTo>
                    <a:pt x="48" y="273"/>
                  </a:lnTo>
                  <a:lnTo>
                    <a:pt x="49" y="277"/>
                  </a:lnTo>
                  <a:lnTo>
                    <a:pt x="50" y="281"/>
                  </a:lnTo>
                  <a:lnTo>
                    <a:pt x="52" y="284"/>
                  </a:lnTo>
                  <a:lnTo>
                    <a:pt x="54" y="287"/>
                  </a:lnTo>
                  <a:lnTo>
                    <a:pt x="56" y="290"/>
                  </a:lnTo>
                  <a:lnTo>
                    <a:pt x="58" y="293"/>
                  </a:lnTo>
                  <a:lnTo>
                    <a:pt x="61" y="294"/>
                  </a:lnTo>
                  <a:lnTo>
                    <a:pt x="65" y="298"/>
                  </a:lnTo>
                  <a:lnTo>
                    <a:pt x="69" y="299"/>
                  </a:lnTo>
                  <a:lnTo>
                    <a:pt x="74" y="301"/>
                  </a:lnTo>
                  <a:lnTo>
                    <a:pt x="79" y="303"/>
                  </a:lnTo>
                  <a:lnTo>
                    <a:pt x="84" y="304"/>
                  </a:lnTo>
                  <a:lnTo>
                    <a:pt x="90" y="305"/>
                  </a:lnTo>
                  <a:lnTo>
                    <a:pt x="96" y="305"/>
                  </a:lnTo>
                  <a:lnTo>
                    <a:pt x="102" y="305"/>
                  </a:lnTo>
                  <a:lnTo>
                    <a:pt x="108" y="305"/>
                  </a:lnTo>
                  <a:lnTo>
                    <a:pt x="116" y="305"/>
                  </a:lnTo>
                  <a:lnTo>
                    <a:pt x="120" y="304"/>
                  </a:lnTo>
                  <a:lnTo>
                    <a:pt x="127" y="303"/>
                  </a:lnTo>
                  <a:lnTo>
                    <a:pt x="132" y="301"/>
                  </a:lnTo>
                  <a:lnTo>
                    <a:pt x="136" y="299"/>
                  </a:lnTo>
                  <a:lnTo>
                    <a:pt x="141" y="298"/>
                  </a:lnTo>
                  <a:lnTo>
                    <a:pt x="145" y="294"/>
                  </a:lnTo>
                  <a:lnTo>
                    <a:pt x="149" y="292"/>
                  </a:lnTo>
                  <a:lnTo>
                    <a:pt x="152" y="288"/>
                  </a:lnTo>
                  <a:lnTo>
                    <a:pt x="155" y="285"/>
                  </a:lnTo>
                  <a:lnTo>
                    <a:pt x="157" y="281"/>
                  </a:lnTo>
                  <a:lnTo>
                    <a:pt x="160" y="277"/>
                  </a:lnTo>
                  <a:lnTo>
                    <a:pt x="162" y="273"/>
                  </a:lnTo>
                  <a:lnTo>
                    <a:pt x="163" y="268"/>
                  </a:lnTo>
                  <a:lnTo>
                    <a:pt x="166" y="263"/>
                  </a:lnTo>
                  <a:lnTo>
                    <a:pt x="166" y="260"/>
                  </a:lnTo>
                  <a:lnTo>
                    <a:pt x="167" y="256"/>
                  </a:lnTo>
                  <a:lnTo>
                    <a:pt x="167" y="250"/>
                  </a:lnTo>
                  <a:lnTo>
                    <a:pt x="167" y="244"/>
                  </a:lnTo>
                  <a:lnTo>
                    <a:pt x="168" y="238"/>
                  </a:lnTo>
                  <a:lnTo>
                    <a:pt x="168" y="230"/>
                  </a:lnTo>
                  <a:lnTo>
                    <a:pt x="168" y="222"/>
                  </a:lnTo>
                  <a:lnTo>
                    <a:pt x="168" y="212"/>
                  </a:lnTo>
                  <a:lnTo>
                    <a:pt x="161" y="219"/>
                  </a:lnTo>
                  <a:lnTo>
                    <a:pt x="155" y="225"/>
                  </a:lnTo>
                  <a:lnTo>
                    <a:pt x="146" y="230"/>
                  </a:lnTo>
                  <a:lnTo>
                    <a:pt x="139" y="235"/>
                  </a:lnTo>
                  <a:lnTo>
                    <a:pt x="130" y="239"/>
                  </a:lnTo>
                  <a:lnTo>
                    <a:pt x="122" y="241"/>
                  </a:lnTo>
                  <a:lnTo>
                    <a:pt x="112" y="242"/>
                  </a:lnTo>
                  <a:lnTo>
                    <a:pt x="103" y="242"/>
                  </a:lnTo>
                  <a:lnTo>
                    <a:pt x="91" y="242"/>
                  </a:lnTo>
                  <a:lnTo>
                    <a:pt x="80" y="240"/>
                  </a:lnTo>
                  <a:lnTo>
                    <a:pt x="69" y="238"/>
                  </a:lnTo>
                  <a:lnTo>
                    <a:pt x="59" y="234"/>
                  </a:lnTo>
                  <a:lnTo>
                    <a:pt x="50" y="229"/>
                  </a:lnTo>
                  <a:lnTo>
                    <a:pt x="42" y="223"/>
                  </a:lnTo>
                  <a:lnTo>
                    <a:pt x="34" y="215"/>
                  </a:lnTo>
                  <a:lnTo>
                    <a:pt x="27" y="208"/>
                  </a:lnTo>
                  <a:lnTo>
                    <a:pt x="21" y="198"/>
                  </a:lnTo>
                  <a:lnTo>
                    <a:pt x="15" y="188"/>
                  </a:lnTo>
                  <a:lnTo>
                    <a:pt x="11" y="179"/>
                  </a:lnTo>
                  <a:lnTo>
                    <a:pt x="7" y="169"/>
                  </a:lnTo>
                  <a:lnTo>
                    <a:pt x="4" y="158"/>
                  </a:lnTo>
                  <a:lnTo>
                    <a:pt x="2" y="147"/>
                  </a:lnTo>
                  <a:lnTo>
                    <a:pt x="1" y="135"/>
                  </a:lnTo>
                  <a:lnTo>
                    <a:pt x="0" y="123"/>
                  </a:lnTo>
                  <a:lnTo>
                    <a:pt x="0" y="115"/>
                  </a:lnTo>
                  <a:lnTo>
                    <a:pt x="1" y="106"/>
                  </a:lnTo>
                  <a:lnTo>
                    <a:pt x="2" y="99"/>
                  </a:lnTo>
                  <a:lnTo>
                    <a:pt x="4" y="90"/>
                  </a:lnTo>
                  <a:lnTo>
                    <a:pt x="5" y="83"/>
                  </a:lnTo>
                  <a:lnTo>
                    <a:pt x="7" y="75"/>
                  </a:lnTo>
                  <a:lnTo>
                    <a:pt x="10" y="68"/>
                  </a:lnTo>
                  <a:lnTo>
                    <a:pt x="12" y="60"/>
                  </a:lnTo>
                  <a:lnTo>
                    <a:pt x="16" y="53"/>
                  </a:lnTo>
                  <a:lnTo>
                    <a:pt x="20" y="47"/>
                  </a:lnTo>
                  <a:lnTo>
                    <a:pt x="23" y="41"/>
                  </a:lnTo>
                  <a:lnTo>
                    <a:pt x="27" y="35"/>
                  </a:lnTo>
                  <a:lnTo>
                    <a:pt x="32" y="30"/>
                  </a:lnTo>
                  <a:lnTo>
                    <a:pt x="37" y="25"/>
                  </a:lnTo>
                  <a:lnTo>
                    <a:pt x="43" y="20"/>
                  </a:lnTo>
                  <a:lnTo>
                    <a:pt x="48" y="16"/>
                  </a:lnTo>
                  <a:lnTo>
                    <a:pt x="54" y="13"/>
                  </a:lnTo>
                  <a:lnTo>
                    <a:pt x="60" y="9"/>
                  </a:lnTo>
                  <a:lnTo>
                    <a:pt x="66" y="6"/>
                  </a:lnTo>
                  <a:lnTo>
                    <a:pt x="74" y="4"/>
                  </a:lnTo>
                  <a:lnTo>
                    <a:pt x="80" y="3"/>
                  </a:lnTo>
                  <a:lnTo>
                    <a:pt x="87" y="1"/>
                  </a:lnTo>
                  <a:lnTo>
                    <a:pt x="95" y="0"/>
                  </a:lnTo>
                  <a:lnTo>
                    <a:pt x="103" y="0"/>
                  </a:lnTo>
                  <a:lnTo>
                    <a:pt x="113" y="0"/>
                  </a:lnTo>
                  <a:lnTo>
                    <a:pt x="123" y="3"/>
                  </a:lnTo>
                  <a:lnTo>
                    <a:pt x="133" y="5"/>
                  </a:lnTo>
                  <a:lnTo>
                    <a:pt x="141" y="9"/>
                  </a:lnTo>
                  <a:lnTo>
                    <a:pt x="150" y="14"/>
                  </a:lnTo>
                  <a:lnTo>
                    <a:pt x="157" y="19"/>
                  </a:lnTo>
                  <a:lnTo>
                    <a:pt x="165" y="26"/>
                  </a:lnTo>
                  <a:lnTo>
                    <a:pt x="172" y="35"/>
                  </a:lnTo>
                  <a:lnTo>
                    <a:pt x="172" y="5"/>
                  </a:lnTo>
                  <a:lnTo>
                    <a:pt x="209" y="5"/>
                  </a:lnTo>
                  <a:lnTo>
                    <a:pt x="209" y="210"/>
                  </a:lnTo>
                  <a:lnTo>
                    <a:pt x="209" y="224"/>
                  </a:lnTo>
                  <a:lnTo>
                    <a:pt x="209" y="236"/>
                  </a:lnTo>
                  <a:lnTo>
                    <a:pt x="208" y="247"/>
                  </a:lnTo>
                  <a:lnTo>
                    <a:pt x="207" y="258"/>
                  </a:lnTo>
                  <a:lnTo>
                    <a:pt x="205" y="267"/>
                  </a:lnTo>
                  <a:lnTo>
                    <a:pt x="203" y="276"/>
                  </a:lnTo>
                  <a:lnTo>
                    <a:pt x="200" y="283"/>
                  </a:lnTo>
                  <a:lnTo>
                    <a:pt x="198" y="289"/>
                  </a:lnTo>
                  <a:lnTo>
                    <a:pt x="195" y="295"/>
                  </a:lnTo>
                  <a:lnTo>
                    <a:pt x="192" y="300"/>
                  </a:lnTo>
                  <a:lnTo>
                    <a:pt x="188" y="305"/>
                  </a:lnTo>
                  <a:lnTo>
                    <a:pt x="183" y="310"/>
                  </a:lnTo>
                  <a:lnTo>
                    <a:pt x="178" y="314"/>
                  </a:lnTo>
                  <a:lnTo>
                    <a:pt x="173" y="319"/>
                  </a:lnTo>
                  <a:lnTo>
                    <a:pt x="168" y="322"/>
                  </a:lnTo>
                  <a:lnTo>
                    <a:pt x="162" y="326"/>
                  </a:lnTo>
                  <a:lnTo>
                    <a:pt x="156" y="329"/>
                  </a:lnTo>
                  <a:lnTo>
                    <a:pt x="149" y="331"/>
                  </a:lnTo>
                  <a:lnTo>
                    <a:pt x="143" y="333"/>
                  </a:lnTo>
                  <a:lnTo>
                    <a:pt x="135" y="336"/>
                  </a:lnTo>
                  <a:lnTo>
                    <a:pt x="128" y="337"/>
                  </a:lnTo>
                  <a:lnTo>
                    <a:pt x="119" y="338"/>
                  </a:lnTo>
                  <a:lnTo>
                    <a:pt x="111" y="338"/>
                  </a:lnTo>
                  <a:lnTo>
                    <a:pt x="102" y="340"/>
                  </a:lnTo>
                  <a:lnTo>
                    <a:pt x="92" y="338"/>
                  </a:lnTo>
                  <a:lnTo>
                    <a:pt x="82" y="338"/>
                  </a:lnTo>
                  <a:lnTo>
                    <a:pt x="72" y="336"/>
                  </a:lnTo>
                  <a:lnTo>
                    <a:pt x="64" y="335"/>
                  </a:lnTo>
                  <a:lnTo>
                    <a:pt x="55" y="331"/>
                  </a:lnTo>
                  <a:lnTo>
                    <a:pt x="48" y="329"/>
                  </a:lnTo>
                  <a:lnTo>
                    <a:pt x="40" y="325"/>
                  </a:lnTo>
                  <a:lnTo>
                    <a:pt x="33" y="320"/>
                  </a:lnTo>
                  <a:lnTo>
                    <a:pt x="27" y="315"/>
                  </a:lnTo>
                  <a:lnTo>
                    <a:pt x="22" y="309"/>
                  </a:lnTo>
                  <a:lnTo>
                    <a:pt x="17" y="303"/>
                  </a:lnTo>
                  <a:lnTo>
                    <a:pt x="13" y="297"/>
                  </a:lnTo>
                  <a:lnTo>
                    <a:pt x="11" y="288"/>
                  </a:lnTo>
                  <a:lnTo>
                    <a:pt x="10" y="281"/>
                  </a:lnTo>
                  <a:lnTo>
                    <a:pt x="9" y="272"/>
                  </a:lnTo>
                  <a:lnTo>
                    <a:pt x="9" y="262"/>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08" name="Google Shape;1008;p100"/>
            <p:cNvSpPr/>
            <p:nvPr/>
          </p:nvSpPr>
          <p:spPr>
            <a:xfrm>
              <a:off x="408" y="1351"/>
              <a:ext cx="26" cy="35"/>
            </a:xfrm>
            <a:custGeom>
              <a:avLst/>
              <a:gdLst/>
              <a:ahLst/>
              <a:cxnLst/>
              <a:rect l="l" t="t" r="r" b="b"/>
              <a:pathLst>
                <a:path w="130" h="176" extrusionOk="0">
                  <a:moveTo>
                    <a:pt x="0" y="87"/>
                  </a:moveTo>
                  <a:lnTo>
                    <a:pt x="0" y="98"/>
                  </a:lnTo>
                  <a:lnTo>
                    <a:pt x="1" y="109"/>
                  </a:lnTo>
                  <a:lnTo>
                    <a:pt x="2" y="118"/>
                  </a:lnTo>
                  <a:lnTo>
                    <a:pt x="5" y="127"/>
                  </a:lnTo>
                  <a:lnTo>
                    <a:pt x="7" y="136"/>
                  </a:lnTo>
                  <a:lnTo>
                    <a:pt x="10" y="143"/>
                  </a:lnTo>
                  <a:lnTo>
                    <a:pt x="13" y="149"/>
                  </a:lnTo>
                  <a:lnTo>
                    <a:pt x="18" y="155"/>
                  </a:lnTo>
                  <a:lnTo>
                    <a:pt x="23" y="160"/>
                  </a:lnTo>
                  <a:lnTo>
                    <a:pt x="28" y="164"/>
                  </a:lnTo>
                  <a:lnTo>
                    <a:pt x="33" y="168"/>
                  </a:lnTo>
                  <a:lnTo>
                    <a:pt x="39" y="171"/>
                  </a:lnTo>
                  <a:lnTo>
                    <a:pt x="45" y="174"/>
                  </a:lnTo>
                  <a:lnTo>
                    <a:pt x="51" y="175"/>
                  </a:lnTo>
                  <a:lnTo>
                    <a:pt x="58" y="176"/>
                  </a:lnTo>
                  <a:lnTo>
                    <a:pt x="65" y="176"/>
                  </a:lnTo>
                  <a:lnTo>
                    <a:pt x="71" y="176"/>
                  </a:lnTo>
                  <a:lnTo>
                    <a:pt x="77" y="175"/>
                  </a:lnTo>
                  <a:lnTo>
                    <a:pt x="85" y="174"/>
                  </a:lnTo>
                  <a:lnTo>
                    <a:pt x="90" y="171"/>
                  </a:lnTo>
                  <a:lnTo>
                    <a:pt x="96" y="168"/>
                  </a:lnTo>
                  <a:lnTo>
                    <a:pt x="101" y="164"/>
                  </a:lnTo>
                  <a:lnTo>
                    <a:pt x="107" y="160"/>
                  </a:lnTo>
                  <a:lnTo>
                    <a:pt x="110" y="155"/>
                  </a:lnTo>
                  <a:lnTo>
                    <a:pt x="115" y="149"/>
                  </a:lnTo>
                  <a:lnTo>
                    <a:pt x="119" y="143"/>
                  </a:lnTo>
                  <a:lnTo>
                    <a:pt x="123" y="136"/>
                  </a:lnTo>
                  <a:lnTo>
                    <a:pt x="125" y="128"/>
                  </a:lnTo>
                  <a:lnTo>
                    <a:pt x="128" y="118"/>
                  </a:lnTo>
                  <a:lnTo>
                    <a:pt x="129" y="110"/>
                  </a:lnTo>
                  <a:lnTo>
                    <a:pt x="129" y="99"/>
                  </a:lnTo>
                  <a:lnTo>
                    <a:pt x="130" y="88"/>
                  </a:lnTo>
                  <a:lnTo>
                    <a:pt x="129" y="78"/>
                  </a:lnTo>
                  <a:lnTo>
                    <a:pt x="129" y="68"/>
                  </a:lnTo>
                  <a:lnTo>
                    <a:pt x="126" y="58"/>
                  </a:lnTo>
                  <a:lnTo>
                    <a:pt x="125" y="50"/>
                  </a:lnTo>
                  <a:lnTo>
                    <a:pt x="123" y="42"/>
                  </a:lnTo>
                  <a:lnTo>
                    <a:pt x="119" y="35"/>
                  </a:lnTo>
                  <a:lnTo>
                    <a:pt x="115" y="29"/>
                  </a:lnTo>
                  <a:lnTo>
                    <a:pt x="110" y="23"/>
                  </a:lnTo>
                  <a:lnTo>
                    <a:pt x="105" y="18"/>
                  </a:lnTo>
                  <a:lnTo>
                    <a:pt x="101" y="13"/>
                  </a:lnTo>
                  <a:lnTo>
                    <a:pt x="94" y="9"/>
                  </a:lnTo>
                  <a:lnTo>
                    <a:pt x="90" y="7"/>
                  </a:lnTo>
                  <a:lnTo>
                    <a:pt x="83" y="4"/>
                  </a:lnTo>
                  <a:lnTo>
                    <a:pt x="77" y="2"/>
                  </a:lnTo>
                  <a:lnTo>
                    <a:pt x="71" y="0"/>
                  </a:lnTo>
                  <a:lnTo>
                    <a:pt x="64" y="0"/>
                  </a:lnTo>
                  <a:lnTo>
                    <a:pt x="58" y="0"/>
                  </a:lnTo>
                  <a:lnTo>
                    <a:pt x="51" y="2"/>
                  </a:lnTo>
                  <a:lnTo>
                    <a:pt x="45" y="4"/>
                  </a:lnTo>
                  <a:lnTo>
                    <a:pt x="39" y="5"/>
                  </a:lnTo>
                  <a:lnTo>
                    <a:pt x="33" y="9"/>
                  </a:lnTo>
                  <a:lnTo>
                    <a:pt x="28" y="13"/>
                  </a:lnTo>
                  <a:lnTo>
                    <a:pt x="23" y="18"/>
                  </a:lnTo>
                  <a:lnTo>
                    <a:pt x="18" y="23"/>
                  </a:lnTo>
                  <a:lnTo>
                    <a:pt x="13" y="27"/>
                  </a:lnTo>
                  <a:lnTo>
                    <a:pt x="10" y="35"/>
                  </a:lnTo>
                  <a:lnTo>
                    <a:pt x="7" y="41"/>
                  </a:lnTo>
                  <a:lnTo>
                    <a:pt x="5" y="50"/>
                  </a:lnTo>
                  <a:lnTo>
                    <a:pt x="2" y="58"/>
                  </a:lnTo>
                  <a:lnTo>
                    <a:pt x="1" y="67"/>
                  </a:lnTo>
                  <a:lnTo>
                    <a:pt x="0" y="77"/>
                  </a:lnTo>
                  <a:lnTo>
                    <a:pt x="0" y="87"/>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09" name="Google Shape;1009;p100"/>
            <p:cNvSpPr/>
            <p:nvPr/>
          </p:nvSpPr>
          <p:spPr>
            <a:xfrm>
              <a:off x="451" y="1344"/>
              <a:ext cx="44" cy="50"/>
            </a:xfrm>
            <a:custGeom>
              <a:avLst/>
              <a:gdLst/>
              <a:ahLst/>
              <a:cxnLst/>
              <a:rect l="l" t="t" r="r" b="b"/>
              <a:pathLst>
                <a:path w="219" h="249" extrusionOk="0">
                  <a:moveTo>
                    <a:pt x="176" y="166"/>
                  </a:moveTo>
                  <a:lnTo>
                    <a:pt x="216" y="171"/>
                  </a:lnTo>
                  <a:lnTo>
                    <a:pt x="214" y="180"/>
                  </a:lnTo>
                  <a:lnTo>
                    <a:pt x="212" y="188"/>
                  </a:lnTo>
                  <a:lnTo>
                    <a:pt x="208" y="197"/>
                  </a:lnTo>
                  <a:lnTo>
                    <a:pt x="203" y="204"/>
                  </a:lnTo>
                  <a:lnTo>
                    <a:pt x="198" y="210"/>
                  </a:lnTo>
                  <a:lnTo>
                    <a:pt x="193" y="217"/>
                  </a:lnTo>
                  <a:lnTo>
                    <a:pt x="187" y="223"/>
                  </a:lnTo>
                  <a:lnTo>
                    <a:pt x="181" y="228"/>
                  </a:lnTo>
                  <a:lnTo>
                    <a:pt x="173" y="233"/>
                  </a:lnTo>
                  <a:lnTo>
                    <a:pt x="166" y="236"/>
                  </a:lnTo>
                  <a:lnTo>
                    <a:pt x="159" y="240"/>
                  </a:lnTo>
                  <a:lnTo>
                    <a:pt x="150" y="242"/>
                  </a:lnTo>
                  <a:lnTo>
                    <a:pt x="141" y="245"/>
                  </a:lnTo>
                  <a:lnTo>
                    <a:pt x="133" y="247"/>
                  </a:lnTo>
                  <a:lnTo>
                    <a:pt x="123" y="247"/>
                  </a:lnTo>
                  <a:lnTo>
                    <a:pt x="113" y="249"/>
                  </a:lnTo>
                  <a:lnTo>
                    <a:pt x="100" y="247"/>
                  </a:lnTo>
                  <a:lnTo>
                    <a:pt x="89" y="246"/>
                  </a:lnTo>
                  <a:lnTo>
                    <a:pt x="76" y="244"/>
                  </a:lnTo>
                  <a:lnTo>
                    <a:pt x="66" y="240"/>
                  </a:lnTo>
                  <a:lnTo>
                    <a:pt x="57" y="235"/>
                  </a:lnTo>
                  <a:lnTo>
                    <a:pt x="47" y="230"/>
                  </a:lnTo>
                  <a:lnTo>
                    <a:pt x="38" y="224"/>
                  </a:lnTo>
                  <a:lnTo>
                    <a:pt x="31" y="217"/>
                  </a:lnTo>
                  <a:lnTo>
                    <a:pt x="23" y="208"/>
                  </a:lnTo>
                  <a:lnTo>
                    <a:pt x="17" y="198"/>
                  </a:lnTo>
                  <a:lnTo>
                    <a:pt x="11" y="188"/>
                  </a:lnTo>
                  <a:lnTo>
                    <a:pt x="7" y="177"/>
                  </a:lnTo>
                  <a:lnTo>
                    <a:pt x="4" y="166"/>
                  </a:lnTo>
                  <a:lnTo>
                    <a:pt x="1" y="154"/>
                  </a:lnTo>
                  <a:lnTo>
                    <a:pt x="0" y="140"/>
                  </a:lnTo>
                  <a:lnTo>
                    <a:pt x="0" y="126"/>
                  </a:lnTo>
                  <a:lnTo>
                    <a:pt x="0" y="112"/>
                  </a:lnTo>
                  <a:lnTo>
                    <a:pt x="1" y="97"/>
                  </a:lnTo>
                  <a:lnTo>
                    <a:pt x="4" y="85"/>
                  </a:lnTo>
                  <a:lnTo>
                    <a:pt x="7" y="73"/>
                  </a:lnTo>
                  <a:lnTo>
                    <a:pt x="12" y="62"/>
                  </a:lnTo>
                  <a:lnTo>
                    <a:pt x="17" y="52"/>
                  </a:lnTo>
                  <a:lnTo>
                    <a:pt x="23" y="42"/>
                  </a:lnTo>
                  <a:lnTo>
                    <a:pt x="31" y="33"/>
                  </a:lnTo>
                  <a:lnTo>
                    <a:pt x="38" y="26"/>
                  </a:lnTo>
                  <a:lnTo>
                    <a:pt x="47" y="19"/>
                  </a:lnTo>
                  <a:lnTo>
                    <a:pt x="57" y="13"/>
                  </a:lnTo>
                  <a:lnTo>
                    <a:pt x="66" y="9"/>
                  </a:lnTo>
                  <a:lnTo>
                    <a:pt x="76" y="5"/>
                  </a:lnTo>
                  <a:lnTo>
                    <a:pt x="87" y="3"/>
                  </a:lnTo>
                  <a:lnTo>
                    <a:pt x="98" y="0"/>
                  </a:lnTo>
                  <a:lnTo>
                    <a:pt x="111" y="0"/>
                  </a:lnTo>
                  <a:lnTo>
                    <a:pt x="122" y="0"/>
                  </a:lnTo>
                  <a:lnTo>
                    <a:pt x="133" y="3"/>
                  </a:lnTo>
                  <a:lnTo>
                    <a:pt x="144" y="5"/>
                  </a:lnTo>
                  <a:lnTo>
                    <a:pt x="154" y="9"/>
                  </a:lnTo>
                  <a:lnTo>
                    <a:pt x="164" y="13"/>
                  </a:lnTo>
                  <a:lnTo>
                    <a:pt x="172" y="19"/>
                  </a:lnTo>
                  <a:lnTo>
                    <a:pt x="181" y="25"/>
                  </a:lnTo>
                  <a:lnTo>
                    <a:pt x="188" y="32"/>
                  </a:lnTo>
                  <a:lnTo>
                    <a:pt x="196" y="41"/>
                  </a:lnTo>
                  <a:lnTo>
                    <a:pt x="202" y="51"/>
                  </a:lnTo>
                  <a:lnTo>
                    <a:pt x="207" y="60"/>
                  </a:lnTo>
                  <a:lnTo>
                    <a:pt x="210" y="72"/>
                  </a:lnTo>
                  <a:lnTo>
                    <a:pt x="214" y="84"/>
                  </a:lnTo>
                  <a:lnTo>
                    <a:pt x="216" y="96"/>
                  </a:lnTo>
                  <a:lnTo>
                    <a:pt x="218" y="110"/>
                  </a:lnTo>
                  <a:lnTo>
                    <a:pt x="219" y="123"/>
                  </a:lnTo>
                  <a:lnTo>
                    <a:pt x="219" y="124"/>
                  </a:lnTo>
                  <a:lnTo>
                    <a:pt x="219" y="126"/>
                  </a:lnTo>
                  <a:lnTo>
                    <a:pt x="219" y="127"/>
                  </a:lnTo>
                  <a:lnTo>
                    <a:pt x="219" y="128"/>
                  </a:lnTo>
                  <a:lnTo>
                    <a:pt x="218" y="129"/>
                  </a:lnTo>
                  <a:lnTo>
                    <a:pt x="218" y="131"/>
                  </a:lnTo>
                  <a:lnTo>
                    <a:pt x="218" y="133"/>
                  </a:lnTo>
                  <a:lnTo>
                    <a:pt x="218" y="134"/>
                  </a:lnTo>
                  <a:lnTo>
                    <a:pt x="42" y="134"/>
                  </a:lnTo>
                  <a:lnTo>
                    <a:pt x="42" y="144"/>
                  </a:lnTo>
                  <a:lnTo>
                    <a:pt x="43" y="153"/>
                  </a:lnTo>
                  <a:lnTo>
                    <a:pt x="45" y="161"/>
                  </a:lnTo>
                  <a:lnTo>
                    <a:pt x="48" y="169"/>
                  </a:lnTo>
                  <a:lnTo>
                    <a:pt x="50" y="176"/>
                  </a:lnTo>
                  <a:lnTo>
                    <a:pt x="54" y="182"/>
                  </a:lnTo>
                  <a:lnTo>
                    <a:pt x="59" y="188"/>
                  </a:lnTo>
                  <a:lnTo>
                    <a:pt x="64" y="195"/>
                  </a:lnTo>
                  <a:lnTo>
                    <a:pt x="69" y="199"/>
                  </a:lnTo>
                  <a:lnTo>
                    <a:pt x="74" y="203"/>
                  </a:lnTo>
                  <a:lnTo>
                    <a:pt x="80" y="207"/>
                  </a:lnTo>
                  <a:lnTo>
                    <a:pt x="86" y="209"/>
                  </a:lnTo>
                  <a:lnTo>
                    <a:pt x="92" y="212"/>
                  </a:lnTo>
                  <a:lnTo>
                    <a:pt x="98" y="214"/>
                  </a:lnTo>
                  <a:lnTo>
                    <a:pt x="106" y="214"/>
                  </a:lnTo>
                  <a:lnTo>
                    <a:pt x="113" y="215"/>
                  </a:lnTo>
                  <a:lnTo>
                    <a:pt x="118" y="215"/>
                  </a:lnTo>
                  <a:lnTo>
                    <a:pt x="123" y="214"/>
                  </a:lnTo>
                  <a:lnTo>
                    <a:pt x="129" y="213"/>
                  </a:lnTo>
                  <a:lnTo>
                    <a:pt x="133" y="212"/>
                  </a:lnTo>
                  <a:lnTo>
                    <a:pt x="138" y="210"/>
                  </a:lnTo>
                  <a:lnTo>
                    <a:pt x="143" y="208"/>
                  </a:lnTo>
                  <a:lnTo>
                    <a:pt x="146" y="206"/>
                  </a:lnTo>
                  <a:lnTo>
                    <a:pt x="151" y="203"/>
                  </a:lnTo>
                  <a:lnTo>
                    <a:pt x="155" y="201"/>
                  </a:lnTo>
                  <a:lnTo>
                    <a:pt x="159" y="197"/>
                  </a:lnTo>
                  <a:lnTo>
                    <a:pt x="161" y="193"/>
                  </a:lnTo>
                  <a:lnTo>
                    <a:pt x="165" y="188"/>
                  </a:lnTo>
                  <a:lnTo>
                    <a:pt x="167" y="183"/>
                  </a:lnTo>
                  <a:lnTo>
                    <a:pt x="171" y="179"/>
                  </a:lnTo>
                  <a:lnTo>
                    <a:pt x="173" y="172"/>
                  </a:lnTo>
                  <a:lnTo>
                    <a:pt x="176" y="166"/>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10" name="Google Shape;1010;p100"/>
            <p:cNvSpPr/>
            <p:nvPr/>
          </p:nvSpPr>
          <p:spPr>
            <a:xfrm>
              <a:off x="459" y="1351"/>
              <a:ext cx="27" cy="13"/>
            </a:xfrm>
            <a:custGeom>
              <a:avLst/>
              <a:gdLst/>
              <a:ahLst/>
              <a:cxnLst/>
              <a:rect l="l" t="t" r="r" b="b"/>
              <a:pathLst>
                <a:path w="133" h="68" extrusionOk="0">
                  <a:moveTo>
                    <a:pt x="0" y="68"/>
                  </a:moveTo>
                  <a:lnTo>
                    <a:pt x="133" y="68"/>
                  </a:lnTo>
                  <a:lnTo>
                    <a:pt x="132" y="61"/>
                  </a:lnTo>
                  <a:lnTo>
                    <a:pt x="130" y="55"/>
                  </a:lnTo>
                  <a:lnTo>
                    <a:pt x="129" y="48"/>
                  </a:lnTo>
                  <a:lnTo>
                    <a:pt x="128" y="42"/>
                  </a:lnTo>
                  <a:lnTo>
                    <a:pt x="125" y="37"/>
                  </a:lnTo>
                  <a:lnTo>
                    <a:pt x="123" y="32"/>
                  </a:lnTo>
                  <a:lnTo>
                    <a:pt x="121" y="27"/>
                  </a:lnTo>
                  <a:lnTo>
                    <a:pt x="118" y="24"/>
                  </a:lnTo>
                  <a:lnTo>
                    <a:pt x="113" y="18"/>
                  </a:lnTo>
                  <a:lnTo>
                    <a:pt x="107" y="13"/>
                  </a:lnTo>
                  <a:lnTo>
                    <a:pt x="102" y="9"/>
                  </a:lnTo>
                  <a:lnTo>
                    <a:pt x="96" y="7"/>
                  </a:lnTo>
                  <a:lnTo>
                    <a:pt x="90" y="3"/>
                  </a:lnTo>
                  <a:lnTo>
                    <a:pt x="82" y="2"/>
                  </a:lnTo>
                  <a:lnTo>
                    <a:pt x="75" y="0"/>
                  </a:lnTo>
                  <a:lnTo>
                    <a:pt x="68" y="0"/>
                  </a:lnTo>
                  <a:lnTo>
                    <a:pt x="62" y="0"/>
                  </a:lnTo>
                  <a:lnTo>
                    <a:pt x="54" y="2"/>
                  </a:lnTo>
                  <a:lnTo>
                    <a:pt x="48" y="3"/>
                  </a:lnTo>
                  <a:lnTo>
                    <a:pt x="42" y="5"/>
                  </a:lnTo>
                  <a:lnTo>
                    <a:pt x="37" y="8"/>
                  </a:lnTo>
                  <a:lnTo>
                    <a:pt x="31" y="10"/>
                  </a:lnTo>
                  <a:lnTo>
                    <a:pt x="26" y="14"/>
                  </a:lnTo>
                  <a:lnTo>
                    <a:pt x="21" y="19"/>
                  </a:lnTo>
                  <a:lnTo>
                    <a:pt x="17" y="24"/>
                  </a:lnTo>
                  <a:lnTo>
                    <a:pt x="12" y="29"/>
                  </a:lnTo>
                  <a:lnTo>
                    <a:pt x="10" y="35"/>
                  </a:lnTo>
                  <a:lnTo>
                    <a:pt x="6" y="41"/>
                  </a:lnTo>
                  <a:lnTo>
                    <a:pt x="4" y="47"/>
                  </a:lnTo>
                  <a:lnTo>
                    <a:pt x="2" y="53"/>
                  </a:lnTo>
                  <a:lnTo>
                    <a:pt x="1" y="61"/>
                  </a:lnTo>
                  <a:lnTo>
                    <a:pt x="0" y="68"/>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11" name="Google Shape;1011;p100"/>
            <p:cNvSpPr/>
            <p:nvPr/>
          </p:nvSpPr>
          <p:spPr>
            <a:xfrm>
              <a:off x="528" y="1326"/>
              <a:ext cx="58" cy="68"/>
            </a:xfrm>
            <a:custGeom>
              <a:avLst/>
              <a:gdLst/>
              <a:ahLst/>
              <a:cxnLst/>
              <a:rect l="l" t="t" r="r" b="b"/>
              <a:pathLst>
                <a:path w="289" h="340" extrusionOk="0">
                  <a:moveTo>
                    <a:pt x="246" y="219"/>
                  </a:moveTo>
                  <a:lnTo>
                    <a:pt x="289" y="230"/>
                  </a:lnTo>
                  <a:lnTo>
                    <a:pt x="286" y="242"/>
                  </a:lnTo>
                  <a:lnTo>
                    <a:pt x="282" y="255"/>
                  </a:lnTo>
                  <a:lnTo>
                    <a:pt x="277" y="266"/>
                  </a:lnTo>
                  <a:lnTo>
                    <a:pt x="271" y="277"/>
                  </a:lnTo>
                  <a:lnTo>
                    <a:pt x="265" y="287"/>
                  </a:lnTo>
                  <a:lnTo>
                    <a:pt x="257" y="295"/>
                  </a:lnTo>
                  <a:lnTo>
                    <a:pt x="249" y="304"/>
                  </a:lnTo>
                  <a:lnTo>
                    <a:pt x="241" y="311"/>
                  </a:lnTo>
                  <a:lnTo>
                    <a:pt x="232" y="317"/>
                  </a:lnTo>
                  <a:lnTo>
                    <a:pt x="222" y="324"/>
                  </a:lnTo>
                  <a:lnTo>
                    <a:pt x="212" y="329"/>
                  </a:lnTo>
                  <a:lnTo>
                    <a:pt x="202" y="332"/>
                  </a:lnTo>
                  <a:lnTo>
                    <a:pt x="191" y="336"/>
                  </a:lnTo>
                  <a:lnTo>
                    <a:pt x="179" y="337"/>
                  </a:lnTo>
                  <a:lnTo>
                    <a:pt x="166" y="338"/>
                  </a:lnTo>
                  <a:lnTo>
                    <a:pt x="154" y="340"/>
                  </a:lnTo>
                  <a:lnTo>
                    <a:pt x="142" y="338"/>
                  </a:lnTo>
                  <a:lnTo>
                    <a:pt x="130" y="338"/>
                  </a:lnTo>
                  <a:lnTo>
                    <a:pt x="117" y="336"/>
                  </a:lnTo>
                  <a:lnTo>
                    <a:pt x="106" y="333"/>
                  </a:lnTo>
                  <a:lnTo>
                    <a:pt x="96" y="331"/>
                  </a:lnTo>
                  <a:lnTo>
                    <a:pt x="87" y="327"/>
                  </a:lnTo>
                  <a:lnTo>
                    <a:pt x="77" y="322"/>
                  </a:lnTo>
                  <a:lnTo>
                    <a:pt x="68" y="317"/>
                  </a:lnTo>
                  <a:lnTo>
                    <a:pt x="61" y="313"/>
                  </a:lnTo>
                  <a:lnTo>
                    <a:pt x="52" y="306"/>
                  </a:lnTo>
                  <a:lnTo>
                    <a:pt x="46" y="299"/>
                  </a:lnTo>
                  <a:lnTo>
                    <a:pt x="39" y="292"/>
                  </a:lnTo>
                  <a:lnTo>
                    <a:pt x="32" y="283"/>
                  </a:lnTo>
                  <a:lnTo>
                    <a:pt x="27" y="274"/>
                  </a:lnTo>
                  <a:lnTo>
                    <a:pt x="23" y="266"/>
                  </a:lnTo>
                  <a:lnTo>
                    <a:pt x="18" y="255"/>
                  </a:lnTo>
                  <a:lnTo>
                    <a:pt x="14" y="245"/>
                  </a:lnTo>
                  <a:lnTo>
                    <a:pt x="10" y="235"/>
                  </a:lnTo>
                  <a:lnTo>
                    <a:pt x="7" y="224"/>
                  </a:lnTo>
                  <a:lnTo>
                    <a:pt x="4" y="213"/>
                  </a:lnTo>
                  <a:lnTo>
                    <a:pt x="3" y="202"/>
                  </a:lnTo>
                  <a:lnTo>
                    <a:pt x="2" y="191"/>
                  </a:lnTo>
                  <a:lnTo>
                    <a:pt x="0" y="180"/>
                  </a:lnTo>
                  <a:lnTo>
                    <a:pt x="0" y="167"/>
                  </a:lnTo>
                  <a:lnTo>
                    <a:pt x="0" y="155"/>
                  </a:lnTo>
                  <a:lnTo>
                    <a:pt x="2" y="143"/>
                  </a:lnTo>
                  <a:lnTo>
                    <a:pt x="3" y="131"/>
                  </a:lnTo>
                  <a:lnTo>
                    <a:pt x="5" y="120"/>
                  </a:lnTo>
                  <a:lnTo>
                    <a:pt x="8" y="108"/>
                  </a:lnTo>
                  <a:lnTo>
                    <a:pt x="11" y="99"/>
                  </a:lnTo>
                  <a:lnTo>
                    <a:pt x="15" y="88"/>
                  </a:lnTo>
                  <a:lnTo>
                    <a:pt x="20" y="78"/>
                  </a:lnTo>
                  <a:lnTo>
                    <a:pt x="25" y="69"/>
                  </a:lnTo>
                  <a:lnTo>
                    <a:pt x="31" y="61"/>
                  </a:lnTo>
                  <a:lnTo>
                    <a:pt x="37" y="52"/>
                  </a:lnTo>
                  <a:lnTo>
                    <a:pt x="43" y="45"/>
                  </a:lnTo>
                  <a:lnTo>
                    <a:pt x="51" y="38"/>
                  </a:lnTo>
                  <a:lnTo>
                    <a:pt x="58" y="31"/>
                  </a:lnTo>
                  <a:lnTo>
                    <a:pt x="67" y="26"/>
                  </a:lnTo>
                  <a:lnTo>
                    <a:pt x="75" y="20"/>
                  </a:lnTo>
                  <a:lnTo>
                    <a:pt x="84" y="16"/>
                  </a:lnTo>
                  <a:lnTo>
                    <a:pt x="94" y="11"/>
                  </a:lnTo>
                  <a:lnTo>
                    <a:pt x="104" y="9"/>
                  </a:lnTo>
                  <a:lnTo>
                    <a:pt x="114" y="5"/>
                  </a:lnTo>
                  <a:lnTo>
                    <a:pt x="123" y="4"/>
                  </a:lnTo>
                  <a:lnTo>
                    <a:pt x="133" y="1"/>
                  </a:lnTo>
                  <a:lnTo>
                    <a:pt x="144" y="1"/>
                  </a:lnTo>
                  <a:lnTo>
                    <a:pt x="155" y="0"/>
                  </a:lnTo>
                  <a:lnTo>
                    <a:pt x="166" y="1"/>
                  </a:lnTo>
                  <a:lnTo>
                    <a:pt x="179" y="3"/>
                  </a:lnTo>
                  <a:lnTo>
                    <a:pt x="190" y="4"/>
                  </a:lnTo>
                  <a:lnTo>
                    <a:pt x="200" y="6"/>
                  </a:lnTo>
                  <a:lnTo>
                    <a:pt x="211" y="10"/>
                  </a:lnTo>
                  <a:lnTo>
                    <a:pt x="219" y="15"/>
                  </a:lnTo>
                  <a:lnTo>
                    <a:pt x="229" y="20"/>
                  </a:lnTo>
                  <a:lnTo>
                    <a:pt x="238" y="26"/>
                  </a:lnTo>
                  <a:lnTo>
                    <a:pt x="245" y="32"/>
                  </a:lnTo>
                  <a:lnTo>
                    <a:pt x="253" y="40"/>
                  </a:lnTo>
                  <a:lnTo>
                    <a:pt x="260" y="47"/>
                  </a:lnTo>
                  <a:lnTo>
                    <a:pt x="266" y="56"/>
                  </a:lnTo>
                  <a:lnTo>
                    <a:pt x="271" y="65"/>
                  </a:lnTo>
                  <a:lnTo>
                    <a:pt x="276" y="75"/>
                  </a:lnTo>
                  <a:lnTo>
                    <a:pt x="281" y="85"/>
                  </a:lnTo>
                  <a:lnTo>
                    <a:pt x="285" y="96"/>
                  </a:lnTo>
                  <a:lnTo>
                    <a:pt x="241" y="106"/>
                  </a:lnTo>
                  <a:lnTo>
                    <a:pt x="239" y="97"/>
                  </a:lnTo>
                  <a:lnTo>
                    <a:pt x="235" y="90"/>
                  </a:lnTo>
                  <a:lnTo>
                    <a:pt x="232" y="83"/>
                  </a:lnTo>
                  <a:lnTo>
                    <a:pt x="228" y="75"/>
                  </a:lnTo>
                  <a:lnTo>
                    <a:pt x="223" y="69"/>
                  </a:lnTo>
                  <a:lnTo>
                    <a:pt x="219" y="63"/>
                  </a:lnTo>
                  <a:lnTo>
                    <a:pt x="214" y="58"/>
                  </a:lnTo>
                  <a:lnTo>
                    <a:pt x="208" y="54"/>
                  </a:lnTo>
                  <a:lnTo>
                    <a:pt x="203" y="51"/>
                  </a:lnTo>
                  <a:lnTo>
                    <a:pt x="197" y="47"/>
                  </a:lnTo>
                  <a:lnTo>
                    <a:pt x="191" y="45"/>
                  </a:lnTo>
                  <a:lnTo>
                    <a:pt x="184" y="42"/>
                  </a:lnTo>
                  <a:lnTo>
                    <a:pt x="178" y="40"/>
                  </a:lnTo>
                  <a:lnTo>
                    <a:pt x="170" y="38"/>
                  </a:lnTo>
                  <a:lnTo>
                    <a:pt x="162" y="38"/>
                  </a:lnTo>
                  <a:lnTo>
                    <a:pt x="154" y="37"/>
                  </a:lnTo>
                  <a:lnTo>
                    <a:pt x="144" y="38"/>
                  </a:lnTo>
                  <a:lnTo>
                    <a:pt x="136" y="38"/>
                  </a:lnTo>
                  <a:lnTo>
                    <a:pt x="127" y="41"/>
                  </a:lnTo>
                  <a:lnTo>
                    <a:pt x="120" y="42"/>
                  </a:lnTo>
                  <a:lnTo>
                    <a:pt x="111" y="45"/>
                  </a:lnTo>
                  <a:lnTo>
                    <a:pt x="105" y="48"/>
                  </a:lnTo>
                  <a:lnTo>
                    <a:pt x="98" y="52"/>
                  </a:lnTo>
                  <a:lnTo>
                    <a:pt x="91" y="56"/>
                  </a:lnTo>
                  <a:lnTo>
                    <a:pt x="85" y="61"/>
                  </a:lnTo>
                  <a:lnTo>
                    <a:pt x="79" y="65"/>
                  </a:lnTo>
                  <a:lnTo>
                    <a:pt x="74" y="72"/>
                  </a:lnTo>
                  <a:lnTo>
                    <a:pt x="69" y="76"/>
                  </a:lnTo>
                  <a:lnTo>
                    <a:pt x="66" y="84"/>
                  </a:lnTo>
                  <a:lnTo>
                    <a:pt x="62" y="90"/>
                  </a:lnTo>
                  <a:lnTo>
                    <a:pt x="58" y="97"/>
                  </a:lnTo>
                  <a:lnTo>
                    <a:pt x="56" y="105"/>
                  </a:lnTo>
                  <a:lnTo>
                    <a:pt x="53" y="112"/>
                  </a:lnTo>
                  <a:lnTo>
                    <a:pt x="51" y="120"/>
                  </a:lnTo>
                  <a:lnTo>
                    <a:pt x="50" y="128"/>
                  </a:lnTo>
                  <a:lnTo>
                    <a:pt x="47" y="136"/>
                  </a:lnTo>
                  <a:lnTo>
                    <a:pt x="46" y="143"/>
                  </a:lnTo>
                  <a:lnTo>
                    <a:pt x="46" y="151"/>
                  </a:lnTo>
                  <a:lnTo>
                    <a:pt x="45" y="159"/>
                  </a:lnTo>
                  <a:lnTo>
                    <a:pt x="45" y="167"/>
                  </a:lnTo>
                  <a:lnTo>
                    <a:pt x="45" y="177"/>
                  </a:lnTo>
                  <a:lnTo>
                    <a:pt x="46" y="187"/>
                  </a:lnTo>
                  <a:lnTo>
                    <a:pt x="47" y="197"/>
                  </a:lnTo>
                  <a:lnTo>
                    <a:pt x="48" y="207"/>
                  </a:lnTo>
                  <a:lnTo>
                    <a:pt x="50" y="215"/>
                  </a:lnTo>
                  <a:lnTo>
                    <a:pt x="52" y="224"/>
                  </a:lnTo>
                  <a:lnTo>
                    <a:pt x="55" y="233"/>
                  </a:lnTo>
                  <a:lnTo>
                    <a:pt x="57" y="240"/>
                  </a:lnTo>
                  <a:lnTo>
                    <a:pt x="61" y="247"/>
                  </a:lnTo>
                  <a:lnTo>
                    <a:pt x="64" y="255"/>
                  </a:lnTo>
                  <a:lnTo>
                    <a:pt x="68" y="261"/>
                  </a:lnTo>
                  <a:lnTo>
                    <a:pt x="73" y="267"/>
                  </a:lnTo>
                  <a:lnTo>
                    <a:pt x="78" y="273"/>
                  </a:lnTo>
                  <a:lnTo>
                    <a:pt x="83" y="278"/>
                  </a:lnTo>
                  <a:lnTo>
                    <a:pt x="89" y="283"/>
                  </a:lnTo>
                  <a:lnTo>
                    <a:pt x="95" y="287"/>
                  </a:lnTo>
                  <a:lnTo>
                    <a:pt x="101" y="290"/>
                  </a:lnTo>
                  <a:lnTo>
                    <a:pt x="109" y="294"/>
                  </a:lnTo>
                  <a:lnTo>
                    <a:pt x="115" y="297"/>
                  </a:lnTo>
                  <a:lnTo>
                    <a:pt x="122" y="299"/>
                  </a:lnTo>
                  <a:lnTo>
                    <a:pt x="128" y="300"/>
                  </a:lnTo>
                  <a:lnTo>
                    <a:pt x="136" y="301"/>
                  </a:lnTo>
                  <a:lnTo>
                    <a:pt x="143" y="301"/>
                  </a:lnTo>
                  <a:lnTo>
                    <a:pt x="150" y="303"/>
                  </a:lnTo>
                  <a:lnTo>
                    <a:pt x="159" y="301"/>
                  </a:lnTo>
                  <a:lnTo>
                    <a:pt x="168" y="301"/>
                  </a:lnTo>
                  <a:lnTo>
                    <a:pt x="176" y="299"/>
                  </a:lnTo>
                  <a:lnTo>
                    <a:pt x="185" y="297"/>
                  </a:lnTo>
                  <a:lnTo>
                    <a:pt x="192" y="294"/>
                  </a:lnTo>
                  <a:lnTo>
                    <a:pt x="200" y="290"/>
                  </a:lnTo>
                  <a:lnTo>
                    <a:pt x="206" y="287"/>
                  </a:lnTo>
                  <a:lnTo>
                    <a:pt x="212" y="282"/>
                  </a:lnTo>
                  <a:lnTo>
                    <a:pt x="218" y="276"/>
                  </a:lnTo>
                  <a:lnTo>
                    <a:pt x="224" y="270"/>
                  </a:lnTo>
                  <a:lnTo>
                    <a:pt x="229" y="262"/>
                  </a:lnTo>
                  <a:lnTo>
                    <a:pt x="234" y="255"/>
                  </a:lnTo>
                  <a:lnTo>
                    <a:pt x="238" y="247"/>
                  </a:lnTo>
                  <a:lnTo>
                    <a:pt x="241" y="239"/>
                  </a:lnTo>
                  <a:lnTo>
                    <a:pt x="244" y="229"/>
                  </a:lnTo>
                  <a:lnTo>
                    <a:pt x="246" y="219"/>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12" name="Google Shape;1012;p100"/>
            <p:cNvSpPr/>
            <p:nvPr/>
          </p:nvSpPr>
          <p:spPr>
            <a:xfrm>
              <a:off x="593" y="1344"/>
              <a:ext cx="44" cy="50"/>
            </a:xfrm>
            <a:custGeom>
              <a:avLst/>
              <a:gdLst/>
              <a:ahLst/>
              <a:cxnLst/>
              <a:rect l="l" t="t" r="r" b="b"/>
              <a:pathLst>
                <a:path w="222" h="249" extrusionOk="0">
                  <a:moveTo>
                    <a:pt x="0" y="124"/>
                  </a:moveTo>
                  <a:lnTo>
                    <a:pt x="1" y="108"/>
                  </a:lnTo>
                  <a:lnTo>
                    <a:pt x="2" y="94"/>
                  </a:lnTo>
                  <a:lnTo>
                    <a:pt x="6" y="79"/>
                  </a:lnTo>
                  <a:lnTo>
                    <a:pt x="10" y="67"/>
                  </a:lnTo>
                  <a:lnTo>
                    <a:pt x="14" y="56"/>
                  </a:lnTo>
                  <a:lnTo>
                    <a:pt x="21" y="45"/>
                  </a:lnTo>
                  <a:lnTo>
                    <a:pt x="28" y="35"/>
                  </a:lnTo>
                  <a:lnTo>
                    <a:pt x="37" y="26"/>
                  </a:lnTo>
                  <a:lnTo>
                    <a:pt x="45" y="20"/>
                  </a:lnTo>
                  <a:lnTo>
                    <a:pt x="53" y="15"/>
                  </a:lnTo>
                  <a:lnTo>
                    <a:pt x="61" y="10"/>
                  </a:lnTo>
                  <a:lnTo>
                    <a:pt x="71" y="6"/>
                  </a:lnTo>
                  <a:lnTo>
                    <a:pt x="81" y="4"/>
                  </a:lnTo>
                  <a:lnTo>
                    <a:pt x="91" y="1"/>
                  </a:lnTo>
                  <a:lnTo>
                    <a:pt x="101" y="0"/>
                  </a:lnTo>
                  <a:lnTo>
                    <a:pt x="112" y="0"/>
                  </a:lnTo>
                  <a:lnTo>
                    <a:pt x="124" y="0"/>
                  </a:lnTo>
                  <a:lnTo>
                    <a:pt x="135" y="3"/>
                  </a:lnTo>
                  <a:lnTo>
                    <a:pt x="146" y="5"/>
                  </a:lnTo>
                  <a:lnTo>
                    <a:pt x="156" y="8"/>
                  </a:lnTo>
                  <a:lnTo>
                    <a:pt x="166" y="13"/>
                  </a:lnTo>
                  <a:lnTo>
                    <a:pt x="174" y="19"/>
                  </a:lnTo>
                  <a:lnTo>
                    <a:pt x="183" y="25"/>
                  </a:lnTo>
                  <a:lnTo>
                    <a:pt x="192" y="32"/>
                  </a:lnTo>
                  <a:lnTo>
                    <a:pt x="199" y="41"/>
                  </a:lnTo>
                  <a:lnTo>
                    <a:pt x="205" y="49"/>
                  </a:lnTo>
                  <a:lnTo>
                    <a:pt x="210" y="59"/>
                  </a:lnTo>
                  <a:lnTo>
                    <a:pt x="215" y="70"/>
                  </a:lnTo>
                  <a:lnTo>
                    <a:pt x="219" y="81"/>
                  </a:lnTo>
                  <a:lnTo>
                    <a:pt x="221" y="94"/>
                  </a:lnTo>
                  <a:lnTo>
                    <a:pt x="222" y="107"/>
                  </a:lnTo>
                  <a:lnTo>
                    <a:pt x="222" y="121"/>
                  </a:lnTo>
                  <a:lnTo>
                    <a:pt x="222" y="132"/>
                  </a:lnTo>
                  <a:lnTo>
                    <a:pt x="221" y="143"/>
                  </a:lnTo>
                  <a:lnTo>
                    <a:pt x="221" y="153"/>
                  </a:lnTo>
                  <a:lnTo>
                    <a:pt x="219" y="161"/>
                  </a:lnTo>
                  <a:lnTo>
                    <a:pt x="217" y="170"/>
                  </a:lnTo>
                  <a:lnTo>
                    <a:pt x="215" y="179"/>
                  </a:lnTo>
                  <a:lnTo>
                    <a:pt x="212" y="186"/>
                  </a:lnTo>
                  <a:lnTo>
                    <a:pt x="209" y="193"/>
                  </a:lnTo>
                  <a:lnTo>
                    <a:pt x="205" y="199"/>
                  </a:lnTo>
                  <a:lnTo>
                    <a:pt x="201" y="206"/>
                  </a:lnTo>
                  <a:lnTo>
                    <a:pt x="196" y="210"/>
                  </a:lnTo>
                  <a:lnTo>
                    <a:pt x="192" y="217"/>
                  </a:lnTo>
                  <a:lnTo>
                    <a:pt x="187" y="222"/>
                  </a:lnTo>
                  <a:lnTo>
                    <a:pt x="182" y="225"/>
                  </a:lnTo>
                  <a:lnTo>
                    <a:pt x="176" y="230"/>
                  </a:lnTo>
                  <a:lnTo>
                    <a:pt x="169" y="234"/>
                  </a:lnTo>
                  <a:lnTo>
                    <a:pt x="162" y="238"/>
                  </a:lnTo>
                  <a:lnTo>
                    <a:pt x="156" y="240"/>
                  </a:lnTo>
                  <a:lnTo>
                    <a:pt x="149" y="242"/>
                  </a:lnTo>
                  <a:lnTo>
                    <a:pt x="141" y="245"/>
                  </a:lnTo>
                  <a:lnTo>
                    <a:pt x="134" y="246"/>
                  </a:lnTo>
                  <a:lnTo>
                    <a:pt x="126" y="247"/>
                  </a:lnTo>
                  <a:lnTo>
                    <a:pt x="119" y="247"/>
                  </a:lnTo>
                  <a:lnTo>
                    <a:pt x="112" y="249"/>
                  </a:lnTo>
                  <a:lnTo>
                    <a:pt x="99" y="247"/>
                  </a:lnTo>
                  <a:lnTo>
                    <a:pt x="88" y="246"/>
                  </a:lnTo>
                  <a:lnTo>
                    <a:pt x="77" y="244"/>
                  </a:lnTo>
                  <a:lnTo>
                    <a:pt x="66" y="240"/>
                  </a:lnTo>
                  <a:lnTo>
                    <a:pt x="56" y="235"/>
                  </a:lnTo>
                  <a:lnTo>
                    <a:pt x="48" y="230"/>
                  </a:lnTo>
                  <a:lnTo>
                    <a:pt x="39" y="224"/>
                  </a:lnTo>
                  <a:lnTo>
                    <a:pt x="30" y="217"/>
                  </a:lnTo>
                  <a:lnTo>
                    <a:pt x="24" y="208"/>
                  </a:lnTo>
                  <a:lnTo>
                    <a:pt x="17" y="198"/>
                  </a:lnTo>
                  <a:lnTo>
                    <a:pt x="12" y="188"/>
                  </a:lnTo>
                  <a:lnTo>
                    <a:pt x="8" y="177"/>
                  </a:lnTo>
                  <a:lnTo>
                    <a:pt x="5" y="165"/>
                  </a:lnTo>
                  <a:lnTo>
                    <a:pt x="2" y="153"/>
                  </a:lnTo>
                  <a:lnTo>
                    <a:pt x="1" y="139"/>
                  </a:lnTo>
                  <a:lnTo>
                    <a:pt x="0" y="12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13" name="Google Shape;1013;p100"/>
            <p:cNvSpPr/>
            <p:nvPr/>
          </p:nvSpPr>
          <p:spPr>
            <a:xfrm>
              <a:off x="601" y="1351"/>
              <a:ext cx="28" cy="36"/>
            </a:xfrm>
            <a:custGeom>
              <a:avLst/>
              <a:gdLst/>
              <a:ahLst/>
              <a:cxnLst/>
              <a:rect l="l" t="t" r="r" b="b"/>
              <a:pathLst>
                <a:path w="141" h="182" extrusionOk="0">
                  <a:moveTo>
                    <a:pt x="0" y="91"/>
                  </a:moveTo>
                  <a:lnTo>
                    <a:pt x="0" y="102"/>
                  </a:lnTo>
                  <a:lnTo>
                    <a:pt x="2" y="112"/>
                  </a:lnTo>
                  <a:lnTo>
                    <a:pt x="3" y="122"/>
                  </a:lnTo>
                  <a:lnTo>
                    <a:pt x="5" y="131"/>
                  </a:lnTo>
                  <a:lnTo>
                    <a:pt x="8" y="139"/>
                  </a:lnTo>
                  <a:lnTo>
                    <a:pt x="12" y="147"/>
                  </a:lnTo>
                  <a:lnTo>
                    <a:pt x="15" y="153"/>
                  </a:lnTo>
                  <a:lnTo>
                    <a:pt x="20" y="159"/>
                  </a:lnTo>
                  <a:lnTo>
                    <a:pt x="25" y="165"/>
                  </a:lnTo>
                  <a:lnTo>
                    <a:pt x="31" y="169"/>
                  </a:lnTo>
                  <a:lnTo>
                    <a:pt x="36" y="174"/>
                  </a:lnTo>
                  <a:lnTo>
                    <a:pt x="42" y="176"/>
                  </a:lnTo>
                  <a:lnTo>
                    <a:pt x="50" y="179"/>
                  </a:lnTo>
                  <a:lnTo>
                    <a:pt x="56" y="181"/>
                  </a:lnTo>
                  <a:lnTo>
                    <a:pt x="63" y="181"/>
                  </a:lnTo>
                  <a:lnTo>
                    <a:pt x="71" y="182"/>
                  </a:lnTo>
                  <a:lnTo>
                    <a:pt x="78" y="181"/>
                  </a:lnTo>
                  <a:lnTo>
                    <a:pt x="85" y="181"/>
                  </a:lnTo>
                  <a:lnTo>
                    <a:pt x="92" y="179"/>
                  </a:lnTo>
                  <a:lnTo>
                    <a:pt x="98" y="176"/>
                  </a:lnTo>
                  <a:lnTo>
                    <a:pt x="104" y="173"/>
                  </a:lnTo>
                  <a:lnTo>
                    <a:pt x="110" y="169"/>
                  </a:lnTo>
                  <a:lnTo>
                    <a:pt x="115" y="165"/>
                  </a:lnTo>
                  <a:lnTo>
                    <a:pt x="120" y="159"/>
                  </a:lnTo>
                  <a:lnTo>
                    <a:pt x="125" y="153"/>
                  </a:lnTo>
                  <a:lnTo>
                    <a:pt x="128" y="147"/>
                  </a:lnTo>
                  <a:lnTo>
                    <a:pt x="132" y="139"/>
                  </a:lnTo>
                  <a:lnTo>
                    <a:pt x="136" y="131"/>
                  </a:lnTo>
                  <a:lnTo>
                    <a:pt x="137" y="121"/>
                  </a:lnTo>
                  <a:lnTo>
                    <a:pt x="139" y="111"/>
                  </a:lnTo>
                  <a:lnTo>
                    <a:pt x="139" y="101"/>
                  </a:lnTo>
                  <a:lnTo>
                    <a:pt x="141" y="90"/>
                  </a:lnTo>
                  <a:lnTo>
                    <a:pt x="139" y="79"/>
                  </a:lnTo>
                  <a:lnTo>
                    <a:pt x="139" y="69"/>
                  </a:lnTo>
                  <a:lnTo>
                    <a:pt x="137" y="59"/>
                  </a:lnTo>
                  <a:lnTo>
                    <a:pt x="136" y="51"/>
                  </a:lnTo>
                  <a:lnTo>
                    <a:pt x="132" y="43"/>
                  </a:lnTo>
                  <a:lnTo>
                    <a:pt x="128" y="36"/>
                  </a:lnTo>
                  <a:lnTo>
                    <a:pt x="125" y="29"/>
                  </a:lnTo>
                  <a:lnTo>
                    <a:pt x="120" y="23"/>
                  </a:lnTo>
                  <a:lnTo>
                    <a:pt x="115" y="18"/>
                  </a:lnTo>
                  <a:lnTo>
                    <a:pt x="110" y="13"/>
                  </a:lnTo>
                  <a:lnTo>
                    <a:pt x="104" y="9"/>
                  </a:lnTo>
                  <a:lnTo>
                    <a:pt x="98" y="7"/>
                  </a:lnTo>
                  <a:lnTo>
                    <a:pt x="92" y="4"/>
                  </a:lnTo>
                  <a:lnTo>
                    <a:pt x="84" y="2"/>
                  </a:lnTo>
                  <a:lnTo>
                    <a:pt x="78" y="0"/>
                  </a:lnTo>
                  <a:lnTo>
                    <a:pt x="71" y="0"/>
                  </a:lnTo>
                  <a:lnTo>
                    <a:pt x="63" y="0"/>
                  </a:lnTo>
                  <a:lnTo>
                    <a:pt x="56" y="2"/>
                  </a:lnTo>
                  <a:lnTo>
                    <a:pt x="50" y="4"/>
                  </a:lnTo>
                  <a:lnTo>
                    <a:pt x="42" y="7"/>
                  </a:lnTo>
                  <a:lnTo>
                    <a:pt x="36" y="9"/>
                  </a:lnTo>
                  <a:lnTo>
                    <a:pt x="31" y="13"/>
                  </a:lnTo>
                  <a:lnTo>
                    <a:pt x="25" y="18"/>
                  </a:lnTo>
                  <a:lnTo>
                    <a:pt x="20" y="23"/>
                  </a:lnTo>
                  <a:lnTo>
                    <a:pt x="15" y="29"/>
                  </a:lnTo>
                  <a:lnTo>
                    <a:pt x="12" y="36"/>
                  </a:lnTo>
                  <a:lnTo>
                    <a:pt x="8" y="43"/>
                  </a:lnTo>
                  <a:lnTo>
                    <a:pt x="5" y="51"/>
                  </a:lnTo>
                  <a:lnTo>
                    <a:pt x="3" y="61"/>
                  </a:lnTo>
                  <a:lnTo>
                    <a:pt x="2" y="69"/>
                  </a:lnTo>
                  <a:lnTo>
                    <a:pt x="0" y="80"/>
                  </a:lnTo>
                  <a:lnTo>
                    <a:pt x="0" y="91"/>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14" name="Google Shape;1014;p100"/>
            <p:cNvSpPr/>
            <p:nvPr/>
          </p:nvSpPr>
          <p:spPr>
            <a:xfrm>
              <a:off x="647" y="1344"/>
              <a:ext cx="64" cy="49"/>
            </a:xfrm>
            <a:custGeom>
              <a:avLst/>
              <a:gdLst/>
              <a:ahLst/>
              <a:cxnLst/>
              <a:rect l="l" t="t" r="r" b="b"/>
              <a:pathLst>
                <a:path w="321" h="242" extrusionOk="0">
                  <a:moveTo>
                    <a:pt x="0" y="242"/>
                  </a:moveTo>
                  <a:lnTo>
                    <a:pt x="0" y="5"/>
                  </a:lnTo>
                  <a:lnTo>
                    <a:pt x="36" y="5"/>
                  </a:lnTo>
                  <a:lnTo>
                    <a:pt x="36" y="38"/>
                  </a:lnTo>
                  <a:lnTo>
                    <a:pt x="38" y="35"/>
                  </a:lnTo>
                  <a:lnTo>
                    <a:pt x="42" y="31"/>
                  </a:lnTo>
                  <a:lnTo>
                    <a:pt x="45" y="27"/>
                  </a:lnTo>
                  <a:lnTo>
                    <a:pt x="48" y="24"/>
                  </a:lnTo>
                  <a:lnTo>
                    <a:pt x="52" y="20"/>
                  </a:lnTo>
                  <a:lnTo>
                    <a:pt x="57" y="16"/>
                  </a:lnTo>
                  <a:lnTo>
                    <a:pt x="61" y="14"/>
                  </a:lnTo>
                  <a:lnTo>
                    <a:pt x="65" y="11"/>
                  </a:lnTo>
                  <a:lnTo>
                    <a:pt x="70" y="9"/>
                  </a:lnTo>
                  <a:lnTo>
                    <a:pt x="75" y="6"/>
                  </a:lnTo>
                  <a:lnTo>
                    <a:pt x="80" y="4"/>
                  </a:lnTo>
                  <a:lnTo>
                    <a:pt x="85" y="3"/>
                  </a:lnTo>
                  <a:lnTo>
                    <a:pt x="90" y="1"/>
                  </a:lnTo>
                  <a:lnTo>
                    <a:pt x="96" y="0"/>
                  </a:lnTo>
                  <a:lnTo>
                    <a:pt x="101" y="0"/>
                  </a:lnTo>
                  <a:lnTo>
                    <a:pt x="107" y="0"/>
                  </a:lnTo>
                  <a:lnTo>
                    <a:pt x="113" y="0"/>
                  </a:lnTo>
                  <a:lnTo>
                    <a:pt x="120" y="0"/>
                  </a:lnTo>
                  <a:lnTo>
                    <a:pt x="126" y="1"/>
                  </a:lnTo>
                  <a:lnTo>
                    <a:pt x="132" y="3"/>
                  </a:lnTo>
                  <a:lnTo>
                    <a:pt x="137" y="4"/>
                  </a:lnTo>
                  <a:lnTo>
                    <a:pt x="142" y="6"/>
                  </a:lnTo>
                  <a:lnTo>
                    <a:pt x="147" y="9"/>
                  </a:lnTo>
                  <a:lnTo>
                    <a:pt x="150" y="11"/>
                  </a:lnTo>
                  <a:lnTo>
                    <a:pt x="155" y="14"/>
                  </a:lnTo>
                  <a:lnTo>
                    <a:pt x="159" y="17"/>
                  </a:lnTo>
                  <a:lnTo>
                    <a:pt x="163" y="21"/>
                  </a:lnTo>
                  <a:lnTo>
                    <a:pt x="165" y="25"/>
                  </a:lnTo>
                  <a:lnTo>
                    <a:pt x="168" y="29"/>
                  </a:lnTo>
                  <a:lnTo>
                    <a:pt x="170" y="32"/>
                  </a:lnTo>
                  <a:lnTo>
                    <a:pt x="172" y="37"/>
                  </a:lnTo>
                  <a:lnTo>
                    <a:pt x="175" y="42"/>
                  </a:lnTo>
                  <a:lnTo>
                    <a:pt x="182" y="32"/>
                  </a:lnTo>
                  <a:lnTo>
                    <a:pt x="190" y="24"/>
                  </a:lnTo>
                  <a:lnTo>
                    <a:pt x="198" y="16"/>
                  </a:lnTo>
                  <a:lnTo>
                    <a:pt x="207" y="10"/>
                  </a:lnTo>
                  <a:lnTo>
                    <a:pt x="217" y="6"/>
                  </a:lnTo>
                  <a:lnTo>
                    <a:pt x="227" y="3"/>
                  </a:lnTo>
                  <a:lnTo>
                    <a:pt x="236" y="0"/>
                  </a:lnTo>
                  <a:lnTo>
                    <a:pt x="248" y="0"/>
                  </a:lnTo>
                  <a:lnTo>
                    <a:pt x="256" y="0"/>
                  </a:lnTo>
                  <a:lnTo>
                    <a:pt x="265" y="1"/>
                  </a:lnTo>
                  <a:lnTo>
                    <a:pt x="272" y="3"/>
                  </a:lnTo>
                  <a:lnTo>
                    <a:pt x="279" y="5"/>
                  </a:lnTo>
                  <a:lnTo>
                    <a:pt x="286" y="8"/>
                  </a:lnTo>
                  <a:lnTo>
                    <a:pt x="292" y="11"/>
                  </a:lnTo>
                  <a:lnTo>
                    <a:pt x="297" y="15"/>
                  </a:lnTo>
                  <a:lnTo>
                    <a:pt x="302" y="20"/>
                  </a:lnTo>
                  <a:lnTo>
                    <a:pt x="307" y="25"/>
                  </a:lnTo>
                  <a:lnTo>
                    <a:pt x="310" y="31"/>
                  </a:lnTo>
                  <a:lnTo>
                    <a:pt x="314" y="37"/>
                  </a:lnTo>
                  <a:lnTo>
                    <a:pt x="316" y="45"/>
                  </a:lnTo>
                  <a:lnTo>
                    <a:pt x="319" y="52"/>
                  </a:lnTo>
                  <a:lnTo>
                    <a:pt x="320" y="60"/>
                  </a:lnTo>
                  <a:lnTo>
                    <a:pt x="321" y="70"/>
                  </a:lnTo>
                  <a:lnTo>
                    <a:pt x="321" y="80"/>
                  </a:lnTo>
                  <a:lnTo>
                    <a:pt x="321" y="242"/>
                  </a:lnTo>
                  <a:lnTo>
                    <a:pt x="281" y="242"/>
                  </a:lnTo>
                  <a:lnTo>
                    <a:pt x="281" y="94"/>
                  </a:lnTo>
                  <a:lnTo>
                    <a:pt x="281" y="88"/>
                  </a:lnTo>
                  <a:lnTo>
                    <a:pt x="281" y="83"/>
                  </a:lnTo>
                  <a:lnTo>
                    <a:pt x="281" y="78"/>
                  </a:lnTo>
                  <a:lnTo>
                    <a:pt x="281" y="73"/>
                  </a:lnTo>
                  <a:lnTo>
                    <a:pt x="279" y="68"/>
                  </a:lnTo>
                  <a:lnTo>
                    <a:pt x="279" y="64"/>
                  </a:lnTo>
                  <a:lnTo>
                    <a:pt x="278" y="62"/>
                  </a:lnTo>
                  <a:lnTo>
                    <a:pt x="277" y="58"/>
                  </a:lnTo>
                  <a:lnTo>
                    <a:pt x="276" y="56"/>
                  </a:lnTo>
                  <a:lnTo>
                    <a:pt x="275" y="53"/>
                  </a:lnTo>
                  <a:lnTo>
                    <a:pt x="273" y="51"/>
                  </a:lnTo>
                  <a:lnTo>
                    <a:pt x="272" y="49"/>
                  </a:lnTo>
                  <a:lnTo>
                    <a:pt x="270" y="47"/>
                  </a:lnTo>
                  <a:lnTo>
                    <a:pt x="268" y="45"/>
                  </a:lnTo>
                  <a:lnTo>
                    <a:pt x="266" y="43"/>
                  </a:lnTo>
                  <a:lnTo>
                    <a:pt x="263" y="42"/>
                  </a:lnTo>
                  <a:lnTo>
                    <a:pt x="261" y="40"/>
                  </a:lnTo>
                  <a:lnTo>
                    <a:pt x="257" y="38"/>
                  </a:lnTo>
                  <a:lnTo>
                    <a:pt x="255" y="37"/>
                  </a:lnTo>
                  <a:lnTo>
                    <a:pt x="252" y="37"/>
                  </a:lnTo>
                  <a:lnTo>
                    <a:pt x="249" y="36"/>
                  </a:lnTo>
                  <a:lnTo>
                    <a:pt x="245" y="36"/>
                  </a:lnTo>
                  <a:lnTo>
                    <a:pt x="243" y="35"/>
                  </a:lnTo>
                  <a:lnTo>
                    <a:pt x="239" y="35"/>
                  </a:lnTo>
                  <a:lnTo>
                    <a:pt x="233" y="35"/>
                  </a:lnTo>
                  <a:lnTo>
                    <a:pt x="227" y="36"/>
                  </a:lnTo>
                  <a:lnTo>
                    <a:pt x="222" y="37"/>
                  </a:lnTo>
                  <a:lnTo>
                    <a:pt x="216" y="40"/>
                  </a:lnTo>
                  <a:lnTo>
                    <a:pt x="211" y="42"/>
                  </a:lnTo>
                  <a:lnTo>
                    <a:pt x="206" y="45"/>
                  </a:lnTo>
                  <a:lnTo>
                    <a:pt x="202" y="48"/>
                  </a:lnTo>
                  <a:lnTo>
                    <a:pt x="197" y="52"/>
                  </a:lnTo>
                  <a:lnTo>
                    <a:pt x="193" y="56"/>
                  </a:lnTo>
                  <a:lnTo>
                    <a:pt x="190" y="62"/>
                  </a:lnTo>
                  <a:lnTo>
                    <a:pt x="187" y="67"/>
                  </a:lnTo>
                  <a:lnTo>
                    <a:pt x="185" y="73"/>
                  </a:lnTo>
                  <a:lnTo>
                    <a:pt x="184" y="80"/>
                  </a:lnTo>
                  <a:lnTo>
                    <a:pt x="182" y="88"/>
                  </a:lnTo>
                  <a:lnTo>
                    <a:pt x="181" y="96"/>
                  </a:lnTo>
                  <a:lnTo>
                    <a:pt x="181" y="105"/>
                  </a:lnTo>
                  <a:lnTo>
                    <a:pt x="181" y="242"/>
                  </a:lnTo>
                  <a:lnTo>
                    <a:pt x="140" y="242"/>
                  </a:lnTo>
                  <a:lnTo>
                    <a:pt x="140" y="89"/>
                  </a:lnTo>
                  <a:lnTo>
                    <a:pt x="140" y="83"/>
                  </a:lnTo>
                  <a:lnTo>
                    <a:pt x="140" y="76"/>
                  </a:lnTo>
                  <a:lnTo>
                    <a:pt x="139" y="70"/>
                  </a:lnTo>
                  <a:lnTo>
                    <a:pt x="138" y="65"/>
                  </a:lnTo>
                  <a:lnTo>
                    <a:pt x="137" y="60"/>
                  </a:lnTo>
                  <a:lnTo>
                    <a:pt x="136" y="56"/>
                  </a:lnTo>
                  <a:lnTo>
                    <a:pt x="133" y="52"/>
                  </a:lnTo>
                  <a:lnTo>
                    <a:pt x="131" y="48"/>
                  </a:lnTo>
                  <a:lnTo>
                    <a:pt x="128" y="46"/>
                  </a:lnTo>
                  <a:lnTo>
                    <a:pt x="125" y="42"/>
                  </a:lnTo>
                  <a:lnTo>
                    <a:pt x="122" y="41"/>
                  </a:lnTo>
                  <a:lnTo>
                    <a:pt x="118" y="38"/>
                  </a:lnTo>
                  <a:lnTo>
                    <a:pt x="113" y="37"/>
                  </a:lnTo>
                  <a:lnTo>
                    <a:pt x="109" y="36"/>
                  </a:lnTo>
                  <a:lnTo>
                    <a:pt x="104" y="35"/>
                  </a:lnTo>
                  <a:lnTo>
                    <a:pt x="99" y="35"/>
                  </a:lnTo>
                  <a:lnTo>
                    <a:pt x="95" y="35"/>
                  </a:lnTo>
                  <a:lnTo>
                    <a:pt x="90" y="36"/>
                  </a:lnTo>
                  <a:lnTo>
                    <a:pt x="86" y="36"/>
                  </a:lnTo>
                  <a:lnTo>
                    <a:pt x="83" y="37"/>
                  </a:lnTo>
                  <a:lnTo>
                    <a:pt x="79" y="38"/>
                  </a:lnTo>
                  <a:lnTo>
                    <a:pt x="74" y="40"/>
                  </a:lnTo>
                  <a:lnTo>
                    <a:pt x="70" y="42"/>
                  </a:lnTo>
                  <a:lnTo>
                    <a:pt x="67" y="45"/>
                  </a:lnTo>
                  <a:lnTo>
                    <a:pt x="64" y="46"/>
                  </a:lnTo>
                  <a:lnTo>
                    <a:pt x="61" y="49"/>
                  </a:lnTo>
                  <a:lnTo>
                    <a:pt x="58" y="52"/>
                  </a:lnTo>
                  <a:lnTo>
                    <a:pt x="54" y="54"/>
                  </a:lnTo>
                  <a:lnTo>
                    <a:pt x="52" y="58"/>
                  </a:lnTo>
                  <a:lnTo>
                    <a:pt x="49" y="62"/>
                  </a:lnTo>
                  <a:lnTo>
                    <a:pt x="48" y="65"/>
                  </a:lnTo>
                  <a:lnTo>
                    <a:pt x="46" y="70"/>
                  </a:lnTo>
                  <a:lnTo>
                    <a:pt x="45" y="74"/>
                  </a:lnTo>
                  <a:lnTo>
                    <a:pt x="43" y="80"/>
                  </a:lnTo>
                  <a:lnTo>
                    <a:pt x="42" y="85"/>
                  </a:lnTo>
                  <a:lnTo>
                    <a:pt x="41" y="91"/>
                  </a:lnTo>
                  <a:lnTo>
                    <a:pt x="41" y="97"/>
                  </a:lnTo>
                  <a:lnTo>
                    <a:pt x="40" y="105"/>
                  </a:lnTo>
                  <a:lnTo>
                    <a:pt x="40" y="112"/>
                  </a:lnTo>
                  <a:lnTo>
                    <a:pt x="40" y="120"/>
                  </a:lnTo>
                  <a:lnTo>
                    <a:pt x="40" y="242"/>
                  </a:lnTo>
                  <a:lnTo>
                    <a:pt x="0" y="242"/>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15" name="Google Shape;1015;p100"/>
            <p:cNvSpPr/>
            <p:nvPr/>
          </p:nvSpPr>
          <p:spPr>
            <a:xfrm>
              <a:off x="723" y="1344"/>
              <a:ext cx="41" cy="67"/>
            </a:xfrm>
            <a:custGeom>
              <a:avLst/>
              <a:gdLst/>
              <a:ahLst/>
              <a:cxnLst/>
              <a:rect l="l" t="t" r="r" b="b"/>
              <a:pathLst>
                <a:path w="207" h="333" extrusionOk="0">
                  <a:moveTo>
                    <a:pt x="0" y="333"/>
                  </a:moveTo>
                  <a:lnTo>
                    <a:pt x="0" y="5"/>
                  </a:lnTo>
                  <a:lnTo>
                    <a:pt x="37" y="5"/>
                  </a:lnTo>
                  <a:lnTo>
                    <a:pt x="37" y="36"/>
                  </a:lnTo>
                  <a:lnTo>
                    <a:pt x="41" y="32"/>
                  </a:lnTo>
                  <a:lnTo>
                    <a:pt x="45" y="27"/>
                  </a:lnTo>
                  <a:lnTo>
                    <a:pt x="47" y="24"/>
                  </a:lnTo>
                  <a:lnTo>
                    <a:pt x="51" y="20"/>
                  </a:lnTo>
                  <a:lnTo>
                    <a:pt x="54" y="17"/>
                  </a:lnTo>
                  <a:lnTo>
                    <a:pt x="59" y="14"/>
                  </a:lnTo>
                  <a:lnTo>
                    <a:pt x="63" y="11"/>
                  </a:lnTo>
                  <a:lnTo>
                    <a:pt x="67" y="9"/>
                  </a:lnTo>
                  <a:lnTo>
                    <a:pt x="70" y="8"/>
                  </a:lnTo>
                  <a:lnTo>
                    <a:pt x="75" y="5"/>
                  </a:lnTo>
                  <a:lnTo>
                    <a:pt x="80" y="4"/>
                  </a:lnTo>
                  <a:lnTo>
                    <a:pt x="85" y="3"/>
                  </a:lnTo>
                  <a:lnTo>
                    <a:pt x="90" y="1"/>
                  </a:lnTo>
                  <a:lnTo>
                    <a:pt x="95" y="0"/>
                  </a:lnTo>
                  <a:lnTo>
                    <a:pt x="101" y="0"/>
                  </a:lnTo>
                  <a:lnTo>
                    <a:pt x="106" y="0"/>
                  </a:lnTo>
                  <a:lnTo>
                    <a:pt x="114" y="0"/>
                  </a:lnTo>
                  <a:lnTo>
                    <a:pt x="121" y="1"/>
                  </a:lnTo>
                  <a:lnTo>
                    <a:pt x="128" y="3"/>
                  </a:lnTo>
                  <a:lnTo>
                    <a:pt x="134" y="4"/>
                  </a:lnTo>
                  <a:lnTo>
                    <a:pt x="142" y="6"/>
                  </a:lnTo>
                  <a:lnTo>
                    <a:pt x="148" y="9"/>
                  </a:lnTo>
                  <a:lnTo>
                    <a:pt x="154" y="13"/>
                  </a:lnTo>
                  <a:lnTo>
                    <a:pt x="160" y="16"/>
                  </a:lnTo>
                  <a:lnTo>
                    <a:pt x="165" y="20"/>
                  </a:lnTo>
                  <a:lnTo>
                    <a:pt x="171" y="25"/>
                  </a:lnTo>
                  <a:lnTo>
                    <a:pt x="176" y="30"/>
                  </a:lnTo>
                  <a:lnTo>
                    <a:pt x="180" y="35"/>
                  </a:lnTo>
                  <a:lnTo>
                    <a:pt x="185" y="41"/>
                  </a:lnTo>
                  <a:lnTo>
                    <a:pt x="189" y="47"/>
                  </a:lnTo>
                  <a:lnTo>
                    <a:pt x="192" y="53"/>
                  </a:lnTo>
                  <a:lnTo>
                    <a:pt x="195" y="60"/>
                  </a:lnTo>
                  <a:lnTo>
                    <a:pt x="198" y="67"/>
                  </a:lnTo>
                  <a:lnTo>
                    <a:pt x="200" y="74"/>
                  </a:lnTo>
                  <a:lnTo>
                    <a:pt x="202" y="83"/>
                  </a:lnTo>
                  <a:lnTo>
                    <a:pt x="205" y="90"/>
                  </a:lnTo>
                  <a:lnTo>
                    <a:pt x="206" y="97"/>
                  </a:lnTo>
                  <a:lnTo>
                    <a:pt x="206" y="106"/>
                  </a:lnTo>
                  <a:lnTo>
                    <a:pt x="207" y="113"/>
                  </a:lnTo>
                  <a:lnTo>
                    <a:pt x="207" y="122"/>
                  </a:lnTo>
                  <a:lnTo>
                    <a:pt x="207" y="132"/>
                  </a:lnTo>
                  <a:lnTo>
                    <a:pt x="206" y="140"/>
                  </a:lnTo>
                  <a:lnTo>
                    <a:pt x="205" y="149"/>
                  </a:lnTo>
                  <a:lnTo>
                    <a:pt x="203" y="156"/>
                  </a:lnTo>
                  <a:lnTo>
                    <a:pt x="202" y="165"/>
                  </a:lnTo>
                  <a:lnTo>
                    <a:pt x="200" y="172"/>
                  </a:lnTo>
                  <a:lnTo>
                    <a:pt x="197" y="181"/>
                  </a:lnTo>
                  <a:lnTo>
                    <a:pt x="193" y="188"/>
                  </a:lnTo>
                  <a:lnTo>
                    <a:pt x="190" y="195"/>
                  </a:lnTo>
                  <a:lnTo>
                    <a:pt x="186" y="202"/>
                  </a:lnTo>
                  <a:lnTo>
                    <a:pt x="182" y="208"/>
                  </a:lnTo>
                  <a:lnTo>
                    <a:pt x="177" y="214"/>
                  </a:lnTo>
                  <a:lnTo>
                    <a:pt x="173" y="219"/>
                  </a:lnTo>
                  <a:lnTo>
                    <a:pt x="168" y="224"/>
                  </a:lnTo>
                  <a:lnTo>
                    <a:pt x="161" y="229"/>
                  </a:lnTo>
                  <a:lnTo>
                    <a:pt x="155" y="233"/>
                  </a:lnTo>
                  <a:lnTo>
                    <a:pt x="149" y="236"/>
                  </a:lnTo>
                  <a:lnTo>
                    <a:pt x="143" y="239"/>
                  </a:lnTo>
                  <a:lnTo>
                    <a:pt x="137" y="242"/>
                  </a:lnTo>
                  <a:lnTo>
                    <a:pt x="131" y="244"/>
                  </a:lnTo>
                  <a:lnTo>
                    <a:pt x="123" y="246"/>
                  </a:lnTo>
                  <a:lnTo>
                    <a:pt x="117" y="247"/>
                  </a:lnTo>
                  <a:lnTo>
                    <a:pt x="110" y="247"/>
                  </a:lnTo>
                  <a:lnTo>
                    <a:pt x="104" y="249"/>
                  </a:lnTo>
                  <a:lnTo>
                    <a:pt x="99" y="247"/>
                  </a:lnTo>
                  <a:lnTo>
                    <a:pt x="94" y="247"/>
                  </a:lnTo>
                  <a:lnTo>
                    <a:pt x="89" y="247"/>
                  </a:lnTo>
                  <a:lnTo>
                    <a:pt x="84" y="246"/>
                  </a:lnTo>
                  <a:lnTo>
                    <a:pt x="80" y="245"/>
                  </a:lnTo>
                  <a:lnTo>
                    <a:pt x="75" y="244"/>
                  </a:lnTo>
                  <a:lnTo>
                    <a:pt x="72" y="241"/>
                  </a:lnTo>
                  <a:lnTo>
                    <a:pt x="67" y="240"/>
                  </a:lnTo>
                  <a:lnTo>
                    <a:pt x="63" y="238"/>
                  </a:lnTo>
                  <a:lnTo>
                    <a:pt x="59" y="235"/>
                  </a:lnTo>
                  <a:lnTo>
                    <a:pt x="56" y="233"/>
                  </a:lnTo>
                  <a:lnTo>
                    <a:pt x="53" y="230"/>
                  </a:lnTo>
                  <a:lnTo>
                    <a:pt x="50" y="228"/>
                  </a:lnTo>
                  <a:lnTo>
                    <a:pt x="47" y="224"/>
                  </a:lnTo>
                  <a:lnTo>
                    <a:pt x="43" y="222"/>
                  </a:lnTo>
                  <a:lnTo>
                    <a:pt x="41" y="218"/>
                  </a:lnTo>
                  <a:lnTo>
                    <a:pt x="41" y="333"/>
                  </a:lnTo>
                  <a:lnTo>
                    <a:pt x="0" y="33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16" name="Google Shape;1016;p100"/>
            <p:cNvSpPr/>
            <p:nvPr/>
          </p:nvSpPr>
          <p:spPr>
            <a:xfrm>
              <a:off x="730" y="1351"/>
              <a:ext cx="26" cy="36"/>
            </a:xfrm>
            <a:custGeom>
              <a:avLst/>
              <a:gdLst/>
              <a:ahLst/>
              <a:cxnLst/>
              <a:rect l="l" t="t" r="r" b="b"/>
              <a:pathLst>
                <a:path w="129" h="183" extrusionOk="0">
                  <a:moveTo>
                    <a:pt x="0" y="94"/>
                  </a:moveTo>
                  <a:lnTo>
                    <a:pt x="0" y="105"/>
                  </a:lnTo>
                  <a:lnTo>
                    <a:pt x="1" y="115"/>
                  </a:lnTo>
                  <a:lnTo>
                    <a:pt x="3" y="124"/>
                  </a:lnTo>
                  <a:lnTo>
                    <a:pt x="5" y="133"/>
                  </a:lnTo>
                  <a:lnTo>
                    <a:pt x="8" y="142"/>
                  </a:lnTo>
                  <a:lnTo>
                    <a:pt x="10" y="149"/>
                  </a:lnTo>
                  <a:lnTo>
                    <a:pt x="15" y="155"/>
                  </a:lnTo>
                  <a:lnTo>
                    <a:pt x="19" y="161"/>
                  </a:lnTo>
                  <a:lnTo>
                    <a:pt x="24" y="166"/>
                  </a:lnTo>
                  <a:lnTo>
                    <a:pt x="29" y="171"/>
                  </a:lnTo>
                  <a:lnTo>
                    <a:pt x="33" y="175"/>
                  </a:lnTo>
                  <a:lnTo>
                    <a:pt x="40" y="177"/>
                  </a:lnTo>
                  <a:lnTo>
                    <a:pt x="45" y="180"/>
                  </a:lnTo>
                  <a:lnTo>
                    <a:pt x="51" y="182"/>
                  </a:lnTo>
                  <a:lnTo>
                    <a:pt x="57" y="182"/>
                  </a:lnTo>
                  <a:lnTo>
                    <a:pt x="64" y="183"/>
                  </a:lnTo>
                  <a:lnTo>
                    <a:pt x="70" y="182"/>
                  </a:lnTo>
                  <a:lnTo>
                    <a:pt x="77" y="182"/>
                  </a:lnTo>
                  <a:lnTo>
                    <a:pt x="83" y="180"/>
                  </a:lnTo>
                  <a:lnTo>
                    <a:pt x="89" y="177"/>
                  </a:lnTo>
                  <a:lnTo>
                    <a:pt x="94" y="175"/>
                  </a:lnTo>
                  <a:lnTo>
                    <a:pt x="100" y="170"/>
                  </a:lnTo>
                  <a:lnTo>
                    <a:pt x="105" y="166"/>
                  </a:lnTo>
                  <a:lnTo>
                    <a:pt x="110" y="160"/>
                  </a:lnTo>
                  <a:lnTo>
                    <a:pt x="115" y="154"/>
                  </a:lnTo>
                  <a:lnTo>
                    <a:pt x="118" y="148"/>
                  </a:lnTo>
                  <a:lnTo>
                    <a:pt x="121" y="140"/>
                  </a:lnTo>
                  <a:lnTo>
                    <a:pt x="124" y="132"/>
                  </a:lnTo>
                  <a:lnTo>
                    <a:pt x="126" y="122"/>
                  </a:lnTo>
                  <a:lnTo>
                    <a:pt x="128" y="112"/>
                  </a:lnTo>
                  <a:lnTo>
                    <a:pt x="128" y="101"/>
                  </a:lnTo>
                  <a:lnTo>
                    <a:pt x="129" y="90"/>
                  </a:lnTo>
                  <a:lnTo>
                    <a:pt x="128" y="79"/>
                  </a:lnTo>
                  <a:lnTo>
                    <a:pt x="128" y="69"/>
                  </a:lnTo>
                  <a:lnTo>
                    <a:pt x="126" y="59"/>
                  </a:lnTo>
                  <a:lnTo>
                    <a:pt x="124" y="51"/>
                  </a:lnTo>
                  <a:lnTo>
                    <a:pt x="122" y="42"/>
                  </a:lnTo>
                  <a:lnTo>
                    <a:pt x="118" y="35"/>
                  </a:lnTo>
                  <a:lnTo>
                    <a:pt x="115" y="28"/>
                  </a:lnTo>
                  <a:lnTo>
                    <a:pt x="110" y="22"/>
                  </a:lnTo>
                  <a:lnTo>
                    <a:pt x="105" y="17"/>
                  </a:lnTo>
                  <a:lnTo>
                    <a:pt x="100" y="13"/>
                  </a:lnTo>
                  <a:lnTo>
                    <a:pt x="95" y="9"/>
                  </a:lnTo>
                  <a:lnTo>
                    <a:pt x="90" y="5"/>
                  </a:lnTo>
                  <a:lnTo>
                    <a:pt x="84" y="3"/>
                  </a:lnTo>
                  <a:lnTo>
                    <a:pt x="78" y="1"/>
                  </a:lnTo>
                  <a:lnTo>
                    <a:pt x="72" y="0"/>
                  </a:lnTo>
                  <a:lnTo>
                    <a:pt x="65" y="0"/>
                  </a:lnTo>
                  <a:lnTo>
                    <a:pt x="59" y="0"/>
                  </a:lnTo>
                  <a:lnTo>
                    <a:pt x="53" y="1"/>
                  </a:lnTo>
                  <a:lnTo>
                    <a:pt x="47" y="3"/>
                  </a:lnTo>
                  <a:lnTo>
                    <a:pt x="41" y="5"/>
                  </a:lnTo>
                  <a:lnTo>
                    <a:pt x="36" y="9"/>
                  </a:lnTo>
                  <a:lnTo>
                    <a:pt x="30" y="14"/>
                  </a:lnTo>
                  <a:lnTo>
                    <a:pt x="25" y="17"/>
                  </a:lnTo>
                  <a:lnTo>
                    <a:pt x="20" y="24"/>
                  </a:lnTo>
                  <a:lnTo>
                    <a:pt x="15" y="30"/>
                  </a:lnTo>
                  <a:lnTo>
                    <a:pt x="11" y="37"/>
                  </a:lnTo>
                  <a:lnTo>
                    <a:pt x="8" y="44"/>
                  </a:lnTo>
                  <a:lnTo>
                    <a:pt x="5" y="53"/>
                  </a:lnTo>
                  <a:lnTo>
                    <a:pt x="3" y="62"/>
                  </a:lnTo>
                  <a:lnTo>
                    <a:pt x="1" y="72"/>
                  </a:lnTo>
                  <a:lnTo>
                    <a:pt x="0" y="83"/>
                  </a:lnTo>
                  <a:lnTo>
                    <a:pt x="0" y="9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17" name="Google Shape;1017;p100"/>
            <p:cNvSpPr/>
            <p:nvPr/>
          </p:nvSpPr>
          <p:spPr>
            <a:xfrm>
              <a:off x="771" y="1344"/>
              <a:ext cx="44" cy="50"/>
            </a:xfrm>
            <a:custGeom>
              <a:avLst/>
              <a:gdLst/>
              <a:ahLst/>
              <a:cxnLst/>
              <a:rect l="l" t="t" r="r" b="b"/>
              <a:pathLst>
                <a:path w="223" h="249" extrusionOk="0">
                  <a:moveTo>
                    <a:pt x="0" y="124"/>
                  </a:moveTo>
                  <a:lnTo>
                    <a:pt x="1" y="108"/>
                  </a:lnTo>
                  <a:lnTo>
                    <a:pt x="3" y="94"/>
                  </a:lnTo>
                  <a:lnTo>
                    <a:pt x="5" y="79"/>
                  </a:lnTo>
                  <a:lnTo>
                    <a:pt x="10" y="67"/>
                  </a:lnTo>
                  <a:lnTo>
                    <a:pt x="15" y="56"/>
                  </a:lnTo>
                  <a:lnTo>
                    <a:pt x="21" y="45"/>
                  </a:lnTo>
                  <a:lnTo>
                    <a:pt x="28" y="35"/>
                  </a:lnTo>
                  <a:lnTo>
                    <a:pt x="37" y="26"/>
                  </a:lnTo>
                  <a:lnTo>
                    <a:pt x="44" y="20"/>
                  </a:lnTo>
                  <a:lnTo>
                    <a:pt x="53" y="15"/>
                  </a:lnTo>
                  <a:lnTo>
                    <a:pt x="62" y="10"/>
                  </a:lnTo>
                  <a:lnTo>
                    <a:pt x="72" y="6"/>
                  </a:lnTo>
                  <a:lnTo>
                    <a:pt x="80" y="4"/>
                  </a:lnTo>
                  <a:lnTo>
                    <a:pt x="90" y="1"/>
                  </a:lnTo>
                  <a:lnTo>
                    <a:pt x="101" y="0"/>
                  </a:lnTo>
                  <a:lnTo>
                    <a:pt x="112" y="0"/>
                  </a:lnTo>
                  <a:lnTo>
                    <a:pt x="123" y="0"/>
                  </a:lnTo>
                  <a:lnTo>
                    <a:pt x="135" y="3"/>
                  </a:lnTo>
                  <a:lnTo>
                    <a:pt x="145" y="5"/>
                  </a:lnTo>
                  <a:lnTo>
                    <a:pt x="156" y="8"/>
                  </a:lnTo>
                  <a:lnTo>
                    <a:pt x="166" y="13"/>
                  </a:lnTo>
                  <a:lnTo>
                    <a:pt x="175" y="19"/>
                  </a:lnTo>
                  <a:lnTo>
                    <a:pt x="183" y="25"/>
                  </a:lnTo>
                  <a:lnTo>
                    <a:pt x="192" y="32"/>
                  </a:lnTo>
                  <a:lnTo>
                    <a:pt x="199" y="41"/>
                  </a:lnTo>
                  <a:lnTo>
                    <a:pt x="206" y="49"/>
                  </a:lnTo>
                  <a:lnTo>
                    <a:pt x="211" y="59"/>
                  </a:lnTo>
                  <a:lnTo>
                    <a:pt x="215" y="70"/>
                  </a:lnTo>
                  <a:lnTo>
                    <a:pt x="218" y="81"/>
                  </a:lnTo>
                  <a:lnTo>
                    <a:pt x="220" y="94"/>
                  </a:lnTo>
                  <a:lnTo>
                    <a:pt x="222" y="107"/>
                  </a:lnTo>
                  <a:lnTo>
                    <a:pt x="223" y="121"/>
                  </a:lnTo>
                  <a:lnTo>
                    <a:pt x="223" y="132"/>
                  </a:lnTo>
                  <a:lnTo>
                    <a:pt x="222" y="143"/>
                  </a:lnTo>
                  <a:lnTo>
                    <a:pt x="220" y="153"/>
                  </a:lnTo>
                  <a:lnTo>
                    <a:pt x="219" y="161"/>
                  </a:lnTo>
                  <a:lnTo>
                    <a:pt x="217" y="170"/>
                  </a:lnTo>
                  <a:lnTo>
                    <a:pt x="215" y="179"/>
                  </a:lnTo>
                  <a:lnTo>
                    <a:pt x="212" y="186"/>
                  </a:lnTo>
                  <a:lnTo>
                    <a:pt x="209" y="193"/>
                  </a:lnTo>
                  <a:lnTo>
                    <a:pt x="206" y="199"/>
                  </a:lnTo>
                  <a:lnTo>
                    <a:pt x="201" y="206"/>
                  </a:lnTo>
                  <a:lnTo>
                    <a:pt x="197" y="210"/>
                  </a:lnTo>
                  <a:lnTo>
                    <a:pt x="192" y="217"/>
                  </a:lnTo>
                  <a:lnTo>
                    <a:pt x="187" y="222"/>
                  </a:lnTo>
                  <a:lnTo>
                    <a:pt x="181" y="225"/>
                  </a:lnTo>
                  <a:lnTo>
                    <a:pt x="175" y="230"/>
                  </a:lnTo>
                  <a:lnTo>
                    <a:pt x="169" y="234"/>
                  </a:lnTo>
                  <a:lnTo>
                    <a:pt x="163" y="238"/>
                  </a:lnTo>
                  <a:lnTo>
                    <a:pt x="155" y="240"/>
                  </a:lnTo>
                  <a:lnTo>
                    <a:pt x="149" y="242"/>
                  </a:lnTo>
                  <a:lnTo>
                    <a:pt x="142" y="245"/>
                  </a:lnTo>
                  <a:lnTo>
                    <a:pt x="134" y="246"/>
                  </a:lnTo>
                  <a:lnTo>
                    <a:pt x="127" y="247"/>
                  </a:lnTo>
                  <a:lnTo>
                    <a:pt x="120" y="247"/>
                  </a:lnTo>
                  <a:lnTo>
                    <a:pt x="112" y="249"/>
                  </a:lnTo>
                  <a:lnTo>
                    <a:pt x="100" y="247"/>
                  </a:lnTo>
                  <a:lnTo>
                    <a:pt x="88" y="246"/>
                  </a:lnTo>
                  <a:lnTo>
                    <a:pt x="76" y="244"/>
                  </a:lnTo>
                  <a:lnTo>
                    <a:pt x="67" y="240"/>
                  </a:lnTo>
                  <a:lnTo>
                    <a:pt x="57" y="235"/>
                  </a:lnTo>
                  <a:lnTo>
                    <a:pt x="48" y="230"/>
                  </a:lnTo>
                  <a:lnTo>
                    <a:pt x="40" y="224"/>
                  </a:lnTo>
                  <a:lnTo>
                    <a:pt x="31" y="217"/>
                  </a:lnTo>
                  <a:lnTo>
                    <a:pt x="24" y="208"/>
                  </a:lnTo>
                  <a:lnTo>
                    <a:pt x="17" y="198"/>
                  </a:lnTo>
                  <a:lnTo>
                    <a:pt x="12" y="188"/>
                  </a:lnTo>
                  <a:lnTo>
                    <a:pt x="8" y="177"/>
                  </a:lnTo>
                  <a:lnTo>
                    <a:pt x="5" y="165"/>
                  </a:lnTo>
                  <a:lnTo>
                    <a:pt x="3" y="153"/>
                  </a:lnTo>
                  <a:lnTo>
                    <a:pt x="0" y="139"/>
                  </a:lnTo>
                  <a:lnTo>
                    <a:pt x="0" y="12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18" name="Google Shape;1018;p100"/>
            <p:cNvSpPr/>
            <p:nvPr/>
          </p:nvSpPr>
          <p:spPr>
            <a:xfrm>
              <a:off x="779" y="1351"/>
              <a:ext cx="28" cy="36"/>
            </a:xfrm>
            <a:custGeom>
              <a:avLst/>
              <a:gdLst/>
              <a:ahLst/>
              <a:cxnLst/>
              <a:rect l="l" t="t" r="r" b="b"/>
              <a:pathLst>
                <a:path w="139" h="182" extrusionOk="0">
                  <a:moveTo>
                    <a:pt x="0" y="91"/>
                  </a:moveTo>
                  <a:lnTo>
                    <a:pt x="0" y="102"/>
                  </a:lnTo>
                  <a:lnTo>
                    <a:pt x="1" y="112"/>
                  </a:lnTo>
                  <a:lnTo>
                    <a:pt x="2" y="122"/>
                  </a:lnTo>
                  <a:lnTo>
                    <a:pt x="5" y="131"/>
                  </a:lnTo>
                  <a:lnTo>
                    <a:pt x="7" y="139"/>
                  </a:lnTo>
                  <a:lnTo>
                    <a:pt x="11" y="147"/>
                  </a:lnTo>
                  <a:lnTo>
                    <a:pt x="15" y="153"/>
                  </a:lnTo>
                  <a:lnTo>
                    <a:pt x="20" y="159"/>
                  </a:lnTo>
                  <a:lnTo>
                    <a:pt x="25" y="165"/>
                  </a:lnTo>
                  <a:lnTo>
                    <a:pt x="31" y="169"/>
                  </a:lnTo>
                  <a:lnTo>
                    <a:pt x="36" y="174"/>
                  </a:lnTo>
                  <a:lnTo>
                    <a:pt x="42" y="176"/>
                  </a:lnTo>
                  <a:lnTo>
                    <a:pt x="48" y="179"/>
                  </a:lnTo>
                  <a:lnTo>
                    <a:pt x="55" y="181"/>
                  </a:lnTo>
                  <a:lnTo>
                    <a:pt x="63" y="181"/>
                  </a:lnTo>
                  <a:lnTo>
                    <a:pt x="70" y="182"/>
                  </a:lnTo>
                  <a:lnTo>
                    <a:pt x="78" y="181"/>
                  </a:lnTo>
                  <a:lnTo>
                    <a:pt x="84" y="181"/>
                  </a:lnTo>
                  <a:lnTo>
                    <a:pt x="91" y="179"/>
                  </a:lnTo>
                  <a:lnTo>
                    <a:pt x="97" y="176"/>
                  </a:lnTo>
                  <a:lnTo>
                    <a:pt x="103" y="173"/>
                  </a:lnTo>
                  <a:lnTo>
                    <a:pt x="109" y="169"/>
                  </a:lnTo>
                  <a:lnTo>
                    <a:pt x="114" y="165"/>
                  </a:lnTo>
                  <a:lnTo>
                    <a:pt x="119" y="159"/>
                  </a:lnTo>
                  <a:lnTo>
                    <a:pt x="124" y="153"/>
                  </a:lnTo>
                  <a:lnTo>
                    <a:pt x="128" y="147"/>
                  </a:lnTo>
                  <a:lnTo>
                    <a:pt x="132" y="139"/>
                  </a:lnTo>
                  <a:lnTo>
                    <a:pt x="134" y="131"/>
                  </a:lnTo>
                  <a:lnTo>
                    <a:pt x="137" y="121"/>
                  </a:lnTo>
                  <a:lnTo>
                    <a:pt x="138" y="111"/>
                  </a:lnTo>
                  <a:lnTo>
                    <a:pt x="139" y="101"/>
                  </a:lnTo>
                  <a:lnTo>
                    <a:pt x="139" y="90"/>
                  </a:lnTo>
                  <a:lnTo>
                    <a:pt x="139" y="79"/>
                  </a:lnTo>
                  <a:lnTo>
                    <a:pt x="138" y="69"/>
                  </a:lnTo>
                  <a:lnTo>
                    <a:pt x="137" y="59"/>
                  </a:lnTo>
                  <a:lnTo>
                    <a:pt x="134" y="51"/>
                  </a:lnTo>
                  <a:lnTo>
                    <a:pt x="132" y="43"/>
                  </a:lnTo>
                  <a:lnTo>
                    <a:pt x="128" y="36"/>
                  </a:lnTo>
                  <a:lnTo>
                    <a:pt x="124" y="29"/>
                  </a:lnTo>
                  <a:lnTo>
                    <a:pt x="119" y="23"/>
                  </a:lnTo>
                  <a:lnTo>
                    <a:pt x="114" y="18"/>
                  </a:lnTo>
                  <a:lnTo>
                    <a:pt x="108" y="13"/>
                  </a:lnTo>
                  <a:lnTo>
                    <a:pt x="103" y="9"/>
                  </a:lnTo>
                  <a:lnTo>
                    <a:pt x="97" y="7"/>
                  </a:lnTo>
                  <a:lnTo>
                    <a:pt x="91" y="4"/>
                  </a:lnTo>
                  <a:lnTo>
                    <a:pt x="84" y="2"/>
                  </a:lnTo>
                  <a:lnTo>
                    <a:pt x="76" y="0"/>
                  </a:lnTo>
                  <a:lnTo>
                    <a:pt x="70" y="0"/>
                  </a:lnTo>
                  <a:lnTo>
                    <a:pt x="63" y="0"/>
                  </a:lnTo>
                  <a:lnTo>
                    <a:pt x="55" y="2"/>
                  </a:lnTo>
                  <a:lnTo>
                    <a:pt x="48" y="4"/>
                  </a:lnTo>
                  <a:lnTo>
                    <a:pt x="42" y="7"/>
                  </a:lnTo>
                  <a:lnTo>
                    <a:pt x="36" y="9"/>
                  </a:lnTo>
                  <a:lnTo>
                    <a:pt x="31" y="13"/>
                  </a:lnTo>
                  <a:lnTo>
                    <a:pt x="25" y="18"/>
                  </a:lnTo>
                  <a:lnTo>
                    <a:pt x="20" y="23"/>
                  </a:lnTo>
                  <a:lnTo>
                    <a:pt x="15" y="29"/>
                  </a:lnTo>
                  <a:lnTo>
                    <a:pt x="11" y="36"/>
                  </a:lnTo>
                  <a:lnTo>
                    <a:pt x="7" y="43"/>
                  </a:lnTo>
                  <a:lnTo>
                    <a:pt x="5" y="51"/>
                  </a:lnTo>
                  <a:lnTo>
                    <a:pt x="2" y="61"/>
                  </a:lnTo>
                  <a:lnTo>
                    <a:pt x="1" y="69"/>
                  </a:lnTo>
                  <a:lnTo>
                    <a:pt x="0" y="80"/>
                  </a:lnTo>
                  <a:lnTo>
                    <a:pt x="0" y="91"/>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19" name="Google Shape;1019;p100"/>
            <p:cNvSpPr/>
            <p:nvPr/>
          </p:nvSpPr>
          <p:spPr>
            <a:xfrm>
              <a:off x="825" y="1344"/>
              <a:ext cx="38" cy="49"/>
            </a:xfrm>
            <a:custGeom>
              <a:avLst/>
              <a:gdLst/>
              <a:ahLst/>
              <a:cxnLst/>
              <a:rect l="l" t="t" r="r" b="b"/>
              <a:pathLst>
                <a:path w="193" h="242" extrusionOk="0">
                  <a:moveTo>
                    <a:pt x="0" y="242"/>
                  </a:moveTo>
                  <a:lnTo>
                    <a:pt x="0" y="5"/>
                  </a:lnTo>
                  <a:lnTo>
                    <a:pt x="36" y="5"/>
                  </a:lnTo>
                  <a:lnTo>
                    <a:pt x="36" y="40"/>
                  </a:lnTo>
                  <a:lnTo>
                    <a:pt x="43" y="30"/>
                  </a:lnTo>
                  <a:lnTo>
                    <a:pt x="50" y="22"/>
                  </a:lnTo>
                  <a:lnTo>
                    <a:pt x="59" y="15"/>
                  </a:lnTo>
                  <a:lnTo>
                    <a:pt x="68" y="10"/>
                  </a:lnTo>
                  <a:lnTo>
                    <a:pt x="78" y="5"/>
                  </a:lnTo>
                  <a:lnTo>
                    <a:pt x="88" y="3"/>
                  </a:lnTo>
                  <a:lnTo>
                    <a:pt x="99" y="0"/>
                  </a:lnTo>
                  <a:lnTo>
                    <a:pt x="111" y="0"/>
                  </a:lnTo>
                  <a:lnTo>
                    <a:pt x="116" y="0"/>
                  </a:lnTo>
                  <a:lnTo>
                    <a:pt x="123" y="0"/>
                  </a:lnTo>
                  <a:lnTo>
                    <a:pt x="127" y="1"/>
                  </a:lnTo>
                  <a:lnTo>
                    <a:pt x="132" y="1"/>
                  </a:lnTo>
                  <a:lnTo>
                    <a:pt x="137" y="3"/>
                  </a:lnTo>
                  <a:lnTo>
                    <a:pt x="142" y="4"/>
                  </a:lnTo>
                  <a:lnTo>
                    <a:pt x="146" y="6"/>
                  </a:lnTo>
                  <a:lnTo>
                    <a:pt x="151" y="8"/>
                  </a:lnTo>
                  <a:lnTo>
                    <a:pt x="156" y="10"/>
                  </a:lnTo>
                  <a:lnTo>
                    <a:pt x="159" y="13"/>
                  </a:lnTo>
                  <a:lnTo>
                    <a:pt x="163" y="14"/>
                  </a:lnTo>
                  <a:lnTo>
                    <a:pt x="167" y="16"/>
                  </a:lnTo>
                  <a:lnTo>
                    <a:pt x="169" y="20"/>
                  </a:lnTo>
                  <a:lnTo>
                    <a:pt x="173" y="22"/>
                  </a:lnTo>
                  <a:lnTo>
                    <a:pt x="175" y="25"/>
                  </a:lnTo>
                  <a:lnTo>
                    <a:pt x="178" y="29"/>
                  </a:lnTo>
                  <a:lnTo>
                    <a:pt x="180" y="31"/>
                  </a:lnTo>
                  <a:lnTo>
                    <a:pt x="182" y="35"/>
                  </a:lnTo>
                  <a:lnTo>
                    <a:pt x="184" y="38"/>
                  </a:lnTo>
                  <a:lnTo>
                    <a:pt x="185" y="42"/>
                  </a:lnTo>
                  <a:lnTo>
                    <a:pt x="187" y="46"/>
                  </a:lnTo>
                  <a:lnTo>
                    <a:pt x="188" y="49"/>
                  </a:lnTo>
                  <a:lnTo>
                    <a:pt x="189" y="53"/>
                  </a:lnTo>
                  <a:lnTo>
                    <a:pt x="190" y="58"/>
                  </a:lnTo>
                  <a:lnTo>
                    <a:pt x="191" y="60"/>
                  </a:lnTo>
                  <a:lnTo>
                    <a:pt x="191" y="64"/>
                  </a:lnTo>
                  <a:lnTo>
                    <a:pt x="191" y="69"/>
                  </a:lnTo>
                  <a:lnTo>
                    <a:pt x="193" y="73"/>
                  </a:lnTo>
                  <a:lnTo>
                    <a:pt x="193" y="79"/>
                  </a:lnTo>
                  <a:lnTo>
                    <a:pt x="193" y="84"/>
                  </a:lnTo>
                  <a:lnTo>
                    <a:pt x="193" y="90"/>
                  </a:lnTo>
                  <a:lnTo>
                    <a:pt x="193" y="97"/>
                  </a:lnTo>
                  <a:lnTo>
                    <a:pt x="193" y="242"/>
                  </a:lnTo>
                  <a:lnTo>
                    <a:pt x="152" y="242"/>
                  </a:lnTo>
                  <a:lnTo>
                    <a:pt x="152" y="99"/>
                  </a:lnTo>
                  <a:lnTo>
                    <a:pt x="152" y="92"/>
                  </a:lnTo>
                  <a:lnTo>
                    <a:pt x="152" y="88"/>
                  </a:lnTo>
                  <a:lnTo>
                    <a:pt x="152" y="81"/>
                  </a:lnTo>
                  <a:lnTo>
                    <a:pt x="151" y="76"/>
                  </a:lnTo>
                  <a:lnTo>
                    <a:pt x="151" y="73"/>
                  </a:lnTo>
                  <a:lnTo>
                    <a:pt x="150" y="69"/>
                  </a:lnTo>
                  <a:lnTo>
                    <a:pt x="148" y="65"/>
                  </a:lnTo>
                  <a:lnTo>
                    <a:pt x="147" y="62"/>
                  </a:lnTo>
                  <a:lnTo>
                    <a:pt x="146" y="59"/>
                  </a:lnTo>
                  <a:lnTo>
                    <a:pt x="145" y="56"/>
                  </a:lnTo>
                  <a:lnTo>
                    <a:pt x="143" y="53"/>
                  </a:lnTo>
                  <a:lnTo>
                    <a:pt x="141" y="51"/>
                  </a:lnTo>
                  <a:lnTo>
                    <a:pt x="139" y="48"/>
                  </a:lnTo>
                  <a:lnTo>
                    <a:pt x="136" y="46"/>
                  </a:lnTo>
                  <a:lnTo>
                    <a:pt x="134" y="45"/>
                  </a:lnTo>
                  <a:lnTo>
                    <a:pt x="131" y="42"/>
                  </a:lnTo>
                  <a:lnTo>
                    <a:pt x="127" y="41"/>
                  </a:lnTo>
                  <a:lnTo>
                    <a:pt x="125" y="40"/>
                  </a:lnTo>
                  <a:lnTo>
                    <a:pt x="121" y="38"/>
                  </a:lnTo>
                  <a:lnTo>
                    <a:pt x="118" y="37"/>
                  </a:lnTo>
                  <a:lnTo>
                    <a:pt x="114" y="36"/>
                  </a:lnTo>
                  <a:lnTo>
                    <a:pt x="110" y="36"/>
                  </a:lnTo>
                  <a:lnTo>
                    <a:pt x="107" y="35"/>
                  </a:lnTo>
                  <a:lnTo>
                    <a:pt x="103" y="35"/>
                  </a:lnTo>
                  <a:lnTo>
                    <a:pt x="97" y="35"/>
                  </a:lnTo>
                  <a:lnTo>
                    <a:pt x="91" y="36"/>
                  </a:lnTo>
                  <a:lnTo>
                    <a:pt x="84" y="37"/>
                  </a:lnTo>
                  <a:lnTo>
                    <a:pt x="80" y="40"/>
                  </a:lnTo>
                  <a:lnTo>
                    <a:pt x="73" y="41"/>
                  </a:lnTo>
                  <a:lnTo>
                    <a:pt x="68" y="45"/>
                  </a:lnTo>
                  <a:lnTo>
                    <a:pt x="64" y="47"/>
                  </a:lnTo>
                  <a:lnTo>
                    <a:pt x="59" y="52"/>
                  </a:lnTo>
                  <a:lnTo>
                    <a:pt x="54" y="56"/>
                  </a:lnTo>
                  <a:lnTo>
                    <a:pt x="50" y="62"/>
                  </a:lnTo>
                  <a:lnTo>
                    <a:pt x="48" y="68"/>
                  </a:lnTo>
                  <a:lnTo>
                    <a:pt x="45" y="75"/>
                  </a:lnTo>
                  <a:lnTo>
                    <a:pt x="43" y="83"/>
                  </a:lnTo>
                  <a:lnTo>
                    <a:pt x="41" y="92"/>
                  </a:lnTo>
                  <a:lnTo>
                    <a:pt x="40" y="102"/>
                  </a:lnTo>
                  <a:lnTo>
                    <a:pt x="40" y="113"/>
                  </a:lnTo>
                  <a:lnTo>
                    <a:pt x="40" y="242"/>
                  </a:lnTo>
                  <a:lnTo>
                    <a:pt x="0" y="242"/>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20" name="Google Shape;1020;p100"/>
            <p:cNvSpPr/>
            <p:nvPr/>
          </p:nvSpPr>
          <p:spPr>
            <a:xfrm>
              <a:off x="873" y="1344"/>
              <a:ext cx="44" cy="50"/>
            </a:xfrm>
            <a:custGeom>
              <a:avLst/>
              <a:gdLst/>
              <a:ahLst/>
              <a:cxnLst/>
              <a:rect l="l" t="t" r="r" b="b"/>
              <a:pathLst>
                <a:path w="219" h="249" extrusionOk="0">
                  <a:moveTo>
                    <a:pt x="176" y="166"/>
                  </a:moveTo>
                  <a:lnTo>
                    <a:pt x="217" y="171"/>
                  </a:lnTo>
                  <a:lnTo>
                    <a:pt x="215" y="180"/>
                  </a:lnTo>
                  <a:lnTo>
                    <a:pt x="211" y="188"/>
                  </a:lnTo>
                  <a:lnTo>
                    <a:pt x="208" y="197"/>
                  </a:lnTo>
                  <a:lnTo>
                    <a:pt x="204" y="204"/>
                  </a:lnTo>
                  <a:lnTo>
                    <a:pt x="199" y="210"/>
                  </a:lnTo>
                  <a:lnTo>
                    <a:pt x="193" y="217"/>
                  </a:lnTo>
                  <a:lnTo>
                    <a:pt x="187" y="223"/>
                  </a:lnTo>
                  <a:lnTo>
                    <a:pt x="180" y="228"/>
                  </a:lnTo>
                  <a:lnTo>
                    <a:pt x="174" y="233"/>
                  </a:lnTo>
                  <a:lnTo>
                    <a:pt x="167" y="236"/>
                  </a:lnTo>
                  <a:lnTo>
                    <a:pt x="158" y="240"/>
                  </a:lnTo>
                  <a:lnTo>
                    <a:pt x="151" y="242"/>
                  </a:lnTo>
                  <a:lnTo>
                    <a:pt x="142" y="245"/>
                  </a:lnTo>
                  <a:lnTo>
                    <a:pt x="132" y="247"/>
                  </a:lnTo>
                  <a:lnTo>
                    <a:pt x="123" y="247"/>
                  </a:lnTo>
                  <a:lnTo>
                    <a:pt x="113" y="249"/>
                  </a:lnTo>
                  <a:lnTo>
                    <a:pt x="101" y="247"/>
                  </a:lnTo>
                  <a:lnTo>
                    <a:pt x="88" y="246"/>
                  </a:lnTo>
                  <a:lnTo>
                    <a:pt x="77" y="244"/>
                  </a:lnTo>
                  <a:lnTo>
                    <a:pt x="66" y="240"/>
                  </a:lnTo>
                  <a:lnTo>
                    <a:pt x="56" y="235"/>
                  </a:lnTo>
                  <a:lnTo>
                    <a:pt x="46" y="230"/>
                  </a:lnTo>
                  <a:lnTo>
                    <a:pt x="38" y="224"/>
                  </a:lnTo>
                  <a:lnTo>
                    <a:pt x="30" y="217"/>
                  </a:lnTo>
                  <a:lnTo>
                    <a:pt x="23" y="208"/>
                  </a:lnTo>
                  <a:lnTo>
                    <a:pt x="17" y="198"/>
                  </a:lnTo>
                  <a:lnTo>
                    <a:pt x="12" y="188"/>
                  </a:lnTo>
                  <a:lnTo>
                    <a:pt x="7" y="177"/>
                  </a:lnTo>
                  <a:lnTo>
                    <a:pt x="5" y="166"/>
                  </a:lnTo>
                  <a:lnTo>
                    <a:pt x="2" y="154"/>
                  </a:lnTo>
                  <a:lnTo>
                    <a:pt x="1" y="140"/>
                  </a:lnTo>
                  <a:lnTo>
                    <a:pt x="0" y="126"/>
                  </a:lnTo>
                  <a:lnTo>
                    <a:pt x="1" y="112"/>
                  </a:lnTo>
                  <a:lnTo>
                    <a:pt x="2" y="97"/>
                  </a:lnTo>
                  <a:lnTo>
                    <a:pt x="5" y="85"/>
                  </a:lnTo>
                  <a:lnTo>
                    <a:pt x="7" y="73"/>
                  </a:lnTo>
                  <a:lnTo>
                    <a:pt x="12" y="62"/>
                  </a:lnTo>
                  <a:lnTo>
                    <a:pt x="17" y="52"/>
                  </a:lnTo>
                  <a:lnTo>
                    <a:pt x="23" y="42"/>
                  </a:lnTo>
                  <a:lnTo>
                    <a:pt x="30" y="33"/>
                  </a:lnTo>
                  <a:lnTo>
                    <a:pt x="39" y="26"/>
                  </a:lnTo>
                  <a:lnTo>
                    <a:pt x="48" y="19"/>
                  </a:lnTo>
                  <a:lnTo>
                    <a:pt x="56" y="13"/>
                  </a:lnTo>
                  <a:lnTo>
                    <a:pt x="66" y="9"/>
                  </a:lnTo>
                  <a:lnTo>
                    <a:pt x="76" y="5"/>
                  </a:lnTo>
                  <a:lnTo>
                    <a:pt x="87" y="3"/>
                  </a:lnTo>
                  <a:lnTo>
                    <a:pt x="98" y="0"/>
                  </a:lnTo>
                  <a:lnTo>
                    <a:pt x="110" y="0"/>
                  </a:lnTo>
                  <a:lnTo>
                    <a:pt x="123" y="0"/>
                  </a:lnTo>
                  <a:lnTo>
                    <a:pt x="134" y="3"/>
                  </a:lnTo>
                  <a:lnTo>
                    <a:pt x="144" y="5"/>
                  </a:lnTo>
                  <a:lnTo>
                    <a:pt x="153" y="9"/>
                  </a:lnTo>
                  <a:lnTo>
                    <a:pt x="163" y="13"/>
                  </a:lnTo>
                  <a:lnTo>
                    <a:pt x="172" y="19"/>
                  </a:lnTo>
                  <a:lnTo>
                    <a:pt x="180" y="25"/>
                  </a:lnTo>
                  <a:lnTo>
                    <a:pt x="188" y="32"/>
                  </a:lnTo>
                  <a:lnTo>
                    <a:pt x="195" y="41"/>
                  </a:lnTo>
                  <a:lnTo>
                    <a:pt x="201" y="51"/>
                  </a:lnTo>
                  <a:lnTo>
                    <a:pt x="206" y="60"/>
                  </a:lnTo>
                  <a:lnTo>
                    <a:pt x="211" y="72"/>
                  </a:lnTo>
                  <a:lnTo>
                    <a:pt x="215" y="84"/>
                  </a:lnTo>
                  <a:lnTo>
                    <a:pt x="216" y="96"/>
                  </a:lnTo>
                  <a:lnTo>
                    <a:pt x="219" y="110"/>
                  </a:lnTo>
                  <a:lnTo>
                    <a:pt x="219" y="123"/>
                  </a:lnTo>
                  <a:lnTo>
                    <a:pt x="219" y="124"/>
                  </a:lnTo>
                  <a:lnTo>
                    <a:pt x="219" y="126"/>
                  </a:lnTo>
                  <a:lnTo>
                    <a:pt x="219" y="127"/>
                  </a:lnTo>
                  <a:lnTo>
                    <a:pt x="219" y="128"/>
                  </a:lnTo>
                  <a:lnTo>
                    <a:pt x="219" y="129"/>
                  </a:lnTo>
                  <a:lnTo>
                    <a:pt x="219" y="131"/>
                  </a:lnTo>
                  <a:lnTo>
                    <a:pt x="219" y="133"/>
                  </a:lnTo>
                  <a:lnTo>
                    <a:pt x="219" y="134"/>
                  </a:lnTo>
                  <a:lnTo>
                    <a:pt x="41" y="134"/>
                  </a:lnTo>
                  <a:lnTo>
                    <a:pt x="43" y="144"/>
                  </a:lnTo>
                  <a:lnTo>
                    <a:pt x="44" y="153"/>
                  </a:lnTo>
                  <a:lnTo>
                    <a:pt x="45" y="161"/>
                  </a:lnTo>
                  <a:lnTo>
                    <a:pt x="48" y="169"/>
                  </a:lnTo>
                  <a:lnTo>
                    <a:pt x="51" y="176"/>
                  </a:lnTo>
                  <a:lnTo>
                    <a:pt x="55" y="182"/>
                  </a:lnTo>
                  <a:lnTo>
                    <a:pt x="59" y="188"/>
                  </a:lnTo>
                  <a:lnTo>
                    <a:pt x="64" y="195"/>
                  </a:lnTo>
                  <a:lnTo>
                    <a:pt x="69" y="199"/>
                  </a:lnTo>
                  <a:lnTo>
                    <a:pt x="75" y="203"/>
                  </a:lnTo>
                  <a:lnTo>
                    <a:pt x="80" y="207"/>
                  </a:lnTo>
                  <a:lnTo>
                    <a:pt x="86" y="209"/>
                  </a:lnTo>
                  <a:lnTo>
                    <a:pt x="92" y="212"/>
                  </a:lnTo>
                  <a:lnTo>
                    <a:pt x="99" y="214"/>
                  </a:lnTo>
                  <a:lnTo>
                    <a:pt x="105" y="214"/>
                  </a:lnTo>
                  <a:lnTo>
                    <a:pt x="113" y="215"/>
                  </a:lnTo>
                  <a:lnTo>
                    <a:pt x="119" y="215"/>
                  </a:lnTo>
                  <a:lnTo>
                    <a:pt x="124" y="214"/>
                  </a:lnTo>
                  <a:lnTo>
                    <a:pt x="129" y="213"/>
                  </a:lnTo>
                  <a:lnTo>
                    <a:pt x="134" y="212"/>
                  </a:lnTo>
                  <a:lnTo>
                    <a:pt x="139" y="210"/>
                  </a:lnTo>
                  <a:lnTo>
                    <a:pt x="142" y="208"/>
                  </a:lnTo>
                  <a:lnTo>
                    <a:pt x="147" y="206"/>
                  </a:lnTo>
                  <a:lnTo>
                    <a:pt x="151" y="203"/>
                  </a:lnTo>
                  <a:lnTo>
                    <a:pt x="155" y="201"/>
                  </a:lnTo>
                  <a:lnTo>
                    <a:pt x="158" y="197"/>
                  </a:lnTo>
                  <a:lnTo>
                    <a:pt x="162" y="193"/>
                  </a:lnTo>
                  <a:lnTo>
                    <a:pt x="164" y="188"/>
                  </a:lnTo>
                  <a:lnTo>
                    <a:pt x="168" y="183"/>
                  </a:lnTo>
                  <a:lnTo>
                    <a:pt x="171" y="179"/>
                  </a:lnTo>
                  <a:lnTo>
                    <a:pt x="173" y="172"/>
                  </a:lnTo>
                  <a:lnTo>
                    <a:pt x="176" y="166"/>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21" name="Google Shape;1021;p100"/>
            <p:cNvSpPr/>
            <p:nvPr/>
          </p:nvSpPr>
          <p:spPr>
            <a:xfrm>
              <a:off x="882" y="1351"/>
              <a:ext cx="26" cy="13"/>
            </a:xfrm>
            <a:custGeom>
              <a:avLst/>
              <a:gdLst/>
              <a:ahLst/>
              <a:cxnLst/>
              <a:rect l="l" t="t" r="r" b="b"/>
              <a:pathLst>
                <a:path w="132" h="68" extrusionOk="0">
                  <a:moveTo>
                    <a:pt x="0" y="68"/>
                  </a:moveTo>
                  <a:lnTo>
                    <a:pt x="132" y="68"/>
                  </a:lnTo>
                  <a:lnTo>
                    <a:pt x="132" y="61"/>
                  </a:lnTo>
                  <a:lnTo>
                    <a:pt x="130" y="55"/>
                  </a:lnTo>
                  <a:lnTo>
                    <a:pt x="129" y="48"/>
                  </a:lnTo>
                  <a:lnTo>
                    <a:pt x="127" y="42"/>
                  </a:lnTo>
                  <a:lnTo>
                    <a:pt x="125" y="37"/>
                  </a:lnTo>
                  <a:lnTo>
                    <a:pt x="123" y="32"/>
                  </a:lnTo>
                  <a:lnTo>
                    <a:pt x="120" y="27"/>
                  </a:lnTo>
                  <a:lnTo>
                    <a:pt x="117" y="24"/>
                  </a:lnTo>
                  <a:lnTo>
                    <a:pt x="112" y="18"/>
                  </a:lnTo>
                  <a:lnTo>
                    <a:pt x="107" y="13"/>
                  </a:lnTo>
                  <a:lnTo>
                    <a:pt x="101" y="9"/>
                  </a:lnTo>
                  <a:lnTo>
                    <a:pt x="95" y="7"/>
                  </a:lnTo>
                  <a:lnTo>
                    <a:pt x="88" y="3"/>
                  </a:lnTo>
                  <a:lnTo>
                    <a:pt x="81" y="2"/>
                  </a:lnTo>
                  <a:lnTo>
                    <a:pt x="75" y="0"/>
                  </a:lnTo>
                  <a:lnTo>
                    <a:pt x="68" y="0"/>
                  </a:lnTo>
                  <a:lnTo>
                    <a:pt x="60" y="0"/>
                  </a:lnTo>
                  <a:lnTo>
                    <a:pt x="54" y="2"/>
                  </a:lnTo>
                  <a:lnTo>
                    <a:pt x="48" y="3"/>
                  </a:lnTo>
                  <a:lnTo>
                    <a:pt x="42" y="5"/>
                  </a:lnTo>
                  <a:lnTo>
                    <a:pt x="36" y="8"/>
                  </a:lnTo>
                  <a:lnTo>
                    <a:pt x="31" y="10"/>
                  </a:lnTo>
                  <a:lnTo>
                    <a:pt x="26" y="14"/>
                  </a:lnTo>
                  <a:lnTo>
                    <a:pt x="21" y="19"/>
                  </a:lnTo>
                  <a:lnTo>
                    <a:pt x="16" y="24"/>
                  </a:lnTo>
                  <a:lnTo>
                    <a:pt x="12" y="29"/>
                  </a:lnTo>
                  <a:lnTo>
                    <a:pt x="9" y="35"/>
                  </a:lnTo>
                  <a:lnTo>
                    <a:pt x="6" y="41"/>
                  </a:lnTo>
                  <a:lnTo>
                    <a:pt x="4" y="47"/>
                  </a:lnTo>
                  <a:lnTo>
                    <a:pt x="1" y="53"/>
                  </a:lnTo>
                  <a:lnTo>
                    <a:pt x="0" y="61"/>
                  </a:lnTo>
                  <a:lnTo>
                    <a:pt x="0" y="68"/>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22" name="Google Shape;1022;p100"/>
            <p:cNvSpPr/>
            <p:nvPr/>
          </p:nvSpPr>
          <p:spPr>
            <a:xfrm>
              <a:off x="927" y="1344"/>
              <a:ext cx="38" cy="49"/>
            </a:xfrm>
            <a:custGeom>
              <a:avLst/>
              <a:gdLst/>
              <a:ahLst/>
              <a:cxnLst/>
              <a:rect l="l" t="t" r="r" b="b"/>
              <a:pathLst>
                <a:path w="193" h="242" extrusionOk="0">
                  <a:moveTo>
                    <a:pt x="0" y="242"/>
                  </a:moveTo>
                  <a:lnTo>
                    <a:pt x="0" y="5"/>
                  </a:lnTo>
                  <a:lnTo>
                    <a:pt x="35" y="5"/>
                  </a:lnTo>
                  <a:lnTo>
                    <a:pt x="35" y="40"/>
                  </a:lnTo>
                  <a:lnTo>
                    <a:pt x="43" y="30"/>
                  </a:lnTo>
                  <a:lnTo>
                    <a:pt x="50" y="22"/>
                  </a:lnTo>
                  <a:lnTo>
                    <a:pt x="59" y="15"/>
                  </a:lnTo>
                  <a:lnTo>
                    <a:pt x="67" y="10"/>
                  </a:lnTo>
                  <a:lnTo>
                    <a:pt x="77" y="5"/>
                  </a:lnTo>
                  <a:lnTo>
                    <a:pt x="88" y="3"/>
                  </a:lnTo>
                  <a:lnTo>
                    <a:pt x="99" y="0"/>
                  </a:lnTo>
                  <a:lnTo>
                    <a:pt x="112" y="0"/>
                  </a:lnTo>
                  <a:lnTo>
                    <a:pt x="117" y="0"/>
                  </a:lnTo>
                  <a:lnTo>
                    <a:pt x="122" y="0"/>
                  </a:lnTo>
                  <a:lnTo>
                    <a:pt x="126" y="1"/>
                  </a:lnTo>
                  <a:lnTo>
                    <a:pt x="131" y="1"/>
                  </a:lnTo>
                  <a:lnTo>
                    <a:pt x="136" y="3"/>
                  </a:lnTo>
                  <a:lnTo>
                    <a:pt x="141" y="4"/>
                  </a:lnTo>
                  <a:lnTo>
                    <a:pt x="146" y="6"/>
                  </a:lnTo>
                  <a:lnTo>
                    <a:pt x="151" y="8"/>
                  </a:lnTo>
                  <a:lnTo>
                    <a:pt x="155" y="10"/>
                  </a:lnTo>
                  <a:lnTo>
                    <a:pt x="160" y="13"/>
                  </a:lnTo>
                  <a:lnTo>
                    <a:pt x="163" y="14"/>
                  </a:lnTo>
                  <a:lnTo>
                    <a:pt x="167" y="16"/>
                  </a:lnTo>
                  <a:lnTo>
                    <a:pt x="170" y="20"/>
                  </a:lnTo>
                  <a:lnTo>
                    <a:pt x="173" y="22"/>
                  </a:lnTo>
                  <a:lnTo>
                    <a:pt x="176" y="25"/>
                  </a:lnTo>
                  <a:lnTo>
                    <a:pt x="178" y="29"/>
                  </a:lnTo>
                  <a:lnTo>
                    <a:pt x="179" y="31"/>
                  </a:lnTo>
                  <a:lnTo>
                    <a:pt x="182" y="35"/>
                  </a:lnTo>
                  <a:lnTo>
                    <a:pt x="184" y="38"/>
                  </a:lnTo>
                  <a:lnTo>
                    <a:pt x="186" y="42"/>
                  </a:lnTo>
                  <a:lnTo>
                    <a:pt x="187" y="46"/>
                  </a:lnTo>
                  <a:lnTo>
                    <a:pt x="188" y="49"/>
                  </a:lnTo>
                  <a:lnTo>
                    <a:pt x="189" y="53"/>
                  </a:lnTo>
                  <a:lnTo>
                    <a:pt x="190" y="58"/>
                  </a:lnTo>
                  <a:lnTo>
                    <a:pt x="190" y="60"/>
                  </a:lnTo>
                  <a:lnTo>
                    <a:pt x="192" y="64"/>
                  </a:lnTo>
                  <a:lnTo>
                    <a:pt x="192" y="69"/>
                  </a:lnTo>
                  <a:lnTo>
                    <a:pt x="192" y="73"/>
                  </a:lnTo>
                  <a:lnTo>
                    <a:pt x="192" y="79"/>
                  </a:lnTo>
                  <a:lnTo>
                    <a:pt x="193" y="84"/>
                  </a:lnTo>
                  <a:lnTo>
                    <a:pt x="193" y="90"/>
                  </a:lnTo>
                  <a:lnTo>
                    <a:pt x="193" y="97"/>
                  </a:lnTo>
                  <a:lnTo>
                    <a:pt x="193" y="242"/>
                  </a:lnTo>
                  <a:lnTo>
                    <a:pt x="152" y="242"/>
                  </a:lnTo>
                  <a:lnTo>
                    <a:pt x="152" y="99"/>
                  </a:lnTo>
                  <a:lnTo>
                    <a:pt x="152" y="92"/>
                  </a:lnTo>
                  <a:lnTo>
                    <a:pt x="152" y="88"/>
                  </a:lnTo>
                  <a:lnTo>
                    <a:pt x="151" y="81"/>
                  </a:lnTo>
                  <a:lnTo>
                    <a:pt x="151" y="76"/>
                  </a:lnTo>
                  <a:lnTo>
                    <a:pt x="151" y="73"/>
                  </a:lnTo>
                  <a:lnTo>
                    <a:pt x="150" y="69"/>
                  </a:lnTo>
                  <a:lnTo>
                    <a:pt x="149" y="65"/>
                  </a:lnTo>
                  <a:lnTo>
                    <a:pt x="147" y="62"/>
                  </a:lnTo>
                  <a:lnTo>
                    <a:pt x="146" y="59"/>
                  </a:lnTo>
                  <a:lnTo>
                    <a:pt x="145" y="56"/>
                  </a:lnTo>
                  <a:lnTo>
                    <a:pt x="142" y="53"/>
                  </a:lnTo>
                  <a:lnTo>
                    <a:pt x="141" y="51"/>
                  </a:lnTo>
                  <a:lnTo>
                    <a:pt x="139" y="48"/>
                  </a:lnTo>
                  <a:lnTo>
                    <a:pt x="136" y="46"/>
                  </a:lnTo>
                  <a:lnTo>
                    <a:pt x="134" y="45"/>
                  </a:lnTo>
                  <a:lnTo>
                    <a:pt x="131" y="42"/>
                  </a:lnTo>
                  <a:lnTo>
                    <a:pt x="128" y="41"/>
                  </a:lnTo>
                  <a:lnTo>
                    <a:pt x="125" y="40"/>
                  </a:lnTo>
                  <a:lnTo>
                    <a:pt x="122" y="38"/>
                  </a:lnTo>
                  <a:lnTo>
                    <a:pt x="118" y="37"/>
                  </a:lnTo>
                  <a:lnTo>
                    <a:pt x="114" y="36"/>
                  </a:lnTo>
                  <a:lnTo>
                    <a:pt x="110" y="36"/>
                  </a:lnTo>
                  <a:lnTo>
                    <a:pt x="107" y="35"/>
                  </a:lnTo>
                  <a:lnTo>
                    <a:pt x="103" y="35"/>
                  </a:lnTo>
                  <a:lnTo>
                    <a:pt x="97" y="35"/>
                  </a:lnTo>
                  <a:lnTo>
                    <a:pt x="91" y="36"/>
                  </a:lnTo>
                  <a:lnTo>
                    <a:pt x="85" y="37"/>
                  </a:lnTo>
                  <a:lnTo>
                    <a:pt x="79" y="40"/>
                  </a:lnTo>
                  <a:lnTo>
                    <a:pt x="74" y="41"/>
                  </a:lnTo>
                  <a:lnTo>
                    <a:pt x="69" y="45"/>
                  </a:lnTo>
                  <a:lnTo>
                    <a:pt x="64" y="47"/>
                  </a:lnTo>
                  <a:lnTo>
                    <a:pt x="59" y="52"/>
                  </a:lnTo>
                  <a:lnTo>
                    <a:pt x="54" y="56"/>
                  </a:lnTo>
                  <a:lnTo>
                    <a:pt x="50" y="62"/>
                  </a:lnTo>
                  <a:lnTo>
                    <a:pt x="48" y="68"/>
                  </a:lnTo>
                  <a:lnTo>
                    <a:pt x="44" y="75"/>
                  </a:lnTo>
                  <a:lnTo>
                    <a:pt x="43" y="83"/>
                  </a:lnTo>
                  <a:lnTo>
                    <a:pt x="42" y="92"/>
                  </a:lnTo>
                  <a:lnTo>
                    <a:pt x="40" y="102"/>
                  </a:lnTo>
                  <a:lnTo>
                    <a:pt x="40" y="113"/>
                  </a:lnTo>
                  <a:lnTo>
                    <a:pt x="40" y="242"/>
                  </a:lnTo>
                  <a:lnTo>
                    <a:pt x="0" y="242"/>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23" name="Google Shape;1023;p100"/>
            <p:cNvSpPr/>
            <p:nvPr/>
          </p:nvSpPr>
          <p:spPr>
            <a:xfrm>
              <a:off x="973" y="1329"/>
              <a:ext cx="23" cy="64"/>
            </a:xfrm>
            <a:custGeom>
              <a:avLst/>
              <a:gdLst/>
              <a:ahLst/>
              <a:cxnLst/>
              <a:rect l="l" t="t" r="r" b="b"/>
              <a:pathLst>
                <a:path w="116" h="323" extrusionOk="0">
                  <a:moveTo>
                    <a:pt x="110" y="284"/>
                  </a:moveTo>
                  <a:lnTo>
                    <a:pt x="116" y="319"/>
                  </a:lnTo>
                  <a:lnTo>
                    <a:pt x="112" y="321"/>
                  </a:lnTo>
                  <a:lnTo>
                    <a:pt x="107" y="321"/>
                  </a:lnTo>
                  <a:lnTo>
                    <a:pt x="104" y="322"/>
                  </a:lnTo>
                  <a:lnTo>
                    <a:pt x="100" y="322"/>
                  </a:lnTo>
                  <a:lnTo>
                    <a:pt x="96" y="322"/>
                  </a:lnTo>
                  <a:lnTo>
                    <a:pt x="93" y="323"/>
                  </a:lnTo>
                  <a:lnTo>
                    <a:pt x="89" y="323"/>
                  </a:lnTo>
                  <a:lnTo>
                    <a:pt x="85" y="323"/>
                  </a:lnTo>
                  <a:lnTo>
                    <a:pt x="80" y="323"/>
                  </a:lnTo>
                  <a:lnTo>
                    <a:pt x="75" y="322"/>
                  </a:lnTo>
                  <a:lnTo>
                    <a:pt x="70" y="322"/>
                  </a:lnTo>
                  <a:lnTo>
                    <a:pt x="65" y="321"/>
                  </a:lnTo>
                  <a:lnTo>
                    <a:pt x="62" y="321"/>
                  </a:lnTo>
                  <a:lnTo>
                    <a:pt x="58" y="319"/>
                  </a:lnTo>
                  <a:lnTo>
                    <a:pt x="54" y="317"/>
                  </a:lnTo>
                  <a:lnTo>
                    <a:pt x="52" y="316"/>
                  </a:lnTo>
                  <a:lnTo>
                    <a:pt x="48" y="315"/>
                  </a:lnTo>
                  <a:lnTo>
                    <a:pt x="46" y="312"/>
                  </a:lnTo>
                  <a:lnTo>
                    <a:pt x="43" y="310"/>
                  </a:lnTo>
                  <a:lnTo>
                    <a:pt x="41" y="308"/>
                  </a:lnTo>
                  <a:lnTo>
                    <a:pt x="40" y="306"/>
                  </a:lnTo>
                  <a:lnTo>
                    <a:pt x="37" y="303"/>
                  </a:lnTo>
                  <a:lnTo>
                    <a:pt x="36" y="301"/>
                  </a:lnTo>
                  <a:lnTo>
                    <a:pt x="35" y="297"/>
                  </a:lnTo>
                  <a:lnTo>
                    <a:pt x="33" y="295"/>
                  </a:lnTo>
                  <a:lnTo>
                    <a:pt x="32" y="290"/>
                  </a:lnTo>
                  <a:lnTo>
                    <a:pt x="31" y="286"/>
                  </a:lnTo>
                  <a:lnTo>
                    <a:pt x="31" y="280"/>
                  </a:lnTo>
                  <a:lnTo>
                    <a:pt x="30" y="274"/>
                  </a:lnTo>
                  <a:lnTo>
                    <a:pt x="30" y="267"/>
                  </a:lnTo>
                  <a:lnTo>
                    <a:pt x="30" y="259"/>
                  </a:lnTo>
                  <a:lnTo>
                    <a:pt x="30" y="251"/>
                  </a:lnTo>
                  <a:lnTo>
                    <a:pt x="30" y="114"/>
                  </a:lnTo>
                  <a:lnTo>
                    <a:pt x="0" y="114"/>
                  </a:lnTo>
                  <a:lnTo>
                    <a:pt x="0" y="82"/>
                  </a:lnTo>
                  <a:lnTo>
                    <a:pt x="30" y="82"/>
                  </a:lnTo>
                  <a:lnTo>
                    <a:pt x="30" y="23"/>
                  </a:lnTo>
                  <a:lnTo>
                    <a:pt x="69" y="0"/>
                  </a:lnTo>
                  <a:lnTo>
                    <a:pt x="69" y="82"/>
                  </a:lnTo>
                  <a:lnTo>
                    <a:pt x="110" y="82"/>
                  </a:lnTo>
                  <a:lnTo>
                    <a:pt x="110" y="114"/>
                  </a:lnTo>
                  <a:lnTo>
                    <a:pt x="69" y="114"/>
                  </a:lnTo>
                  <a:lnTo>
                    <a:pt x="69" y="253"/>
                  </a:lnTo>
                  <a:lnTo>
                    <a:pt x="69" y="257"/>
                  </a:lnTo>
                  <a:lnTo>
                    <a:pt x="69" y="260"/>
                  </a:lnTo>
                  <a:lnTo>
                    <a:pt x="70" y="264"/>
                  </a:lnTo>
                  <a:lnTo>
                    <a:pt x="70" y="267"/>
                  </a:lnTo>
                  <a:lnTo>
                    <a:pt x="70" y="269"/>
                  </a:lnTo>
                  <a:lnTo>
                    <a:pt x="70" y="272"/>
                  </a:lnTo>
                  <a:lnTo>
                    <a:pt x="72" y="273"/>
                  </a:lnTo>
                  <a:lnTo>
                    <a:pt x="72" y="275"/>
                  </a:lnTo>
                  <a:lnTo>
                    <a:pt x="73" y="276"/>
                  </a:lnTo>
                  <a:lnTo>
                    <a:pt x="74" y="278"/>
                  </a:lnTo>
                  <a:lnTo>
                    <a:pt x="74" y="279"/>
                  </a:lnTo>
                  <a:lnTo>
                    <a:pt x="75" y="280"/>
                  </a:lnTo>
                  <a:lnTo>
                    <a:pt x="77" y="281"/>
                  </a:lnTo>
                  <a:lnTo>
                    <a:pt x="78" y="281"/>
                  </a:lnTo>
                  <a:lnTo>
                    <a:pt x="79" y="283"/>
                  </a:lnTo>
                  <a:lnTo>
                    <a:pt x="80" y="283"/>
                  </a:lnTo>
                  <a:lnTo>
                    <a:pt x="81" y="284"/>
                  </a:lnTo>
                  <a:lnTo>
                    <a:pt x="83" y="284"/>
                  </a:lnTo>
                  <a:lnTo>
                    <a:pt x="84" y="285"/>
                  </a:lnTo>
                  <a:lnTo>
                    <a:pt x="86" y="285"/>
                  </a:lnTo>
                  <a:lnTo>
                    <a:pt x="88" y="285"/>
                  </a:lnTo>
                  <a:lnTo>
                    <a:pt x="90" y="285"/>
                  </a:lnTo>
                  <a:lnTo>
                    <a:pt x="93" y="285"/>
                  </a:lnTo>
                  <a:lnTo>
                    <a:pt x="94" y="285"/>
                  </a:lnTo>
                  <a:lnTo>
                    <a:pt x="96" y="285"/>
                  </a:lnTo>
                  <a:lnTo>
                    <a:pt x="97" y="285"/>
                  </a:lnTo>
                  <a:lnTo>
                    <a:pt x="100" y="285"/>
                  </a:lnTo>
                  <a:lnTo>
                    <a:pt x="102" y="285"/>
                  </a:lnTo>
                  <a:lnTo>
                    <a:pt x="105" y="285"/>
                  </a:lnTo>
                  <a:lnTo>
                    <a:pt x="107" y="284"/>
                  </a:lnTo>
                  <a:lnTo>
                    <a:pt x="110" y="28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24" name="Google Shape;1024;p100"/>
            <p:cNvSpPr/>
            <p:nvPr/>
          </p:nvSpPr>
          <p:spPr>
            <a:xfrm>
              <a:off x="2977" y="1327"/>
              <a:ext cx="49" cy="66"/>
            </a:xfrm>
            <a:custGeom>
              <a:avLst/>
              <a:gdLst/>
              <a:ahLst/>
              <a:cxnLst/>
              <a:rect l="l" t="t" r="r" b="b"/>
              <a:pathLst>
                <a:path w="245" h="327" extrusionOk="0">
                  <a:moveTo>
                    <a:pt x="0" y="327"/>
                  </a:moveTo>
                  <a:lnTo>
                    <a:pt x="0" y="0"/>
                  </a:lnTo>
                  <a:lnTo>
                    <a:pt x="237" y="0"/>
                  </a:lnTo>
                  <a:lnTo>
                    <a:pt x="237" y="39"/>
                  </a:lnTo>
                  <a:lnTo>
                    <a:pt x="44" y="39"/>
                  </a:lnTo>
                  <a:lnTo>
                    <a:pt x="44" y="139"/>
                  </a:lnTo>
                  <a:lnTo>
                    <a:pt x="225" y="139"/>
                  </a:lnTo>
                  <a:lnTo>
                    <a:pt x="225" y="177"/>
                  </a:lnTo>
                  <a:lnTo>
                    <a:pt x="44" y="177"/>
                  </a:lnTo>
                  <a:lnTo>
                    <a:pt x="44" y="289"/>
                  </a:lnTo>
                  <a:lnTo>
                    <a:pt x="245" y="289"/>
                  </a:lnTo>
                  <a:lnTo>
                    <a:pt x="245" y="327"/>
                  </a:lnTo>
                  <a:lnTo>
                    <a:pt x="0" y="32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25" name="Google Shape;1025;p100"/>
            <p:cNvSpPr/>
            <p:nvPr/>
          </p:nvSpPr>
          <p:spPr>
            <a:xfrm>
              <a:off x="3032" y="1345"/>
              <a:ext cx="44" cy="48"/>
            </a:xfrm>
            <a:custGeom>
              <a:avLst/>
              <a:gdLst/>
              <a:ahLst/>
              <a:cxnLst/>
              <a:rect l="l" t="t" r="r" b="b"/>
              <a:pathLst>
                <a:path w="221" h="237" extrusionOk="0">
                  <a:moveTo>
                    <a:pt x="0" y="237"/>
                  </a:moveTo>
                  <a:lnTo>
                    <a:pt x="86" y="115"/>
                  </a:lnTo>
                  <a:lnTo>
                    <a:pt x="6" y="0"/>
                  </a:lnTo>
                  <a:lnTo>
                    <a:pt x="56" y="0"/>
                  </a:lnTo>
                  <a:lnTo>
                    <a:pt x="93" y="57"/>
                  </a:lnTo>
                  <a:lnTo>
                    <a:pt x="96" y="60"/>
                  </a:lnTo>
                  <a:lnTo>
                    <a:pt x="98" y="64"/>
                  </a:lnTo>
                  <a:lnTo>
                    <a:pt x="100" y="68"/>
                  </a:lnTo>
                  <a:lnTo>
                    <a:pt x="102" y="70"/>
                  </a:lnTo>
                  <a:lnTo>
                    <a:pt x="104" y="74"/>
                  </a:lnTo>
                  <a:lnTo>
                    <a:pt x="106" y="78"/>
                  </a:lnTo>
                  <a:lnTo>
                    <a:pt x="108" y="80"/>
                  </a:lnTo>
                  <a:lnTo>
                    <a:pt x="109" y="83"/>
                  </a:lnTo>
                  <a:lnTo>
                    <a:pt x="112" y="79"/>
                  </a:lnTo>
                  <a:lnTo>
                    <a:pt x="114" y="75"/>
                  </a:lnTo>
                  <a:lnTo>
                    <a:pt x="117" y="73"/>
                  </a:lnTo>
                  <a:lnTo>
                    <a:pt x="119" y="69"/>
                  </a:lnTo>
                  <a:lnTo>
                    <a:pt x="122" y="65"/>
                  </a:lnTo>
                  <a:lnTo>
                    <a:pt x="123" y="63"/>
                  </a:lnTo>
                  <a:lnTo>
                    <a:pt x="125" y="59"/>
                  </a:lnTo>
                  <a:lnTo>
                    <a:pt x="128" y="57"/>
                  </a:lnTo>
                  <a:lnTo>
                    <a:pt x="167" y="0"/>
                  </a:lnTo>
                  <a:lnTo>
                    <a:pt x="215" y="0"/>
                  </a:lnTo>
                  <a:lnTo>
                    <a:pt x="134" y="112"/>
                  </a:lnTo>
                  <a:lnTo>
                    <a:pt x="221" y="237"/>
                  </a:lnTo>
                  <a:lnTo>
                    <a:pt x="172" y="237"/>
                  </a:lnTo>
                  <a:lnTo>
                    <a:pt x="124" y="164"/>
                  </a:lnTo>
                  <a:lnTo>
                    <a:pt x="111" y="144"/>
                  </a:lnTo>
                  <a:lnTo>
                    <a:pt x="48" y="237"/>
                  </a:lnTo>
                  <a:lnTo>
                    <a:pt x="0" y="23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26" name="Google Shape;1026;p100"/>
            <p:cNvSpPr/>
            <p:nvPr/>
          </p:nvSpPr>
          <p:spPr>
            <a:xfrm>
              <a:off x="3083" y="1344"/>
              <a:ext cx="41" cy="67"/>
            </a:xfrm>
            <a:custGeom>
              <a:avLst/>
              <a:gdLst/>
              <a:ahLst/>
              <a:cxnLst/>
              <a:rect l="l" t="t" r="r" b="b"/>
              <a:pathLst>
                <a:path w="205" h="333" extrusionOk="0">
                  <a:moveTo>
                    <a:pt x="0" y="333"/>
                  </a:moveTo>
                  <a:lnTo>
                    <a:pt x="0" y="5"/>
                  </a:lnTo>
                  <a:lnTo>
                    <a:pt x="37" y="5"/>
                  </a:lnTo>
                  <a:lnTo>
                    <a:pt x="37" y="36"/>
                  </a:lnTo>
                  <a:lnTo>
                    <a:pt x="39" y="32"/>
                  </a:lnTo>
                  <a:lnTo>
                    <a:pt x="43" y="27"/>
                  </a:lnTo>
                  <a:lnTo>
                    <a:pt x="46" y="24"/>
                  </a:lnTo>
                  <a:lnTo>
                    <a:pt x="50" y="20"/>
                  </a:lnTo>
                  <a:lnTo>
                    <a:pt x="54" y="17"/>
                  </a:lnTo>
                  <a:lnTo>
                    <a:pt x="58" y="14"/>
                  </a:lnTo>
                  <a:lnTo>
                    <a:pt x="61" y="11"/>
                  </a:lnTo>
                  <a:lnTo>
                    <a:pt x="65" y="9"/>
                  </a:lnTo>
                  <a:lnTo>
                    <a:pt x="70" y="8"/>
                  </a:lnTo>
                  <a:lnTo>
                    <a:pt x="74" y="5"/>
                  </a:lnTo>
                  <a:lnTo>
                    <a:pt x="78" y="4"/>
                  </a:lnTo>
                  <a:lnTo>
                    <a:pt x="83" y="3"/>
                  </a:lnTo>
                  <a:lnTo>
                    <a:pt x="88" y="1"/>
                  </a:lnTo>
                  <a:lnTo>
                    <a:pt x="93" y="0"/>
                  </a:lnTo>
                  <a:lnTo>
                    <a:pt x="99" y="0"/>
                  </a:lnTo>
                  <a:lnTo>
                    <a:pt x="104" y="0"/>
                  </a:lnTo>
                  <a:lnTo>
                    <a:pt x="113" y="0"/>
                  </a:lnTo>
                  <a:lnTo>
                    <a:pt x="119" y="1"/>
                  </a:lnTo>
                  <a:lnTo>
                    <a:pt x="126" y="3"/>
                  </a:lnTo>
                  <a:lnTo>
                    <a:pt x="134" y="4"/>
                  </a:lnTo>
                  <a:lnTo>
                    <a:pt x="140" y="6"/>
                  </a:lnTo>
                  <a:lnTo>
                    <a:pt x="146" y="9"/>
                  </a:lnTo>
                  <a:lnTo>
                    <a:pt x="152" y="13"/>
                  </a:lnTo>
                  <a:lnTo>
                    <a:pt x="158" y="16"/>
                  </a:lnTo>
                  <a:lnTo>
                    <a:pt x="165" y="20"/>
                  </a:lnTo>
                  <a:lnTo>
                    <a:pt x="169" y="25"/>
                  </a:lnTo>
                  <a:lnTo>
                    <a:pt x="174" y="30"/>
                  </a:lnTo>
                  <a:lnTo>
                    <a:pt x="179" y="35"/>
                  </a:lnTo>
                  <a:lnTo>
                    <a:pt x="183" y="41"/>
                  </a:lnTo>
                  <a:lnTo>
                    <a:pt x="187" y="47"/>
                  </a:lnTo>
                  <a:lnTo>
                    <a:pt x="190" y="53"/>
                  </a:lnTo>
                  <a:lnTo>
                    <a:pt x="194" y="60"/>
                  </a:lnTo>
                  <a:lnTo>
                    <a:pt x="197" y="67"/>
                  </a:lnTo>
                  <a:lnTo>
                    <a:pt x="199" y="74"/>
                  </a:lnTo>
                  <a:lnTo>
                    <a:pt x="200" y="83"/>
                  </a:lnTo>
                  <a:lnTo>
                    <a:pt x="203" y="90"/>
                  </a:lnTo>
                  <a:lnTo>
                    <a:pt x="204" y="97"/>
                  </a:lnTo>
                  <a:lnTo>
                    <a:pt x="205" y="106"/>
                  </a:lnTo>
                  <a:lnTo>
                    <a:pt x="205" y="113"/>
                  </a:lnTo>
                  <a:lnTo>
                    <a:pt x="205" y="122"/>
                  </a:lnTo>
                  <a:lnTo>
                    <a:pt x="205" y="132"/>
                  </a:lnTo>
                  <a:lnTo>
                    <a:pt x="205" y="140"/>
                  </a:lnTo>
                  <a:lnTo>
                    <a:pt x="204" y="149"/>
                  </a:lnTo>
                  <a:lnTo>
                    <a:pt x="203" y="156"/>
                  </a:lnTo>
                  <a:lnTo>
                    <a:pt x="200" y="165"/>
                  </a:lnTo>
                  <a:lnTo>
                    <a:pt x="198" y="172"/>
                  </a:lnTo>
                  <a:lnTo>
                    <a:pt x="195" y="181"/>
                  </a:lnTo>
                  <a:lnTo>
                    <a:pt x="193" y="188"/>
                  </a:lnTo>
                  <a:lnTo>
                    <a:pt x="189" y="195"/>
                  </a:lnTo>
                  <a:lnTo>
                    <a:pt x="185" y="202"/>
                  </a:lnTo>
                  <a:lnTo>
                    <a:pt x="181" y="208"/>
                  </a:lnTo>
                  <a:lnTo>
                    <a:pt x="177" y="214"/>
                  </a:lnTo>
                  <a:lnTo>
                    <a:pt x="172" y="219"/>
                  </a:lnTo>
                  <a:lnTo>
                    <a:pt x="166" y="224"/>
                  </a:lnTo>
                  <a:lnTo>
                    <a:pt x="161" y="229"/>
                  </a:lnTo>
                  <a:lnTo>
                    <a:pt x="155" y="233"/>
                  </a:lnTo>
                  <a:lnTo>
                    <a:pt x="149" y="236"/>
                  </a:lnTo>
                  <a:lnTo>
                    <a:pt x="141" y="239"/>
                  </a:lnTo>
                  <a:lnTo>
                    <a:pt x="135" y="242"/>
                  </a:lnTo>
                  <a:lnTo>
                    <a:pt x="129" y="244"/>
                  </a:lnTo>
                  <a:lnTo>
                    <a:pt x="123" y="246"/>
                  </a:lnTo>
                  <a:lnTo>
                    <a:pt x="115" y="247"/>
                  </a:lnTo>
                  <a:lnTo>
                    <a:pt x="109" y="247"/>
                  </a:lnTo>
                  <a:lnTo>
                    <a:pt x="102" y="249"/>
                  </a:lnTo>
                  <a:lnTo>
                    <a:pt x="97" y="247"/>
                  </a:lnTo>
                  <a:lnTo>
                    <a:pt x="92" y="247"/>
                  </a:lnTo>
                  <a:lnTo>
                    <a:pt x="87" y="247"/>
                  </a:lnTo>
                  <a:lnTo>
                    <a:pt x="83" y="246"/>
                  </a:lnTo>
                  <a:lnTo>
                    <a:pt x="78" y="245"/>
                  </a:lnTo>
                  <a:lnTo>
                    <a:pt x="74" y="244"/>
                  </a:lnTo>
                  <a:lnTo>
                    <a:pt x="70" y="241"/>
                  </a:lnTo>
                  <a:lnTo>
                    <a:pt x="66" y="240"/>
                  </a:lnTo>
                  <a:lnTo>
                    <a:pt x="62" y="238"/>
                  </a:lnTo>
                  <a:lnTo>
                    <a:pt x="59" y="235"/>
                  </a:lnTo>
                  <a:lnTo>
                    <a:pt x="55" y="233"/>
                  </a:lnTo>
                  <a:lnTo>
                    <a:pt x="51" y="230"/>
                  </a:lnTo>
                  <a:lnTo>
                    <a:pt x="48" y="228"/>
                  </a:lnTo>
                  <a:lnTo>
                    <a:pt x="45" y="224"/>
                  </a:lnTo>
                  <a:lnTo>
                    <a:pt x="43" y="222"/>
                  </a:lnTo>
                  <a:lnTo>
                    <a:pt x="39" y="218"/>
                  </a:lnTo>
                  <a:lnTo>
                    <a:pt x="39" y="333"/>
                  </a:lnTo>
                  <a:lnTo>
                    <a:pt x="0" y="333"/>
                  </a:lnTo>
                  <a:close/>
                  <a:moveTo>
                    <a:pt x="35" y="126"/>
                  </a:moveTo>
                  <a:lnTo>
                    <a:pt x="37" y="137"/>
                  </a:lnTo>
                  <a:lnTo>
                    <a:pt x="37" y="147"/>
                  </a:lnTo>
                  <a:lnTo>
                    <a:pt x="38" y="156"/>
                  </a:lnTo>
                  <a:lnTo>
                    <a:pt x="40" y="165"/>
                  </a:lnTo>
                  <a:lnTo>
                    <a:pt x="43" y="174"/>
                  </a:lnTo>
                  <a:lnTo>
                    <a:pt x="46" y="181"/>
                  </a:lnTo>
                  <a:lnTo>
                    <a:pt x="50" y="187"/>
                  </a:lnTo>
                  <a:lnTo>
                    <a:pt x="54" y="193"/>
                  </a:lnTo>
                  <a:lnTo>
                    <a:pt x="59" y="198"/>
                  </a:lnTo>
                  <a:lnTo>
                    <a:pt x="64" y="203"/>
                  </a:lnTo>
                  <a:lnTo>
                    <a:pt x="70" y="207"/>
                  </a:lnTo>
                  <a:lnTo>
                    <a:pt x="75" y="209"/>
                  </a:lnTo>
                  <a:lnTo>
                    <a:pt x="81" y="212"/>
                  </a:lnTo>
                  <a:lnTo>
                    <a:pt x="87" y="214"/>
                  </a:lnTo>
                  <a:lnTo>
                    <a:pt x="93" y="214"/>
                  </a:lnTo>
                  <a:lnTo>
                    <a:pt x="99" y="215"/>
                  </a:lnTo>
                  <a:lnTo>
                    <a:pt x="106" y="214"/>
                  </a:lnTo>
                  <a:lnTo>
                    <a:pt x="112" y="214"/>
                  </a:lnTo>
                  <a:lnTo>
                    <a:pt x="118" y="212"/>
                  </a:lnTo>
                  <a:lnTo>
                    <a:pt x="124" y="209"/>
                  </a:lnTo>
                  <a:lnTo>
                    <a:pt x="130" y="207"/>
                  </a:lnTo>
                  <a:lnTo>
                    <a:pt x="135" y="202"/>
                  </a:lnTo>
                  <a:lnTo>
                    <a:pt x="140" y="198"/>
                  </a:lnTo>
                  <a:lnTo>
                    <a:pt x="145" y="192"/>
                  </a:lnTo>
                  <a:lnTo>
                    <a:pt x="150" y="186"/>
                  </a:lnTo>
                  <a:lnTo>
                    <a:pt x="153" y="180"/>
                  </a:lnTo>
                  <a:lnTo>
                    <a:pt x="157" y="172"/>
                  </a:lnTo>
                  <a:lnTo>
                    <a:pt x="160" y="164"/>
                  </a:lnTo>
                  <a:lnTo>
                    <a:pt x="162" y="154"/>
                  </a:lnTo>
                  <a:lnTo>
                    <a:pt x="163" y="144"/>
                  </a:lnTo>
                  <a:lnTo>
                    <a:pt x="165" y="133"/>
                  </a:lnTo>
                  <a:lnTo>
                    <a:pt x="165" y="122"/>
                  </a:lnTo>
                  <a:lnTo>
                    <a:pt x="165" y="111"/>
                  </a:lnTo>
                  <a:lnTo>
                    <a:pt x="163" y="101"/>
                  </a:lnTo>
                  <a:lnTo>
                    <a:pt x="162" y="91"/>
                  </a:lnTo>
                  <a:lnTo>
                    <a:pt x="160" y="83"/>
                  </a:lnTo>
                  <a:lnTo>
                    <a:pt x="157" y="74"/>
                  </a:lnTo>
                  <a:lnTo>
                    <a:pt x="153" y="67"/>
                  </a:lnTo>
                  <a:lnTo>
                    <a:pt x="150" y="60"/>
                  </a:lnTo>
                  <a:lnTo>
                    <a:pt x="146" y="54"/>
                  </a:lnTo>
                  <a:lnTo>
                    <a:pt x="141" y="49"/>
                  </a:lnTo>
                  <a:lnTo>
                    <a:pt x="136" y="45"/>
                  </a:lnTo>
                  <a:lnTo>
                    <a:pt x="130" y="41"/>
                  </a:lnTo>
                  <a:lnTo>
                    <a:pt x="125" y="37"/>
                  </a:lnTo>
                  <a:lnTo>
                    <a:pt x="119" y="35"/>
                  </a:lnTo>
                  <a:lnTo>
                    <a:pt x="114" y="33"/>
                  </a:lnTo>
                  <a:lnTo>
                    <a:pt x="108" y="32"/>
                  </a:lnTo>
                  <a:lnTo>
                    <a:pt x="101" y="32"/>
                  </a:lnTo>
                  <a:lnTo>
                    <a:pt x="94" y="32"/>
                  </a:lnTo>
                  <a:lnTo>
                    <a:pt x="88" y="33"/>
                  </a:lnTo>
                  <a:lnTo>
                    <a:pt x="82" y="35"/>
                  </a:lnTo>
                  <a:lnTo>
                    <a:pt x="77" y="37"/>
                  </a:lnTo>
                  <a:lnTo>
                    <a:pt x="71" y="41"/>
                  </a:lnTo>
                  <a:lnTo>
                    <a:pt x="66" y="46"/>
                  </a:lnTo>
                  <a:lnTo>
                    <a:pt x="60" y="49"/>
                  </a:lnTo>
                  <a:lnTo>
                    <a:pt x="55" y="56"/>
                  </a:lnTo>
                  <a:lnTo>
                    <a:pt x="51" y="62"/>
                  </a:lnTo>
                  <a:lnTo>
                    <a:pt x="46" y="69"/>
                  </a:lnTo>
                  <a:lnTo>
                    <a:pt x="44" y="76"/>
                  </a:lnTo>
                  <a:lnTo>
                    <a:pt x="40" y="85"/>
                  </a:lnTo>
                  <a:lnTo>
                    <a:pt x="39" y="94"/>
                  </a:lnTo>
                  <a:lnTo>
                    <a:pt x="37" y="104"/>
                  </a:lnTo>
                  <a:lnTo>
                    <a:pt x="37" y="115"/>
                  </a:lnTo>
                  <a:lnTo>
                    <a:pt x="35" y="1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27" name="Google Shape;1027;p100"/>
            <p:cNvSpPr/>
            <p:nvPr/>
          </p:nvSpPr>
          <p:spPr>
            <a:xfrm>
              <a:off x="3133" y="1327"/>
              <a:ext cx="9" cy="66"/>
            </a:xfrm>
            <a:prstGeom prst="rect">
              <a:avLst/>
            </a:pr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028" name="Google Shape;1028;p100"/>
            <p:cNvSpPr/>
            <p:nvPr/>
          </p:nvSpPr>
          <p:spPr>
            <a:xfrm>
              <a:off x="3151" y="1344"/>
              <a:ext cx="44" cy="50"/>
            </a:xfrm>
            <a:custGeom>
              <a:avLst/>
              <a:gdLst/>
              <a:ahLst/>
              <a:cxnLst/>
              <a:rect l="l" t="t" r="r" b="b"/>
              <a:pathLst>
                <a:path w="219" h="249" extrusionOk="0">
                  <a:moveTo>
                    <a:pt x="168" y="213"/>
                  </a:moveTo>
                  <a:lnTo>
                    <a:pt x="163" y="218"/>
                  </a:lnTo>
                  <a:lnTo>
                    <a:pt x="157" y="223"/>
                  </a:lnTo>
                  <a:lnTo>
                    <a:pt x="152" y="226"/>
                  </a:lnTo>
                  <a:lnTo>
                    <a:pt x="146" y="230"/>
                  </a:lnTo>
                  <a:lnTo>
                    <a:pt x="141" y="233"/>
                  </a:lnTo>
                  <a:lnTo>
                    <a:pt x="136" y="235"/>
                  </a:lnTo>
                  <a:lnTo>
                    <a:pt x="130" y="239"/>
                  </a:lnTo>
                  <a:lnTo>
                    <a:pt x="125" y="240"/>
                  </a:lnTo>
                  <a:lnTo>
                    <a:pt x="120" y="242"/>
                  </a:lnTo>
                  <a:lnTo>
                    <a:pt x="115" y="244"/>
                  </a:lnTo>
                  <a:lnTo>
                    <a:pt x="109" y="245"/>
                  </a:lnTo>
                  <a:lnTo>
                    <a:pt x="104" y="246"/>
                  </a:lnTo>
                  <a:lnTo>
                    <a:pt x="98" y="247"/>
                  </a:lnTo>
                  <a:lnTo>
                    <a:pt x="93" y="247"/>
                  </a:lnTo>
                  <a:lnTo>
                    <a:pt x="87" y="247"/>
                  </a:lnTo>
                  <a:lnTo>
                    <a:pt x="81" y="249"/>
                  </a:lnTo>
                  <a:lnTo>
                    <a:pt x="71" y="247"/>
                  </a:lnTo>
                  <a:lnTo>
                    <a:pt x="62" y="247"/>
                  </a:lnTo>
                  <a:lnTo>
                    <a:pt x="54" y="245"/>
                  </a:lnTo>
                  <a:lnTo>
                    <a:pt x="46" y="244"/>
                  </a:lnTo>
                  <a:lnTo>
                    <a:pt x="39" y="241"/>
                  </a:lnTo>
                  <a:lnTo>
                    <a:pt x="33" y="238"/>
                  </a:lnTo>
                  <a:lnTo>
                    <a:pt x="27" y="234"/>
                  </a:lnTo>
                  <a:lnTo>
                    <a:pt x="21" y="229"/>
                  </a:lnTo>
                  <a:lnTo>
                    <a:pt x="16" y="224"/>
                  </a:lnTo>
                  <a:lnTo>
                    <a:pt x="12" y="219"/>
                  </a:lnTo>
                  <a:lnTo>
                    <a:pt x="8" y="213"/>
                  </a:lnTo>
                  <a:lnTo>
                    <a:pt x="5" y="207"/>
                  </a:lnTo>
                  <a:lnTo>
                    <a:pt x="3" y="201"/>
                  </a:lnTo>
                  <a:lnTo>
                    <a:pt x="1" y="195"/>
                  </a:lnTo>
                  <a:lnTo>
                    <a:pt x="0" y="187"/>
                  </a:lnTo>
                  <a:lnTo>
                    <a:pt x="0" y="180"/>
                  </a:lnTo>
                  <a:lnTo>
                    <a:pt x="0" y="176"/>
                  </a:lnTo>
                  <a:lnTo>
                    <a:pt x="1" y="171"/>
                  </a:lnTo>
                  <a:lnTo>
                    <a:pt x="1" y="167"/>
                  </a:lnTo>
                  <a:lnTo>
                    <a:pt x="2" y="164"/>
                  </a:lnTo>
                  <a:lnTo>
                    <a:pt x="3" y="160"/>
                  </a:lnTo>
                  <a:lnTo>
                    <a:pt x="5" y="155"/>
                  </a:lnTo>
                  <a:lnTo>
                    <a:pt x="6" y="151"/>
                  </a:lnTo>
                  <a:lnTo>
                    <a:pt x="8" y="148"/>
                  </a:lnTo>
                  <a:lnTo>
                    <a:pt x="10" y="145"/>
                  </a:lnTo>
                  <a:lnTo>
                    <a:pt x="12" y="142"/>
                  </a:lnTo>
                  <a:lnTo>
                    <a:pt x="14" y="138"/>
                  </a:lnTo>
                  <a:lnTo>
                    <a:pt x="17" y="135"/>
                  </a:lnTo>
                  <a:lnTo>
                    <a:pt x="19" y="133"/>
                  </a:lnTo>
                  <a:lnTo>
                    <a:pt x="22" y="131"/>
                  </a:lnTo>
                  <a:lnTo>
                    <a:pt x="26" y="128"/>
                  </a:lnTo>
                  <a:lnTo>
                    <a:pt x="28" y="126"/>
                  </a:lnTo>
                  <a:lnTo>
                    <a:pt x="32" y="123"/>
                  </a:lnTo>
                  <a:lnTo>
                    <a:pt x="35" y="121"/>
                  </a:lnTo>
                  <a:lnTo>
                    <a:pt x="39" y="120"/>
                  </a:lnTo>
                  <a:lnTo>
                    <a:pt x="43" y="117"/>
                  </a:lnTo>
                  <a:lnTo>
                    <a:pt x="46" y="116"/>
                  </a:lnTo>
                  <a:lnTo>
                    <a:pt x="50" y="115"/>
                  </a:lnTo>
                  <a:lnTo>
                    <a:pt x="54" y="113"/>
                  </a:lnTo>
                  <a:lnTo>
                    <a:pt x="57" y="112"/>
                  </a:lnTo>
                  <a:lnTo>
                    <a:pt x="61" y="111"/>
                  </a:lnTo>
                  <a:lnTo>
                    <a:pt x="64" y="111"/>
                  </a:lnTo>
                  <a:lnTo>
                    <a:pt x="69" y="110"/>
                  </a:lnTo>
                  <a:lnTo>
                    <a:pt x="72" y="108"/>
                  </a:lnTo>
                  <a:lnTo>
                    <a:pt x="77" y="108"/>
                  </a:lnTo>
                  <a:lnTo>
                    <a:pt x="82" y="107"/>
                  </a:lnTo>
                  <a:lnTo>
                    <a:pt x="87" y="107"/>
                  </a:lnTo>
                  <a:lnTo>
                    <a:pt x="93" y="106"/>
                  </a:lnTo>
                  <a:lnTo>
                    <a:pt x="105" y="105"/>
                  </a:lnTo>
                  <a:lnTo>
                    <a:pt x="117" y="104"/>
                  </a:lnTo>
                  <a:lnTo>
                    <a:pt x="126" y="101"/>
                  </a:lnTo>
                  <a:lnTo>
                    <a:pt x="135" y="100"/>
                  </a:lnTo>
                  <a:lnTo>
                    <a:pt x="144" y="97"/>
                  </a:lnTo>
                  <a:lnTo>
                    <a:pt x="152" y="96"/>
                  </a:lnTo>
                  <a:lnTo>
                    <a:pt x="158" y="94"/>
                  </a:lnTo>
                  <a:lnTo>
                    <a:pt x="164" y="92"/>
                  </a:lnTo>
                  <a:lnTo>
                    <a:pt x="164" y="90"/>
                  </a:lnTo>
                  <a:lnTo>
                    <a:pt x="164" y="89"/>
                  </a:lnTo>
                  <a:lnTo>
                    <a:pt x="164" y="86"/>
                  </a:lnTo>
                  <a:lnTo>
                    <a:pt x="166" y="85"/>
                  </a:lnTo>
                  <a:lnTo>
                    <a:pt x="166" y="84"/>
                  </a:lnTo>
                  <a:lnTo>
                    <a:pt x="166" y="83"/>
                  </a:lnTo>
                  <a:lnTo>
                    <a:pt x="166" y="81"/>
                  </a:lnTo>
                  <a:lnTo>
                    <a:pt x="164" y="75"/>
                  </a:lnTo>
                  <a:lnTo>
                    <a:pt x="164" y="70"/>
                  </a:lnTo>
                  <a:lnTo>
                    <a:pt x="163" y="65"/>
                  </a:lnTo>
                  <a:lnTo>
                    <a:pt x="162" y="60"/>
                  </a:lnTo>
                  <a:lnTo>
                    <a:pt x="161" y="57"/>
                  </a:lnTo>
                  <a:lnTo>
                    <a:pt x="158" y="53"/>
                  </a:lnTo>
                  <a:lnTo>
                    <a:pt x="156" y="49"/>
                  </a:lnTo>
                  <a:lnTo>
                    <a:pt x="153" y="47"/>
                  </a:lnTo>
                  <a:lnTo>
                    <a:pt x="150" y="45"/>
                  </a:lnTo>
                  <a:lnTo>
                    <a:pt x="145" y="41"/>
                  </a:lnTo>
                  <a:lnTo>
                    <a:pt x="140" y="38"/>
                  </a:lnTo>
                  <a:lnTo>
                    <a:pt x="135" y="37"/>
                  </a:lnTo>
                  <a:lnTo>
                    <a:pt x="129" y="36"/>
                  </a:lnTo>
                  <a:lnTo>
                    <a:pt x="123" y="35"/>
                  </a:lnTo>
                  <a:lnTo>
                    <a:pt x="115" y="33"/>
                  </a:lnTo>
                  <a:lnTo>
                    <a:pt x="108" y="33"/>
                  </a:lnTo>
                  <a:lnTo>
                    <a:pt x="101" y="33"/>
                  </a:lnTo>
                  <a:lnTo>
                    <a:pt x="94" y="35"/>
                  </a:lnTo>
                  <a:lnTo>
                    <a:pt x="88" y="35"/>
                  </a:lnTo>
                  <a:lnTo>
                    <a:pt x="83" y="36"/>
                  </a:lnTo>
                  <a:lnTo>
                    <a:pt x="78" y="37"/>
                  </a:lnTo>
                  <a:lnTo>
                    <a:pt x="73" y="40"/>
                  </a:lnTo>
                  <a:lnTo>
                    <a:pt x="70" y="41"/>
                  </a:lnTo>
                  <a:lnTo>
                    <a:pt x="66" y="43"/>
                  </a:lnTo>
                  <a:lnTo>
                    <a:pt x="62" y="46"/>
                  </a:lnTo>
                  <a:lnTo>
                    <a:pt x="60" y="49"/>
                  </a:lnTo>
                  <a:lnTo>
                    <a:pt x="57" y="53"/>
                  </a:lnTo>
                  <a:lnTo>
                    <a:pt x="54" y="57"/>
                  </a:lnTo>
                  <a:lnTo>
                    <a:pt x="51" y="62"/>
                  </a:lnTo>
                  <a:lnTo>
                    <a:pt x="50" y="67"/>
                  </a:lnTo>
                  <a:lnTo>
                    <a:pt x="48" y="73"/>
                  </a:lnTo>
                  <a:lnTo>
                    <a:pt x="46" y="79"/>
                  </a:lnTo>
                  <a:lnTo>
                    <a:pt x="7" y="73"/>
                  </a:lnTo>
                  <a:lnTo>
                    <a:pt x="8" y="67"/>
                  </a:lnTo>
                  <a:lnTo>
                    <a:pt x="10" y="62"/>
                  </a:lnTo>
                  <a:lnTo>
                    <a:pt x="12" y="56"/>
                  </a:lnTo>
                  <a:lnTo>
                    <a:pt x="14" y="51"/>
                  </a:lnTo>
                  <a:lnTo>
                    <a:pt x="16" y="46"/>
                  </a:lnTo>
                  <a:lnTo>
                    <a:pt x="18" y="41"/>
                  </a:lnTo>
                  <a:lnTo>
                    <a:pt x="22" y="36"/>
                  </a:lnTo>
                  <a:lnTo>
                    <a:pt x="24" y="32"/>
                  </a:lnTo>
                  <a:lnTo>
                    <a:pt x="28" y="29"/>
                  </a:lnTo>
                  <a:lnTo>
                    <a:pt x="32" y="25"/>
                  </a:lnTo>
                  <a:lnTo>
                    <a:pt x="35" y="22"/>
                  </a:lnTo>
                  <a:lnTo>
                    <a:pt x="39" y="19"/>
                  </a:lnTo>
                  <a:lnTo>
                    <a:pt x="44" y="16"/>
                  </a:lnTo>
                  <a:lnTo>
                    <a:pt x="49" y="13"/>
                  </a:lnTo>
                  <a:lnTo>
                    <a:pt x="54" y="11"/>
                  </a:lnTo>
                  <a:lnTo>
                    <a:pt x="60" y="9"/>
                  </a:lnTo>
                  <a:lnTo>
                    <a:pt x="66" y="6"/>
                  </a:lnTo>
                  <a:lnTo>
                    <a:pt x="72" y="5"/>
                  </a:lnTo>
                  <a:lnTo>
                    <a:pt x="78" y="4"/>
                  </a:lnTo>
                  <a:lnTo>
                    <a:pt x="85" y="3"/>
                  </a:lnTo>
                  <a:lnTo>
                    <a:pt x="92" y="1"/>
                  </a:lnTo>
                  <a:lnTo>
                    <a:pt x="99" y="0"/>
                  </a:lnTo>
                  <a:lnTo>
                    <a:pt x="107" y="0"/>
                  </a:lnTo>
                  <a:lnTo>
                    <a:pt x="114" y="0"/>
                  </a:lnTo>
                  <a:lnTo>
                    <a:pt x="121" y="0"/>
                  </a:lnTo>
                  <a:lnTo>
                    <a:pt x="129" y="0"/>
                  </a:lnTo>
                  <a:lnTo>
                    <a:pt x="135" y="1"/>
                  </a:lnTo>
                  <a:lnTo>
                    <a:pt x="141" y="1"/>
                  </a:lnTo>
                  <a:lnTo>
                    <a:pt x="147" y="3"/>
                  </a:lnTo>
                  <a:lnTo>
                    <a:pt x="153" y="4"/>
                  </a:lnTo>
                  <a:lnTo>
                    <a:pt x="158" y="5"/>
                  </a:lnTo>
                  <a:lnTo>
                    <a:pt x="163" y="8"/>
                  </a:lnTo>
                  <a:lnTo>
                    <a:pt x="168" y="9"/>
                  </a:lnTo>
                  <a:lnTo>
                    <a:pt x="172" y="11"/>
                  </a:lnTo>
                  <a:lnTo>
                    <a:pt x="176" y="14"/>
                  </a:lnTo>
                  <a:lnTo>
                    <a:pt x="179" y="15"/>
                  </a:lnTo>
                  <a:lnTo>
                    <a:pt x="183" y="17"/>
                  </a:lnTo>
                  <a:lnTo>
                    <a:pt x="185" y="20"/>
                  </a:lnTo>
                  <a:lnTo>
                    <a:pt x="189" y="22"/>
                  </a:lnTo>
                  <a:lnTo>
                    <a:pt x="192" y="25"/>
                  </a:lnTo>
                  <a:lnTo>
                    <a:pt x="193" y="29"/>
                  </a:lnTo>
                  <a:lnTo>
                    <a:pt x="195" y="31"/>
                  </a:lnTo>
                  <a:lnTo>
                    <a:pt x="196" y="35"/>
                  </a:lnTo>
                  <a:lnTo>
                    <a:pt x="199" y="37"/>
                  </a:lnTo>
                  <a:lnTo>
                    <a:pt x="200" y="41"/>
                  </a:lnTo>
                  <a:lnTo>
                    <a:pt x="201" y="45"/>
                  </a:lnTo>
                  <a:lnTo>
                    <a:pt x="203" y="48"/>
                  </a:lnTo>
                  <a:lnTo>
                    <a:pt x="204" y="53"/>
                  </a:lnTo>
                  <a:lnTo>
                    <a:pt x="204" y="56"/>
                  </a:lnTo>
                  <a:lnTo>
                    <a:pt x="205" y="59"/>
                  </a:lnTo>
                  <a:lnTo>
                    <a:pt x="205" y="63"/>
                  </a:lnTo>
                  <a:lnTo>
                    <a:pt x="205" y="67"/>
                  </a:lnTo>
                  <a:lnTo>
                    <a:pt x="205" y="72"/>
                  </a:lnTo>
                  <a:lnTo>
                    <a:pt x="205" y="78"/>
                  </a:lnTo>
                  <a:lnTo>
                    <a:pt x="205" y="84"/>
                  </a:lnTo>
                  <a:lnTo>
                    <a:pt x="205" y="90"/>
                  </a:lnTo>
                  <a:lnTo>
                    <a:pt x="205" y="143"/>
                  </a:lnTo>
                  <a:lnTo>
                    <a:pt x="205" y="156"/>
                  </a:lnTo>
                  <a:lnTo>
                    <a:pt x="206" y="169"/>
                  </a:lnTo>
                  <a:lnTo>
                    <a:pt x="206" y="180"/>
                  </a:lnTo>
                  <a:lnTo>
                    <a:pt x="206" y="190"/>
                  </a:lnTo>
                  <a:lnTo>
                    <a:pt x="206" y="197"/>
                  </a:lnTo>
                  <a:lnTo>
                    <a:pt x="208" y="204"/>
                  </a:lnTo>
                  <a:lnTo>
                    <a:pt x="208" y="210"/>
                  </a:lnTo>
                  <a:lnTo>
                    <a:pt x="209" y="214"/>
                  </a:lnTo>
                  <a:lnTo>
                    <a:pt x="209" y="218"/>
                  </a:lnTo>
                  <a:lnTo>
                    <a:pt x="210" y="222"/>
                  </a:lnTo>
                  <a:lnTo>
                    <a:pt x="211" y="225"/>
                  </a:lnTo>
                  <a:lnTo>
                    <a:pt x="212" y="229"/>
                  </a:lnTo>
                  <a:lnTo>
                    <a:pt x="214" y="233"/>
                  </a:lnTo>
                  <a:lnTo>
                    <a:pt x="215" y="236"/>
                  </a:lnTo>
                  <a:lnTo>
                    <a:pt x="216" y="239"/>
                  </a:lnTo>
                  <a:lnTo>
                    <a:pt x="219" y="242"/>
                  </a:lnTo>
                  <a:lnTo>
                    <a:pt x="177" y="242"/>
                  </a:lnTo>
                  <a:lnTo>
                    <a:pt x="174" y="240"/>
                  </a:lnTo>
                  <a:lnTo>
                    <a:pt x="173" y="236"/>
                  </a:lnTo>
                  <a:lnTo>
                    <a:pt x="172" y="233"/>
                  </a:lnTo>
                  <a:lnTo>
                    <a:pt x="171" y="229"/>
                  </a:lnTo>
                  <a:lnTo>
                    <a:pt x="171" y="225"/>
                  </a:lnTo>
                  <a:lnTo>
                    <a:pt x="169" y="222"/>
                  </a:lnTo>
                  <a:lnTo>
                    <a:pt x="169" y="218"/>
                  </a:lnTo>
                  <a:lnTo>
                    <a:pt x="168" y="213"/>
                  </a:lnTo>
                  <a:close/>
                  <a:moveTo>
                    <a:pt x="164" y="123"/>
                  </a:moveTo>
                  <a:lnTo>
                    <a:pt x="160" y="126"/>
                  </a:lnTo>
                  <a:lnTo>
                    <a:pt x="152" y="128"/>
                  </a:lnTo>
                  <a:lnTo>
                    <a:pt x="146" y="131"/>
                  </a:lnTo>
                  <a:lnTo>
                    <a:pt x="137" y="132"/>
                  </a:lnTo>
                  <a:lnTo>
                    <a:pt x="129" y="134"/>
                  </a:lnTo>
                  <a:lnTo>
                    <a:pt x="120" y="135"/>
                  </a:lnTo>
                  <a:lnTo>
                    <a:pt x="110" y="137"/>
                  </a:lnTo>
                  <a:lnTo>
                    <a:pt x="99" y="139"/>
                  </a:lnTo>
                  <a:lnTo>
                    <a:pt x="93" y="140"/>
                  </a:lnTo>
                  <a:lnTo>
                    <a:pt x="88" y="140"/>
                  </a:lnTo>
                  <a:lnTo>
                    <a:pt x="82" y="142"/>
                  </a:lnTo>
                  <a:lnTo>
                    <a:pt x="78" y="143"/>
                  </a:lnTo>
                  <a:lnTo>
                    <a:pt x="73" y="144"/>
                  </a:lnTo>
                  <a:lnTo>
                    <a:pt x="70" y="145"/>
                  </a:lnTo>
                  <a:lnTo>
                    <a:pt x="67" y="145"/>
                  </a:lnTo>
                  <a:lnTo>
                    <a:pt x="64" y="147"/>
                  </a:lnTo>
                  <a:lnTo>
                    <a:pt x="61" y="148"/>
                  </a:lnTo>
                  <a:lnTo>
                    <a:pt x="60" y="149"/>
                  </a:lnTo>
                  <a:lnTo>
                    <a:pt x="57" y="150"/>
                  </a:lnTo>
                  <a:lnTo>
                    <a:pt x="55" y="153"/>
                  </a:lnTo>
                  <a:lnTo>
                    <a:pt x="53" y="154"/>
                  </a:lnTo>
                  <a:lnTo>
                    <a:pt x="51" y="156"/>
                  </a:lnTo>
                  <a:lnTo>
                    <a:pt x="50" y="158"/>
                  </a:lnTo>
                  <a:lnTo>
                    <a:pt x="49" y="160"/>
                  </a:lnTo>
                  <a:lnTo>
                    <a:pt x="46" y="163"/>
                  </a:lnTo>
                  <a:lnTo>
                    <a:pt x="46" y="165"/>
                  </a:lnTo>
                  <a:lnTo>
                    <a:pt x="45" y="166"/>
                  </a:lnTo>
                  <a:lnTo>
                    <a:pt x="44" y="169"/>
                  </a:lnTo>
                  <a:lnTo>
                    <a:pt x="44" y="171"/>
                  </a:lnTo>
                  <a:lnTo>
                    <a:pt x="43" y="174"/>
                  </a:lnTo>
                  <a:lnTo>
                    <a:pt x="43" y="176"/>
                  </a:lnTo>
                  <a:lnTo>
                    <a:pt x="43" y="179"/>
                  </a:lnTo>
                  <a:lnTo>
                    <a:pt x="43" y="183"/>
                  </a:lnTo>
                  <a:lnTo>
                    <a:pt x="44" y="187"/>
                  </a:lnTo>
                  <a:lnTo>
                    <a:pt x="44" y="191"/>
                  </a:lnTo>
                  <a:lnTo>
                    <a:pt x="45" y="193"/>
                  </a:lnTo>
                  <a:lnTo>
                    <a:pt x="48" y="197"/>
                  </a:lnTo>
                  <a:lnTo>
                    <a:pt x="50" y="201"/>
                  </a:lnTo>
                  <a:lnTo>
                    <a:pt x="53" y="203"/>
                  </a:lnTo>
                  <a:lnTo>
                    <a:pt x="55" y="206"/>
                  </a:lnTo>
                  <a:lnTo>
                    <a:pt x="59" y="208"/>
                  </a:lnTo>
                  <a:lnTo>
                    <a:pt x="61" y="210"/>
                  </a:lnTo>
                  <a:lnTo>
                    <a:pt x="66" y="213"/>
                  </a:lnTo>
                  <a:lnTo>
                    <a:pt x="70" y="214"/>
                  </a:lnTo>
                  <a:lnTo>
                    <a:pt x="75" y="215"/>
                  </a:lnTo>
                  <a:lnTo>
                    <a:pt x="80" y="215"/>
                  </a:lnTo>
                  <a:lnTo>
                    <a:pt x="85" y="217"/>
                  </a:lnTo>
                  <a:lnTo>
                    <a:pt x="91" y="217"/>
                  </a:lnTo>
                  <a:lnTo>
                    <a:pt x="97" y="217"/>
                  </a:lnTo>
                  <a:lnTo>
                    <a:pt x="102" y="215"/>
                  </a:lnTo>
                  <a:lnTo>
                    <a:pt x="107" y="215"/>
                  </a:lnTo>
                  <a:lnTo>
                    <a:pt x="113" y="214"/>
                  </a:lnTo>
                  <a:lnTo>
                    <a:pt x="118" y="213"/>
                  </a:lnTo>
                  <a:lnTo>
                    <a:pt x="123" y="210"/>
                  </a:lnTo>
                  <a:lnTo>
                    <a:pt x="128" y="209"/>
                  </a:lnTo>
                  <a:lnTo>
                    <a:pt x="131" y="207"/>
                  </a:lnTo>
                  <a:lnTo>
                    <a:pt x="136" y="204"/>
                  </a:lnTo>
                  <a:lnTo>
                    <a:pt x="140" y="201"/>
                  </a:lnTo>
                  <a:lnTo>
                    <a:pt x="144" y="198"/>
                  </a:lnTo>
                  <a:lnTo>
                    <a:pt x="147" y="195"/>
                  </a:lnTo>
                  <a:lnTo>
                    <a:pt x="151" y="191"/>
                  </a:lnTo>
                  <a:lnTo>
                    <a:pt x="153" y="187"/>
                  </a:lnTo>
                  <a:lnTo>
                    <a:pt x="156" y="183"/>
                  </a:lnTo>
                  <a:lnTo>
                    <a:pt x="158" y="179"/>
                  </a:lnTo>
                  <a:lnTo>
                    <a:pt x="160" y="175"/>
                  </a:lnTo>
                  <a:lnTo>
                    <a:pt x="161" y="171"/>
                  </a:lnTo>
                  <a:lnTo>
                    <a:pt x="162" y="166"/>
                  </a:lnTo>
                  <a:lnTo>
                    <a:pt x="163" y="161"/>
                  </a:lnTo>
                  <a:lnTo>
                    <a:pt x="164" y="156"/>
                  </a:lnTo>
                  <a:lnTo>
                    <a:pt x="164" y="151"/>
                  </a:lnTo>
                  <a:lnTo>
                    <a:pt x="164" y="145"/>
                  </a:lnTo>
                  <a:lnTo>
                    <a:pt x="164" y="138"/>
                  </a:lnTo>
                  <a:lnTo>
                    <a:pt x="164" y="1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29" name="Google Shape;1029;p100"/>
            <p:cNvSpPr/>
            <p:nvPr/>
          </p:nvSpPr>
          <p:spPr>
            <a:xfrm>
              <a:off x="3205" y="1344"/>
              <a:ext cx="38" cy="49"/>
            </a:xfrm>
            <a:custGeom>
              <a:avLst/>
              <a:gdLst/>
              <a:ahLst/>
              <a:cxnLst/>
              <a:rect l="l" t="t" r="r" b="b"/>
              <a:pathLst>
                <a:path w="193" h="242" extrusionOk="0">
                  <a:moveTo>
                    <a:pt x="0" y="242"/>
                  </a:moveTo>
                  <a:lnTo>
                    <a:pt x="0" y="5"/>
                  </a:lnTo>
                  <a:lnTo>
                    <a:pt x="37" y="5"/>
                  </a:lnTo>
                  <a:lnTo>
                    <a:pt x="37" y="40"/>
                  </a:lnTo>
                  <a:lnTo>
                    <a:pt x="43" y="30"/>
                  </a:lnTo>
                  <a:lnTo>
                    <a:pt x="50" y="22"/>
                  </a:lnTo>
                  <a:lnTo>
                    <a:pt x="59" y="15"/>
                  </a:lnTo>
                  <a:lnTo>
                    <a:pt x="69" y="10"/>
                  </a:lnTo>
                  <a:lnTo>
                    <a:pt x="77" y="5"/>
                  </a:lnTo>
                  <a:lnTo>
                    <a:pt x="88" y="3"/>
                  </a:lnTo>
                  <a:lnTo>
                    <a:pt x="99" y="0"/>
                  </a:lnTo>
                  <a:lnTo>
                    <a:pt x="112" y="0"/>
                  </a:lnTo>
                  <a:lnTo>
                    <a:pt x="117" y="0"/>
                  </a:lnTo>
                  <a:lnTo>
                    <a:pt x="122" y="0"/>
                  </a:lnTo>
                  <a:lnTo>
                    <a:pt x="128" y="1"/>
                  </a:lnTo>
                  <a:lnTo>
                    <a:pt x="133" y="1"/>
                  </a:lnTo>
                  <a:lnTo>
                    <a:pt x="138" y="3"/>
                  </a:lnTo>
                  <a:lnTo>
                    <a:pt x="141" y="4"/>
                  </a:lnTo>
                  <a:lnTo>
                    <a:pt x="146" y="6"/>
                  </a:lnTo>
                  <a:lnTo>
                    <a:pt x="151" y="8"/>
                  </a:lnTo>
                  <a:lnTo>
                    <a:pt x="156" y="10"/>
                  </a:lnTo>
                  <a:lnTo>
                    <a:pt x="160" y="13"/>
                  </a:lnTo>
                  <a:lnTo>
                    <a:pt x="163" y="14"/>
                  </a:lnTo>
                  <a:lnTo>
                    <a:pt x="167" y="16"/>
                  </a:lnTo>
                  <a:lnTo>
                    <a:pt x="170" y="20"/>
                  </a:lnTo>
                  <a:lnTo>
                    <a:pt x="173" y="22"/>
                  </a:lnTo>
                  <a:lnTo>
                    <a:pt x="176" y="25"/>
                  </a:lnTo>
                  <a:lnTo>
                    <a:pt x="178" y="29"/>
                  </a:lnTo>
                  <a:lnTo>
                    <a:pt x="181" y="31"/>
                  </a:lnTo>
                  <a:lnTo>
                    <a:pt x="182" y="35"/>
                  </a:lnTo>
                  <a:lnTo>
                    <a:pt x="184" y="38"/>
                  </a:lnTo>
                  <a:lnTo>
                    <a:pt x="186" y="42"/>
                  </a:lnTo>
                  <a:lnTo>
                    <a:pt x="187" y="46"/>
                  </a:lnTo>
                  <a:lnTo>
                    <a:pt x="188" y="49"/>
                  </a:lnTo>
                  <a:lnTo>
                    <a:pt x="189" y="53"/>
                  </a:lnTo>
                  <a:lnTo>
                    <a:pt x="190" y="58"/>
                  </a:lnTo>
                  <a:lnTo>
                    <a:pt x="190" y="60"/>
                  </a:lnTo>
                  <a:lnTo>
                    <a:pt x="192" y="64"/>
                  </a:lnTo>
                  <a:lnTo>
                    <a:pt x="192" y="69"/>
                  </a:lnTo>
                  <a:lnTo>
                    <a:pt x="192" y="73"/>
                  </a:lnTo>
                  <a:lnTo>
                    <a:pt x="193" y="79"/>
                  </a:lnTo>
                  <a:lnTo>
                    <a:pt x="193" y="84"/>
                  </a:lnTo>
                  <a:lnTo>
                    <a:pt x="193" y="90"/>
                  </a:lnTo>
                  <a:lnTo>
                    <a:pt x="193" y="97"/>
                  </a:lnTo>
                  <a:lnTo>
                    <a:pt x="193" y="242"/>
                  </a:lnTo>
                  <a:lnTo>
                    <a:pt x="152" y="242"/>
                  </a:lnTo>
                  <a:lnTo>
                    <a:pt x="152" y="99"/>
                  </a:lnTo>
                  <a:lnTo>
                    <a:pt x="152" y="92"/>
                  </a:lnTo>
                  <a:lnTo>
                    <a:pt x="152" y="88"/>
                  </a:lnTo>
                  <a:lnTo>
                    <a:pt x="152" y="81"/>
                  </a:lnTo>
                  <a:lnTo>
                    <a:pt x="151" y="76"/>
                  </a:lnTo>
                  <a:lnTo>
                    <a:pt x="151" y="73"/>
                  </a:lnTo>
                  <a:lnTo>
                    <a:pt x="150" y="69"/>
                  </a:lnTo>
                  <a:lnTo>
                    <a:pt x="149" y="65"/>
                  </a:lnTo>
                  <a:lnTo>
                    <a:pt x="147" y="62"/>
                  </a:lnTo>
                  <a:lnTo>
                    <a:pt x="146" y="59"/>
                  </a:lnTo>
                  <a:lnTo>
                    <a:pt x="145" y="56"/>
                  </a:lnTo>
                  <a:lnTo>
                    <a:pt x="144" y="53"/>
                  </a:lnTo>
                  <a:lnTo>
                    <a:pt x="141" y="51"/>
                  </a:lnTo>
                  <a:lnTo>
                    <a:pt x="139" y="48"/>
                  </a:lnTo>
                  <a:lnTo>
                    <a:pt x="136" y="46"/>
                  </a:lnTo>
                  <a:lnTo>
                    <a:pt x="134" y="45"/>
                  </a:lnTo>
                  <a:lnTo>
                    <a:pt x="131" y="42"/>
                  </a:lnTo>
                  <a:lnTo>
                    <a:pt x="128" y="41"/>
                  </a:lnTo>
                  <a:lnTo>
                    <a:pt x="125" y="40"/>
                  </a:lnTo>
                  <a:lnTo>
                    <a:pt x="122" y="38"/>
                  </a:lnTo>
                  <a:lnTo>
                    <a:pt x="118" y="37"/>
                  </a:lnTo>
                  <a:lnTo>
                    <a:pt x="114" y="36"/>
                  </a:lnTo>
                  <a:lnTo>
                    <a:pt x="111" y="36"/>
                  </a:lnTo>
                  <a:lnTo>
                    <a:pt x="107" y="35"/>
                  </a:lnTo>
                  <a:lnTo>
                    <a:pt x="103" y="35"/>
                  </a:lnTo>
                  <a:lnTo>
                    <a:pt x="97" y="35"/>
                  </a:lnTo>
                  <a:lnTo>
                    <a:pt x="91" y="36"/>
                  </a:lnTo>
                  <a:lnTo>
                    <a:pt x="85" y="37"/>
                  </a:lnTo>
                  <a:lnTo>
                    <a:pt x="80" y="40"/>
                  </a:lnTo>
                  <a:lnTo>
                    <a:pt x="74" y="41"/>
                  </a:lnTo>
                  <a:lnTo>
                    <a:pt x="69" y="45"/>
                  </a:lnTo>
                  <a:lnTo>
                    <a:pt x="64" y="47"/>
                  </a:lnTo>
                  <a:lnTo>
                    <a:pt x="59" y="52"/>
                  </a:lnTo>
                  <a:lnTo>
                    <a:pt x="54" y="56"/>
                  </a:lnTo>
                  <a:lnTo>
                    <a:pt x="50" y="62"/>
                  </a:lnTo>
                  <a:lnTo>
                    <a:pt x="48" y="68"/>
                  </a:lnTo>
                  <a:lnTo>
                    <a:pt x="45" y="75"/>
                  </a:lnTo>
                  <a:lnTo>
                    <a:pt x="43" y="83"/>
                  </a:lnTo>
                  <a:lnTo>
                    <a:pt x="42" y="92"/>
                  </a:lnTo>
                  <a:lnTo>
                    <a:pt x="40" y="102"/>
                  </a:lnTo>
                  <a:lnTo>
                    <a:pt x="40" y="113"/>
                  </a:lnTo>
                  <a:lnTo>
                    <a:pt x="40" y="242"/>
                  </a:lnTo>
                  <a:lnTo>
                    <a:pt x="0" y="24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30" name="Google Shape;1030;p100"/>
            <p:cNvSpPr/>
            <p:nvPr/>
          </p:nvSpPr>
          <p:spPr>
            <a:xfrm>
              <a:off x="3253" y="1344"/>
              <a:ext cx="44" cy="50"/>
            </a:xfrm>
            <a:custGeom>
              <a:avLst/>
              <a:gdLst/>
              <a:ahLst/>
              <a:cxnLst/>
              <a:rect l="l" t="t" r="r" b="b"/>
              <a:pathLst>
                <a:path w="219" h="249" extrusionOk="0">
                  <a:moveTo>
                    <a:pt x="168" y="213"/>
                  </a:moveTo>
                  <a:lnTo>
                    <a:pt x="162" y="218"/>
                  </a:lnTo>
                  <a:lnTo>
                    <a:pt x="157" y="223"/>
                  </a:lnTo>
                  <a:lnTo>
                    <a:pt x="151" y="226"/>
                  </a:lnTo>
                  <a:lnTo>
                    <a:pt x="146" y="230"/>
                  </a:lnTo>
                  <a:lnTo>
                    <a:pt x="141" y="233"/>
                  </a:lnTo>
                  <a:lnTo>
                    <a:pt x="135" y="235"/>
                  </a:lnTo>
                  <a:lnTo>
                    <a:pt x="130" y="239"/>
                  </a:lnTo>
                  <a:lnTo>
                    <a:pt x="125" y="240"/>
                  </a:lnTo>
                  <a:lnTo>
                    <a:pt x="120" y="242"/>
                  </a:lnTo>
                  <a:lnTo>
                    <a:pt x="114" y="244"/>
                  </a:lnTo>
                  <a:lnTo>
                    <a:pt x="109" y="245"/>
                  </a:lnTo>
                  <a:lnTo>
                    <a:pt x="103" y="246"/>
                  </a:lnTo>
                  <a:lnTo>
                    <a:pt x="98" y="247"/>
                  </a:lnTo>
                  <a:lnTo>
                    <a:pt x="92" y="247"/>
                  </a:lnTo>
                  <a:lnTo>
                    <a:pt x="87" y="247"/>
                  </a:lnTo>
                  <a:lnTo>
                    <a:pt x="81" y="249"/>
                  </a:lnTo>
                  <a:lnTo>
                    <a:pt x="71" y="247"/>
                  </a:lnTo>
                  <a:lnTo>
                    <a:pt x="63" y="247"/>
                  </a:lnTo>
                  <a:lnTo>
                    <a:pt x="54" y="245"/>
                  </a:lnTo>
                  <a:lnTo>
                    <a:pt x="47" y="244"/>
                  </a:lnTo>
                  <a:lnTo>
                    <a:pt x="39" y="241"/>
                  </a:lnTo>
                  <a:lnTo>
                    <a:pt x="32" y="238"/>
                  </a:lnTo>
                  <a:lnTo>
                    <a:pt x="26" y="234"/>
                  </a:lnTo>
                  <a:lnTo>
                    <a:pt x="21" y="229"/>
                  </a:lnTo>
                  <a:lnTo>
                    <a:pt x="16" y="224"/>
                  </a:lnTo>
                  <a:lnTo>
                    <a:pt x="11" y="219"/>
                  </a:lnTo>
                  <a:lnTo>
                    <a:pt x="9" y="213"/>
                  </a:lnTo>
                  <a:lnTo>
                    <a:pt x="5" y="207"/>
                  </a:lnTo>
                  <a:lnTo>
                    <a:pt x="2" y="201"/>
                  </a:lnTo>
                  <a:lnTo>
                    <a:pt x="1" y="195"/>
                  </a:lnTo>
                  <a:lnTo>
                    <a:pt x="0" y="187"/>
                  </a:lnTo>
                  <a:lnTo>
                    <a:pt x="0" y="180"/>
                  </a:lnTo>
                  <a:lnTo>
                    <a:pt x="0" y="176"/>
                  </a:lnTo>
                  <a:lnTo>
                    <a:pt x="0" y="171"/>
                  </a:lnTo>
                  <a:lnTo>
                    <a:pt x="1" y="167"/>
                  </a:lnTo>
                  <a:lnTo>
                    <a:pt x="1" y="164"/>
                  </a:lnTo>
                  <a:lnTo>
                    <a:pt x="2" y="160"/>
                  </a:lnTo>
                  <a:lnTo>
                    <a:pt x="4" y="155"/>
                  </a:lnTo>
                  <a:lnTo>
                    <a:pt x="6" y="151"/>
                  </a:lnTo>
                  <a:lnTo>
                    <a:pt x="7" y="148"/>
                  </a:lnTo>
                  <a:lnTo>
                    <a:pt x="10" y="145"/>
                  </a:lnTo>
                  <a:lnTo>
                    <a:pt x="12" y="142"/>
                  </a:lnTo>
                  <a:lnTo>
                    <a:pt x="15" y="138"/>
                  </a:lnTo>
                  <a:lnTo>
                    <a:pt x="17" y="135"/>
                  </a:lnTo>
                  <a:lnTo>
                    <a:pt x="20" y="133"/>
                  </a:lnTo>
                  <a:lnTo>
                    <a:pt x="22" y="131"/>
                  </a:lnTo>
                  <a:lnTo>
                    <a:pt x="26" y="128"/>
                  </a:lnTo>
                  <a:lnTo>
                    <a:pt x="28" y="126"/>
                  </a:lnTo>
                  <a:lnTo>
                    <a:pt x="32" y="123"/>
                  </a:lnTo>
                  <a:lnTo>
                    <a:pt x="36" y="121"/>
                  </a:lnTo>
                  <a:lnTo>
                    <a:pt x="38" y="120"/>
                  </a:lnTo>
                  <a:lnTo>
                    <a:pt x="42" y="117"/>
                  </a:lnTo>
                  <a:lnTo>
                    <a:pt x="45" y="116"/>
                  </a:lnTo>
                  <a:lnTo>
                    <a:pt x="49" y="115"/>
                  </a:lnTo>
                  <a:lnTo>
                    <a:pt x="54" y="113"/>
                  </a:lnTo>
                  <a:lnTo>
                    <a:pt x="58" y="112"/>
                  </a:lnTo>
                  <a:lnTo>
                    <a:pt x="60" y="111"/>
                  </a:lnTo>
                  <a:lnTo>
                    <a:pt x="64" y="111"/>
                  </a:lnTo>
                  <a:lnTo>
                    <a:pt x="68" y="110"/>
                  </a:lnTo>
                  <a:lnTo>
                    <a:pt x="72" y="108"/>
                  </a:lnTo>
                  <a:lnTo>
                    <a:pt x="77" y="108"/>
                  </a:lnTo>
                  <a:lnTo>
                    <a:pt x="82" y="107"/>
                  </a:lnTo>
                  <a:lnTo>
                    <a:pt x="87" y="107"/>
                  </a:lnTo>
                  <a:lnTo>
                    <a:pt x="93" y="106"/>
                  </a:lnTo>
                  <a:lnTo>
                    <a:pt x="104" y="105"/>
                  </a:lnTo>
                  <a:lnTo>
                    <a:pt x="116" y="104"/>
                  </a:lnTo>
                  <a:lnTo>
                    <a:pt x="127" y="101"/>
                  </a:lnTo>
                  <a:lnTo>
                    <a:pt x="135" y="100"/>
                  </a:lnTo>
                  <a:lnTo>
                    <a:pt x="144" y="97"/>
                  </a:lnTo>
                  <a:lnTo>
                    <a:pt x="151" y="96"/>
                  </a:lnTo>
                  <a:lnTo>
                    <a:pt x="159" y="94"/>
                  </a:lnTo>
                  <a:lnTo>
                    <a:pt x="165" y="92"/>
                  </a:lnTo>
                  <a:lnTo>
                    <a:pt x="165" y="90"/>
                  </a:lnTo>
                  <a:lnTo>
                    <a:pt x="165" y="89"/>
                  </a:lnTo>
                  <a:lnTo>
                    <a:pt x="165" y="86"/>
                  </a:lnTo>
                  <a:lnTo>
                    <a:pt x="165" y="85"/>
                  </a:lnTo>
                  <a:lnTo>
                    <a:pt x="165" y="84"/>
                  </a:lnTo>
                  <a:lnTo>
                    <a:pt x="165" y="83"/>
                  </a:lnTo>
                  <a:lnTo>
                    <a:pt x="165" y="81"/>
                  </a:lnTo>
                  <a:lnTo>
                    <a:pt x="165" y="75"/>
                  </a:lnTo>
                  <a:lnTo>
                    <a:pt x="165" y="70"/>
                  </a:lnTo>
                  <a:lnTo>
                    <a:pt x="163" y="65"/>
                  </a:lnTo>
                  <a:lnTo>
                    <a:pt x="162" y="60"/>
                  </a:lnTo>
                  <a:lnTo>
                    <a:pt x="161" y="57"/>
                  </a:lnTo>
                  <a:lnTo>
                    <a:pt x="159" y="53"/>
                  </a:lnTo>
                  <a:lnTo>
                    <a:pt x="156" y="49"/>
                  </a:lnTo>
                  <a:lnTo>
                    <a:pt x="154" y="47"/>
                  </a:lnTo>
                  <a:lnTo>
                    <a:pt x="150" y="45"/>
                  </a:lnTo>
                  <a:lnTo>
                    <a:pt x="145" y="41"/>
                  </a:lnTo>
                  <a:lnTo>
                    <a:pt x="140" y="38"/>
                  </a:lnTo>
                  <a:lnTo>
                    <a:pt x="134" y="37"/>
                  </a:lnTo>
                  <a:lnTo>
                    <a:pt x="129" y="36"/>
                  </a:lnTo>
                  <a:lnTo>
                    <a:pt x="122" y="35"/>
                  </a:lnTo>
                  <a:lnTo>
                    <a:pt x="116" y="33"/>
                  </a:lnTo>
                  <a:lnTo>
                    <a:pt x="108" y="33"/>
                  </a:lnTo>
                  <a:lnTo>
                    <a:pt x="101" y="33"/>
                  </a:lnTo>
                  <a:lnTo>
                    <a:pt x="95" y="35"/>
                  </a:lnTo>
                  <a:lnTo>
                    <a:pt x="88" y="35"/>
                  </a:lnTo>
                  <a:lnTo>
                    <a:pt x="84" y="36"/>
                  </a:lnTo>
                  <a:lnTo>
                    <a:pt x="79" y="37"/>
                  </a:lnTo>
                  <a:lnTo>
                    <a:pt x="74" y="40"/>
                  </a:lnTo>
                  <a:lnTo>
                    <a:pt x="70" y="41"/>
                  </a:lnTo>
                  <a:lnTo>
                    <a:pt x="66" y="43"/>
                  </a:lnTo>
                  <a:lnTo>
                    <a:pt x="63" y="46"/>
                  </a:lnTo>
                  <a:lnTo>
                    <a:pt x="60" y="49"/>
                  </a:lnTo>
                  <a:lnTo>
                    <a:pt x="56" y="53"/>
                  </a:lnTo>
                  <a:lnTo>
                    <a:pt x="54" y="57"/>
                  </a:lnTo>
                  <a:lnTo>
                    <a:pt x="52" y="62"/>
                  </a:lnTo>
                  <a:lnTo>
                    <a:pt x="49" y="67"/>
                  </a:lnTo>
                  <a:lnTo>
                    <a:pt x="48" y="73"/>
                  </a:lnTo>
                  <a:lnTo>
                    <a:pt x="45" y="79"/>
                  </a:lnTo>
                  <a:lnTo>
                    <a:pt x="7" y="73"/>
                  </a:lnTo>
                  <a:lnTo>
                    <a:pt x="9" y="67"/>
                  </a:lnTo>
                  <a:lnTo>
                    <a:pt x="10" y="62"/>
                  </a:lnTo>
                  <a:lnTo>
                    <a:pt x="12" y="56"/>
                  </a:lnTo>
                  <a:lnTo>
                    <a:pt x="13" y="51"/>
                  </a:lnTo>
                  <a:lnTo>
                    <a:pt x="16" y="46"/>
                  </a:lnTo>
                  <a:lnTo>
                    <a:pt x="18" y="41"/>
                  </a:lnTo>
                  <a:lnTo>
                    <a:pt x="21" y="36"/>
                  </a:lnTo>
                  <a:lnTo>
                    <a:pt x="24" y="32"/>
                  </a:lnTo>
                  <a:lnTo>
                    <a:pt x="27" y="29"/>
                  </a:lnTo>
                  <a:lnTo>
                    <a:pt x="31" y="25"/>
                  </a:lnTo>
                  <a:lnTo>
                    <a:pt x="36" y="22"/>
                  </a:lnTo>
                  <a:lnTo>
                    <a:pt x="39" y="19"/>
                  </a:lnTo>
                  <a:lnTo>
                    <a:pt x="44" y="16"/>
                  </a:lnTo>
                  <a:lnTo>
                    <a:pt x="49" y="13"/>
                  </a:lnTo>
                  <a:lnTo>
                    <a:pt x="54" y="11"/>
                  </a:lnTo>
                  <a:lnTo>
                    <a:pt x="60" y="9"/>
                  </a:lnTo>
                  <a:lnTo>
                    <a:pt x="66" y="6"/>
                  </a:lnTo>
                  <a:lnTo>
                    <a:pt x="72" y="5"/>
                  </a:lnTo>
                  <a:lnTo>
                    <a:pt x="79" y="4"/>
                  </a:lnTo>
                  <a:lnTo>
                    <a:pt x="85" y="3"/>
                  </a:lnTo>
                  <a:lnTo>
                    <a:pt x="92" y="1"/>
                  </a:lnTo>
                  <a:lnTo>
                    <a:pt x="98" y="0"/>
                  </a:lnTo>
                  <a:lnTo>
                    <a:pt x="106" y="0"/>
                  </a:lnTo>
                  <a:lnTo>
                    <a:pt x="114" y="0"/>
                  </a:lnTo>
                  <a:lnTo>
                    <a:pt x="122" y="0"/>
                  </a:lnTo>
                  <a:lnTo>
                    <a:pt x="128" y="0"/>
                  </a:lnTo>
                  <a:lnTo>
                    <a:pt x="135" y="1"/>
                  </a:lnTo>
                  <a:lnTo>
                    <a:pt x="141" y="1"/>
                  </a:lnTo>
                  <a:lnTo>
                    <a:pt x="147" y="3"/>
                  </a:lnTo>
                  <a:lnTo>
                    <a:pt x="152" y="4"/>
                  </a:lnTo>
                  <a:lnTo>
                    <a:pt x="159" y="5"/>
                  </a:lnTo>
                  <a:lnTo>
                    <a:pt x="163" y="8"/>
                  </a:lnTo>
                  <a:lnTo>
                    <a:pt x="167" y="9"/>
                  </a:lnTo>
                  <a:lnTo>
                    <a:pt x="172" y="11"/>
                  </a:lnTo>
                  <a:lnTo>
                    <a:pt x="176" y="14"/>
                  </a:lnTo>
                  <a:lnTo>
                    <a:pt x="179" y="15"/>
                  </a:lnTo>
                  <a:lnTo>
                    <a:pt x="183" y="17"/>
                  </a:lnTo>
                  <a:lnTo>
                    <a:pt x="186" y="20"/>
                  </a:lnTo>
                  <a:lnTo>
                    <a:pt x="188" y="22"/>
                  </a:lnTo>
                  <a:lnTo>
                    <a:pt x="191" y="25"/>
                  </a:lnTo>
                  <a:lnTo>
                    <a:pt x="193" y="29"/>
                  </a:lnTo>
                  <a:lnTo>
                    <a:pt x="195" y="31"/>
                  </a:lnTo>
                  <a:lnTo>
                    <a:pt x="197" y="35"/>
                  </a:lnTo>
                  <a:lnTo>
                    <a:pt x="199" y="37"/>
                  </a:lnTo>
                  <a:lnTo>
                    <a:pt x="200" y="41"/>
                  </a:lnTo>
                  <a:lnTo>
                    <a:pt x="202" y="45"/>
                  </a:lnTo>
                  <a:lnTo>
                    <a:pt x="203" y="48"/>
                  </a:lnTo>
                  <a:lnTo>
                    <a:pt x="204" y="53"/>
                  </a:lnTo>
                  <a:lnTo>
                    <a:pt x="204" y="56"/>
                  </a:lnTo>
                  <a:lnTo>
                    <a:pt x="204" y="59"/>
                  </a:lnTo>
                  <a:lnTo>
                    <a:pt x="205" y="63"/>
                  </a:lnTo>
                  <a:lnTo>
                    <a:pt x="205" y="67"/>
                  </a:lnTo>
                  <a:lnTo>
                    <a:pt x="205" y="72"/>
                  </a:lnTo>
                  <a:lnTo>
                    <a:pt x="205" y="78"/>
                  </a:lnTo>
                  <a:lnTo>
                    <a:pt x="205" y="84"/>
                  </a:lnTo>
                  <a:lnTo>
                    <a:pt x="205" y="90"/>
                  </a:lnTo>
                  <a:lnTo>
                    <a:pt x="205" y="143"/>
                  </a:lnTo>
                  <a:lnTo>
                    <a:pt x="205" y="156"/>
                  </a:lnTo>
                  <a:lnTo>
                    <a:pt x="205" y="169"/>
                  </a:lnTo>
                  <a:lnTo>
                    <a:pt x="205" y="180"/>
                  </a:lnTo>
                  <a:lnTo>
                    <a:pt x="207" y="190"/>
                  </a:lnTo>
                  <a:lnTo>
                    <a:pt x="207" y="197"/>
                  </a:lnTo>
                  <a:lnTo>
                    <a:pt x="207" y="204"/>
                  </a:lnTo>
                  <a:lnTo>
                    <a:pt x="208" y="210"/>
                  </a:lnTo>
                  <a:lnTo>
                    <a:pt x="208" y="214"/>
                  </a:lnTo>
                  <a:lnTo>
                    <a:pt x="209" y="218"/>
                  </a:lnTo>
                  <a:lnTo>
                    <a:pt x="210" y="222"/>
                  </a:lnTo>
                  <a:lnTo>
                    <a:pt x="210" y="225"/>
                  </a:lnTo>
                  <a:lnTo>
                    <a:pt x="211" y="229"/>
                  </a:lnTo>
                  <a:lnTo>
                    <a:pt x="213" y="233"/>
                  </a:lnTo>
                  <a:lnTo>
                    <a:pt x="215" y="236"/>
                  </a:lnTo>
                  <a:lnTo>
                    <a:pt x="216" y="239"/>
                  </a:lnTo>
                  <a:lnTo>
                    <a:pt x="219" y="242"/>
                  </a:lnTo>
                  <a:lnTo>
                    <a:pt x="176" y="242"/>
                  </a:lnTo>
                  <a:lnTo>
                    <a:pt x="175" y="240"/>
                  </a:lnTo>
                  <a:lnTo>
                    <a:pt x="173" y="236"/>
                  </a:lnTo>
                  <a:lnTo>
                    <a:pt x="172" y="233"/>
                  </a:lnTo>
                  <a:lnTo>
                    <a:pt x="171" y="229"/>
                  </a:lnTo>
                  <a:lnTo>
                    <a:pt x="170" y="225"/>
                  </a:lnTo>
                  <a:lnTo>
                    <a:pt x="170" y="222"/>
                  </a:lnTo>
                  <a:lnTo>
                    <a:pt x="168" y="218"/>
                  </a:lnTo>
                  <a:lnTo>
                    <a:pt x="168" y="213"/>
                  </a:lnTo>
                  <a:close/>
                  <a:moveTo>
                    <a:pt x="165" y="123"/>
                  </a:moveTo>
                  <a:lnTo>
                    <a:pt x="159" y="126"/>
                  </a:lnTo>
                  <a:lnTo>
                    <a:pt x="152" y="128"/>
                  </a:lnTo>
                  <a:lnTo>
                    <a:pt x="145" y="131"/>
                  </a:lnTo>
                  <a:lnTo>
                    <a:pt x="138" y="132"/>
                  </a:lnTo>
                  <a:lnTo>
                    <a:pt x="129" y="134"/>
                  </a:lnTo>
                  <a:lnTo>
                    <a:pt x="119" y="135"/>
                  </a:lnTo>
                  <a:lnTo>
                    <a:pt x="109" y="137"/>
                  </a:lnTo>
                  <a:lnTo>
                    <a:pt x="100" y="139"/>
                  </a:lnTo>
                  <a:lnTo>
                    <a:pt x="93" y="140"/>
                  </a:lnTo>
                  <a:lnTo>
                    <a:pt x="87" y="140"/>
                  </a:lnTo>
                  <a:lnTo>
                    <a:pt x="82" y="142"/>
                  </a:lnTo>
                  <a:lnTo>
                    <a:pt x="79" y="143"/>
                  </a:lnTo>
                  <a:lnTo>
                    <a:pt x="74" y="144"/>
                  </a:lnTo>
                  <a:lnTo>
                    <a:pt x="70" y="145"/>
                  </a:lnTo>
                  <a:lnTo>
                    <a:pt x="66" y="145"/>
                  </a:lnTo>
                  <a:lnTo>
                    <a:pt x="64" y="147"/>
                  </a:lnTo>
                  <a:lnTo>
                    <a:pt x="61" y="148"/>
                  </a:lnTo>
                  <a:lnTo>
                    <a:pt x="59" y="149"/>
                  </a:lnTo>
                  <a:lnTo>
                    <a:pt x="56" y="150"/>
                  </a:lnTo>
                  <a:lnTo>
                    <a:pt x="55" y="153"/>
                  </a:lnTo>
                  <a:lnTo>
                    <a:pt x="53" y="154"/>
                  </a:lnTo>
                  <a:lnTo>
                    <a:pt x="52" y="156"/>
                  </a:lnTo>
                  <a:lnTo>
                    <a:pt x="49" y="158"/>
                  </a:lnTo>
                  <a:lnTo>
                    <a:pt x="48" y="160"/>
                  </a:lnTo>
                  <a:lnTo>
                    <a:pt x="47" y="163"/>
                  </a:lnTo>
                  <a:lnTo>
                    <a:pt x="45" y="165"/>
                  </a:lnTo>
                  <a:lnTo>
                    <a:pt x="45" y="166"/>
                  </a:lnTo>
                  <a:lnTo>
                    <a:pt x="44" y="169"/>
                  </a:lnTo>
                  <a:lnTo>
                    <a:pt x="43" y="171"/>
                  </a:lnTo>
                  <a:lnTo>
                    <a:pt x="43" y="174"/>
                  </a:lnTo>
                  <a:lnTo>
                    <a:pt x="43" y="176"/>
                  </a:lnTo>
                  <a:lnTo>
                    <a:pt x="43" y="179"/>
                  </a:lnTo>
                  <a:lnTo>
                    <a:pt x="43" y="183"/>
                  </a:lnTo>
                  <a:lnTo>
                    <a:pt x="43" y="187"/>
                  </a:lnTo>
                  <a:lnTo>
                    <a:pt x="44" y="191"/>
                  </a:lnTo>
                  <a:lnTo>
                    <a:pt x="45" y="193"/>
                  </a:lnTo>
                  <a:lnTo>
                    <a:pt x="48" y="197"/>
                  </a:lnTo>
                  <a:lnTo>
                    <a:pt x="49" y="201"/>
                  </a:lnTo>
                  <a:lnTo>
                    <a:pt x="52" y="203"/>
                  </a:lnTo>
                  <a:lnTo>
                    <a:pt x="55" y="206"/>
                  </a:lnTo>
                  <a:lnTo>
                    <a:pt x="58" y="208"/>
                  </a:lnTo>
                  <a:lnTo>
                    <a:pt x="61" y="210"/>
                  </a:lnTo>
                  <a:lnTo>
                    <a:pt x="65" y="213"/>
                  </a:lnTo>
                  <a:lnTo>
                    <a:pt x="70" y="214"/>
                  </a:lnTo>
                  <a:lnTo>
                    <a:pt x="75" y="215"/>
                  </a:lnTo>
                  <a:lnTo>
                    <a:pt x="80" y="215"/>
                  </a:lnTo>
                  <a:lnTo>
                    <a:pt x="85" y="217"/>
                  </a:lnTo>
                  <a:lnTo>
                    <a:pt x="91" y="217"/>
                  </a:lnTo>
                  <a:lnTo>
                    <a:pt x="96" y="217"/>
                  </a:lnTo>
                  <a:lnTo>
                    <a:pt x="102" y="215"/>
                  </a:lnTo>
                  <a:lnTo>
                    <a:pt x="107" y="215"/>
                  </a:lnTo>
                  <a:lnTo>
                    <a:pt x="112" y="214"/>
                  </a:lnTo>
                  <a:lnTo>
                    <a:pt x="118" y="213"/>
                  </a:lnTo>
                  <a:lnTo>
                    <a:pt x="123" y="210"/>
                  </a:lnTo>
                  <a:lnTo>
                    <a:pt x="127" y="209"/>
                  </a:lnTo>
                  <a:lnTo>
                    <a:pt x="132" y="207"/>
                  </a:lnTo>
                  <a:lnTo>
                    <a:pt x="136" y="204"/>
                  </a:lnTo>
                  <a:lnTo>
                    <a:pt x="140" y="201"/>
                  </a:lnTo>
                  <a:lnTo>
                    <a:pt x="144" y="198"/>
                  </a:lnTo>
                  <a:lnTo>
                    <a:pt x="147" y="195"/>
                  </a:lnTo>
                  <a:lnTo>
                    <a:pt x="151" y="191"/>
                  </a:lnTo>
                  <a:lnTo>
                    <a:pt x="154" y="187"/>
                  </a:lnTo>
                  <a:lnTo>
                    <a:pt x="156" y="183"/>
                  </a:lnTo>
                  <a:lnTo>
                    <a:pt x="159" y="179"/>
                  </a:lnTo>
                  <a:lnTo>
                    <a:pt x="160" y="175"/>
                  </a:lnTo>
                  <a:lnTo>
                    <a:pt x="161" y="171"/>
                  </a:lnTo>
                  <a:lnTo>
                    <a:pt x="162" y="166"/>
                  </a:lnTo>
                  <a:lnTo>
                    <a:pt x="163" y="161"/>
                  </a:lnTo>
                  <a:lnTo>
                    <a:pt x="163" y="156"/>
                  </a:lnTo>
                  <a:lnTo>
                    <a:pt x="165" y="151"/>
                  </a:lnTo>
                  <a:lnTo>
                    <a:pt x="165" y="145"/>
                  </a:lnTo>
                  <a:lnTo>
                    <a:pt x="165" y="138"/>
                  </a:lnTo>
                  <a:lnTo>
                    <a:pt x="165" y="1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31" name="Google Shape;1031;p100"/>
            <p:cNvSpPr/>
            <p:nvPr/>
          </p:nvSpPr>
          <p:spPr>
            <a:xfrm>
              <a:off x="3302" y="1329"/>
              <a:ext cx="23" cy="64"/>
            </a:xfrm>
            <a:custGeom>
              <a:avLst/>
              <a:gdLst/>
              <a:ahLst/>
              <a:cxnLst/>
              <a:rect l="l" t="t" r="r" b="b"/>
              <a:pathLst>
                <a:path w="116" h="323" extrusionOk="0">
                  <a:moveTo>
                    <a:pt x="109" y="284"/>
                  </a:moveTo>
                  <a:lnTo>
                    <a:pt x="116" y="319"/>
                  </a:lnTo>
                  <a:lnTo>
                    <a:pt x="112" y="321"/>
                  </a:lnTo>
                  <a:lnTo>
                    <a:pt x="107" y="321"/>
                  </a:lnTo>
                  <a:lnTo>
                    <a:pt x="103" y="322"/>
                  </a:lnTo>
                  <a:lnTo>
                    <a:pt x="100" y="322"/>
                  </a:lnTo>
                  <a:lnTo>
                    <a:pt x="96" y="322"/>
                  </a:lnTo>
                  <a:lnTo>
                    <a:pt x="92" y="323"/>
                  </a:lnTo>
                  <a:lnTo>
                    <a:pt x="88" y="323"/>
                  </a:lnTo>
                  <a:lnTo>
                    <a:pt x="85" y="323"/>
                  </a:lnTo>
                  <a:lnTo>
                    <a:pt x="80" y="323"/>
                  </a:lnTo>
                  <a:lnTo>
                    <a:pt x="75" y="322"/>
                  </a:lnTo>
                  <a:lnTo>
                    <a:pt x="70" y="322"/>
                  </a:lnTo>
                  <a:lnTo>
                    <a:pt x="65" y="321"/>
                  </a:lnTo>
                  <a:lnTo>
                    <a:pt x="61" y="321"/>
                  </a:lnTo>
                  <a:lnTo>
                    <a:pt x="58" y="319"/>
                  </a:lnTo>
                  <a:lnTo>
                    <a:pt x="54" y="317"/>
                  </a:lnTo>
                  <a:lnTo>
                    <a:pt x="52" y="316"/>
                  </a:lnTo>
                  <a:lnTo>
                    <a:pt x="48" y="315"/>
                  </a:lnTo>
                  <a:lnTo>
                    <a:pt x="45" y="312"/>
                  </a:lnTo>
                  <a:lnTo>
                    <a:pt x="43" y="310"/>
                  </a:lnTo>
                  <a:lnTo>
                    <a:pt x="40" y="308"/>
                  </a:lnTo>
                  <a:lnTo>
                    <a:pt x="39" y="306"/>
                  </a:lnTo>
                  <a:lnTo>
                    <a:pt x="37" y="303"/>
                  </a:lnTo>
                  <a:lnTo>
                    <a:pt x="36" y="301"/>
                  </a:lnTo>
                  <a:lnTo>
                    <a:pt x="34" y="297"/>
                  </a:lnTo>
                  <a:lnTo>
                    <a:pt x="33" y="295"/>
                  </a:lnTo>
                  <a:lnTo>
                    <a:pt x="32" y="290"/>
                  </a:lnTo>
                  <a:lnTo>
                    <a:pt x="31" y="286"/>
                  </a:lnTo>
                  <a:lnTo>
                    <a:pt x="31" y="280"/>
                  </a:lnTo>
                  <a:lnTo>
                    <a:pt x="29" y="274"/>
                  </a:lnTo>
                  <a:lnTo>
                    <a:pt x="29" y="267"/>
                  </a:lnTo>
                  <a:lnTo>
                    <a:pt x="29" y="259"/>
                  </a:lnTo>
                  <a:lnTo>
                    <a:pt x="29" y="251"/>
                  </a:lnTo>
                  <a:lnTo>
                    <a:pt x="29" y="114"/>
                  </a:lnTo>
                  <a:lnTo>
                    <a:pt x="0" y="114"/>
                  </a:lnTo>
                  <a:lnTo>
                    <a:pt x="0" y="82"/>
                  </a:lnTo>
                  <a:lnTo>
                    <a:pt x="29" y="82"/>
                  </a:lnTo>
                  <a:lnTo>
                    <a:pt x="29" y="23"/>
                  </a:lnTo>
                  <a:lnTo>
                    <a:pt x="69" y="0"/>
                  </a:lnTo>
                  <a:lnTo>
                    <a:pt x="69" y="82"/>
                  </a:lnTo>
                  <a:lnTo>
                    <a:pt x="109" y="82"/>
                  </a:lnTo>
                  <a:lnTo>
                    <a:pt x="109" y="114"/>
                  </a:lnTo>
                  <a:lnTo>
                    <a:pt x="69" y="114"/>
                  </a:lnTo>
                  <a:lnTo>
                    <a:pt x="69" y="253"/>
                  </a:lnTo>
                  <a:lnTo>
                    <a:pt x="69" y="257"/>
                  </a:lnTo>
                  <a:lnTo>
                    <a:pt x="69" y="260"/>
                  </a:lnTo>
                  <a:lnTo>
                    <a:pt x="70" y="264"/>
                  </a:lnTo>
                  <a:lnTo>
                    <a:pt x="70" y="267"/>
                  </a:lnTo>
                  <a:lnTo>
                    <a:pt x="70" y="269"/>
                  </a:lnTo>
                  <a:lnTo>
                    <a:pt x="70" y="272"/>
                  </a:lnTo>
                  <a:lnTo>
                    <a:pt x="71" y="273"/>
                  </a:lnTo>
                  <a:lnTo>
                    <a:pt x="71" y="275"/>
                  </a:lnTo>
                  <a:lnTo>
                    <a:pt x="72" y="275"/>
                  </a:lnTo>
                  <a:lnTo>
                    <a:pt x="72" y="276"/>
                  </a:lnTo>
                  <a:lnTo>
                    <a:pt x="74" y="278"/>
                  </a:lnTo>
                  <a:lnTo>
                    <a:pt x="74" y="279"/>
                  </a:lnTo>
                  <a:lnTo>
                    <a:pt x="75" y="280"/>
                  </a:lnTo>
                  <a:lnTo>
                    <a:pt x="76" y="281"/>
                  </a:lnTo>
                  <a:lnTo>
                    <a:pt x="77" y="281"/>
                  </a:lnTo>
                  <a:lnTo>
                    <a:pt x="79" y="283"/>
                  </a:lnTo>
                  <a:lnTo>
                    <a:pt x="80" y="283"/>
                  </a:lnTo>
                  <a:lnTo>
                    <a:pt x="81" y="284"/>
                  </a:lnTo>
                  <a:lnTo>
                    <a:pt x="82" y="284"/>
                  </a:lnTo>
                  <a:lnTo>
                    <a:pt x="84" y="285"/>
                  </a:lnTo>
                  <a:lnTo>
                    <a:pt x="86" y="285"/>
                  </a:lnTo>
                  <a:lnTo>
                    <a:pt x="87" y="285"/>
                  </a:lnTo>
                  <a:lnTo>
                    <a:pt x="90" y="285"/>
                  </a:lnTo>
                  <a:lnTo>
                    <a:pt x="92" y="285"/>
                  </a:lnTo>
                  <a:lnTo>
                    <a:pt x="93" y="285"/>
                  </a:lnTo>
                  <a:lnTo>
                    <a:pt x="96" y="285"/>
                  </a:lnTo>
                  <a:lnTo>
                    <a:pt x="97" y="285"/>
                  </a:lnTo>
                  <a:lnTo>
                    <a:pt x="100" y="285"/>
                  </a:lnTo>
                  <a:lnTo>
                    <a:pt x="102" y="285"/>
                  </a:lnTo>
                  <a:lnTo>
                    <a:pt x="104" y="285"/>
                  </a:lnTo>
                  <a:lnTo>
                    <a:pt x="107" y="284"/>
                  </a:lnTo>
                  <a:lnTo>
                    <a:pt x="109" y="28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32" name="Google Shape;1032;p100"/>
            <p:cNvSpPr/>
            <p:nvPr/>
          </p:nvSpPr>
          <p:spPr>
            <a:xfrm>
              <a:off x="3332" y="1327"/>
              <a:ext cx="8" cy="66"/>
            </a:xfrm>
            <a:custGeom>
              <a:avLst/>
              <a:gdLst/>
              <a:ahLst/>
              <a:cxnLst/>
              <a:rect l="l" t="t" r="r" b="b"/>
              <a:pathLst>
                <a:path w="40" h="327" extrusionOk="0">
                  <a:moveTo>
                    <a:pt x="0" y="47"/>
                  </a:moveTo>
                  <a:lnTo>
                    <a:pt x="0" y="0"/>
                  </a:lnTo>
                  <a:lnTo>
                    <a:pt x="40" y="0"/>
                  </a:lnTo>
                  <a:lnTo>
                    <a:pt x="40" y="47"/>
                  </a:lnTo>
                  <a:lnTo>
                    <a:pt x="0" y="47"/>
                  </a:lnTo>
                  <a:close/>
                  <a:moveTo>
                    <a:pt x="0" y="327"/>
                  </a:moveTo>
                  <a:lnTo>
                    <a:pt x="0" y="90"/>
                  </a:lnTo>
                  <a:lnTo>
                    <a:pt x="40" y="90"/>
                  </a:lnTo>
                  <a:lnTo>
                    <a:pt x="40" y="327"/>
                  </a:lnTo>
                  <a:lnTo>
                    <a:pt x="0" y="32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33" name="Google Shape;1033;p100"/>
            <p:cNvSpPr/>
            <p:nvPr/>
          </p:nvSpPr>
          <p:spPr>
            <a:xfrm>
              <a:off x="3349" y="1344"/>
              <a:ext cx="45" cy="50"/>
            </a:xfrm>
            <a:custGeom>
              <a:avLst/>
              <a:gdLst/>
              <a:ahLst/>
              <a:cxnLst/>
              <a:rect l="l" t="t" r="r" b="b"/>
              <a:pathLst>
                <a:path w="221" h="249" extrusionOk="0">
                  <a:moveTo>
                    <a:pt x="0" y="124"/>
                  </a:moveTo>
                  <a:lnTo>
                    <a:pt x="0" y="108"/>
                  </a:lnTo>
                  <a:lnTo>
                    <a:pt x="3" y="94"/>
                  </a:lnTo>
                  <a:lnTo>
                    <a:pt x="5" y="79"/>
                  </a:lnTo>
                  <a:lnTo>
                    <a:pt x="9" y="67"/>
                  </a:lnTo>
                  <a:lnTo>
                    <a:pt x="14" y="56"/>
                  </a:lnTo>
                  <a:lnTo>
                    <a:pt x="20" y="45"/>
                  </a:lnTo>
                  <a:lnTo>
                    <a:pt x="28" y="35"/>
                  </a:lnTo>
                  <a:lnTo>
                    <a:pt x="37" y="26"/>
                  </a:lnTo>
                  <a:lnTo>
                    <a:pt x="44" y="20"/>
                  </a:lnTo>
                  <a:lnTo>
                    <a:pt x="53" y="15"/>
                  </a:lnTo>
                  <a:lnTo>
                    <a:pt x="62" y="10"/>
                  </a:lnTo>
                  <a:lnTo>
                    <a:pt x="70" y="6"/>
                  </a:lnTo>
                  <a:lnTo>
                    <a:pt x="80" y="4"/>
                  </a:lnTo>
                  <a:lnTo>
                    <a:pt x="90" y="1"/>
                  </a:lnTo>
                  <a:lnTo>
                    <a:pt x="100" y="0"/>
                  </a:lnTo>
                  <a:lnTo>
                    <a:pt x="111" y="0"/>
                  </a:lnTo>
                  <a:lnTo>
                    <a:pt x="123" y="0"/>
                  </a:lnTo>
                  <a:lnTo>
                    <a:pt x="134" y="3"/>
                  </a:lnTo>
                  <a:lnTo>
                    <a:pt x="145" y="5"/>
                  </a:lnTo>
                  <a:lnTo>
                    <a:pt x="155" y="8"/>
                  </a:lnTo>
                  <a:lnTo>
                    <a:pt x="165" y="13"/>
                  </a:lnTo>
                  <a:lnTo>
                    <a:pt x="175" y="19"/>
                  </a:lnTo>
                  <a:lnTo>
                    <a:pt x="183" y="25"/>
                  </a:lnTo>
                  <a:lnTo>
                    <a:pt x="191" y="32"/>
                  </a:lnTo>
                  <a:lnTo>
                    <a:pt x="198" y="41"/>
                  </a:lnTo>
                  <a:lnTo>
                    <a:pt x="204" y="49"/>
                  </a:lnTo>
                  <a:lnTo>
                    <a:pt x="210" y="59"/>
                  </a:lnTo>
                  <a:lnTo>
                    <a:pt x="214" y="70"/>
                  </a:lnTo>
                  <a:lnTo>
                    <a:pt x="218" y="81"/>
                  </a:lnTo>
                  <a:lnTo>
                    <a:pt x="220" y="94"/>
                  </a:lnTo>
                  <a:lnTo>
                    <a:pt x="221" y="107"/>
                  </a:lnTo>
                  <a:lnTo>
                    <a:pt x="221" y="121"/>
                  </a:lnTo>
                  <a:lnTo>
                    <a:pt x="221" y="132"/>
                  </a:lnTo>
                  <a:lnTo>
                    <a:pt x="221" y="143"/>
                  </a:lnTo>
                  <a:lnTo>
                    <a:pt x="220" y="153"/>
                  </a:lnTo>
                  <a:lnTo>
                    <a:pt x="219" y="161"/>
                  </a:lnTo>
                  <a:lnTo>
                    <a:pt x="217" y="170"/>
                  </a:lnTo>
                  <a:lnTo>
                    <a:pt x="214" y="179"/>
                  </a:lnTo>
                  <a:lnTo>
                    <a:pt x="212" y="186"/>
                  </a:lnTo>
                  <a:lnTo>
                    <a:pt x="208" y="193"/>
                  </a:lnTo>
                  <a:lnTo>
                    <a:pt x="204" y="199"/>
                  </a:lnTo>
                  <a:lnTo>
                    <a:pt x="201" y="206"/>
                  </a:lnTo>
                  <a:lnTo>
                    <a:pt x="196" y="210"/>
                  </a:lnTo>
                  <a:lnTo>
                    <a:pt x="192" y="217"/>
                  </a:lnTo>
                  <a:lnTo>
                    <a:pt x="186" y="222"/>
                  </a:lnTo>
                  <a:lnTo>
                    <a:pt x="181" y="225"/>
                  </a:lnTo>
                  <a:lnTo>
                    <a:pt x="175" y="230"/>
                  </a:lnTo>
                  <a:lnTo>
                    <a:pt x="169" y="234"/>
                  </a:lnTo>
                  <a:lnTo>
                    <a:pt x="161" y="238"/>
                  </a:lnTo>
                  <a:lnTo>
                    <a:pt x="155" y="240"/>
                  </a:lnTo>
                  <a:lnTo>
                    <a:pt x="148" y="242"/>
                  </a:lnTo>
                  <a:lnTo>
                    <a:pt x="140" y="245"/>
                  </a:lnTo>
                  <a:lnTo>
                    <a:pt x="134" y="246"/>
                  </a:lnTo>
                  <a:lnTo>
                    <a:pt x="127" y="247"/>
                  </a:lnTo>
                  <a:lnTo>
                    <a:pt x="118" y="247"/>
                  </a:lnTo>
                  <a:lnTo>
                    <a:pt x="111" y="249"/>
                  </a:lnTo>
                  <a:lnTo>
                    <a:pt x="98" y="247"/>
                  </a:lnTo>
                  <a:lnTo>
                    <a:pt x="87" y="246"/>
                  </a:lnTo>
                  <a:lnTo>
                    <a:pt x="76" y="244"/>
                  </a:lnTo>
                  <a:lnTo>
                    <a:pt x="66" y="240"/>
                  </a:lnTo>
                  <a:lnTo>
                    <a:pt x="57" y="235"/>
                  </a:lnTo>
                  <a:lnTo>
                    <a:pt x="47" y="230"/>
                  </a:lnTo>
                  <a:lnTo>
                    <a:pt x="38" y="224"/>
                  </a:lnTo>
                  <a:lnTo>
                    <a:pt x="31" y="217"/>
                  </a:lnTo>
                  <a:lnTo>
                    <a:pt x="23" y="208"/>
                  </a:lnTo>
                  <a:lnTo>
                    <a:pt x="17" y="198"/>
                  </a:lnTo>
                  <a:lnTo>
                    <a:pt x="11" y="188"/>
                  </a:lnTo>
                  <a:lnTo>
                    <a:pt x="7" y="177"/>
                  </a:lnTo>
                  <a:lnTo>
                    <a:pt x="4" y="165"/>
                  </a:lnTo>
                  <a:lnTo>
                    <a:pt x="1" y="153"/>
                  </a:lnTo>
                  <a:lnTo>
                    <a:pt x="0" y="139"/>
                  </a:lnTo>
                  <a:lnTo>
                    <a:pt x="0" y="124"/>
                  </a:lnTo>
                  <a:close/>
                  <a:moveTo>
                    <a:pt x="41" y="124"/>
                  </a:moveTo>
                  <a:lnTo>
                    <a:pt x="42" y="135"/>
                  </a:lnTo>
                  <a:lnTo>
                    <a:pt x="42" y="145"/>
                  </a:lnTo>
                  <a:lnTo>
                    <a:pt x="44" y="155"/>
                  </a:lnTo>
                  <a:lnTo>
                    <a:pt x="46" y="164"/>
                  </a:lnTo>
                  <a:lnTo>
                    <a:pt x="49" y="172"/>
                  </a:lnTo>
                  <a:lnTo>
                    <a:pt x="52" y="180"/>
                  </a:lnTo>
                  <a:lnTo>
                    <a:pt x="57" y="186"/>
                  </a:lnTo>
                  <a:lnTo>
                    <a:pt x="62" y="192"/>
                  </a:lnTo>
                  <a:lnTo>
                    <a:pt x="66" y="198"/>
                  </a:lnTo>
                  <a:lnTo>
                    <a:pt x="71" y="202"/>
                  </a:lnTo>
                  <a:lnTo>
                    <a:pt x="78" y="207"/>
                  </a:lnTo>
                  <a:lnTo>
                    <a:pt x="84" y="209"/>
                  </a:lnTo>
                  <a:lnTo>
                    <a:pt x="90" y="212"/>
                  </a:lnTo>
                  <a:lnTo>
                    <a:pt x="96" y="214"/>
                  </a:lnTo>
                  <a:lnTo>
                    <a:pt x="103" y="214"/>
                  </a:lnTo>
                  <a:lnTo>
                    <a:pt x="111" y="215"/>
                  </a:lnTo>
                  <a:lnTo>
                    <a:pt x="118" y="214"/>
                  </a:lnTo>
                  <a:lnTo>
                    <a:pt x="126" y="214"/>
                  </a:lnTo>
                  <a:lnTo>
                    <a:pt x="132" y="212"/>
                  </a:lnTo>
                  <a:lnTo>
                    <a:pt x="139" y="209"/>
                  </a:lnTo>
                  <a:lnTo>
                    <a:pt x="144" y="206"/>
                  </a:lnTo>
                  <a:lnTo>
                    <a:pt x="150" y="202"/>
                  </a:lnTo>
                  <a:lnTo>
                    <a:pt x="156" y="198"/>
                  </a:lnTo>
                  <a:lnTo>
                    <a:pt x="161" y="192"/>
                  </a:lnTo>
                  <a:lnTo>
                    <a:pt x="166" y="186"/>
                  </a:lnTo>
                  <a:lnTo>
                    <a:pt x="170" y="180"/>
                  </a:lnTo>
                  <a:lnTo>
                    <a:pt x="173" y="172"/>
                  </a:lnTo>
                  <a:lnTo>
                    <a:pt x="176" y="164"/>
                  </a:lnTo>
                  <a:lnTo>
                    <a:pt x="178" y="154"/>
                  </a:lnTo>
                  <a:lnTo>
                    <a:pt x="180" y="144"/>
                  </a:lnTo>
                  <a:lnTo>
                    <a:pt x="181" y="134"/>
                  </a:lnTo>
                  <a:lnTo>
                    <a:pt x="181" y="123"/>
                  </a:lnTo>
                  <a:lnTo>
                    <a:pt x="181" y="112"/>
                  </a:lnTo>
                  <a:lnTo>
                    <a:pt x="180" y="102"/>
                  </a:lnTo>
                  <a:lnTo>
                    <a:pt x="178" y="92"/>
                  </a:lnTo>
                  <a:lnTo>
                    <a:pt x="176" y="84"/>
                  </a:lnTo>
                  <a:lnTo>
                    <a:pt x="173" y="76"/>
                  </a:lnTo>
                  <a:lnTo>
                    <a:pt x="170" y="69"/>
                  </a:lnTo>
                  <a:lnTo>
                    <a:pt x="165" y="62"/>
                  </a:lnTo>
                  <a:lnTo>
                    <a:pt x="161" y="56"/>
                  </a:lnTo>
                  <a:lnTo>
                    <a:pt x="155" y="51"/>
                  </a:lnTo>
                  <a:lnTo>
                    <a:pt x="150" y="46"/>
                  </a:lnTo>
                  <a:lnTo>
                    <a:pt x="144" y="42"/>
                  </a:lnTo>
                  <a:lnTo>
                    <a:pt x="138" y="40"/>
                  </a:lnTo>
                  <a:lnTo>
                    <a:pt x="132" y="37"/>
                  </a:lnTo>
                  <a:lnTo>
                    <a:pt x="126" y="35"/>
                  </a:lnTo>
                  <a:lnTo>
                    <a:pt x="118" y="33"/>
                  </a:lnTo>
                  <a:lnTo>
                    <a:pt x="111" y="33"/>
                  </a:lnTo>
                  <a:lnTo>
                    <a:pt x="103" y="33"/>
                  </a:lnTo>
                  <a:lnTo>
                    <a:pt x="96" y="35"/>
                  </a:lnTo>
                  <a:lnTo>
                    <a:pt x="90" y="37"/>
                  </a:lnTo>
                  <a:lnTo>
                    <a:pt x="84" y="40"/>
                  </a:lnTo>
                  <a:lnTo>
                    <a:pt x="78" y="42"/>
                  </a:lnTo>
                  <a:lnTo>
                    <a:pt x="71" y="46"/>
                  </a:lnTo>
                  <a:lnTo>
                    <a:pt x="66" y="51"/>
                  </a:lnTo>
                  <a:lnTo>
                    <a:pt x="62" y="56"/>
                  </a:lnTo>
                  <a:lnTo>
                    <a:pt x="57" y="62"/>
                  </a:lnTo>
                  <a:lnTo>
                    <a:pt x="52" y="69"/>
                  </a:lnTo>
                  <a:lnTo>
                    <a:pt x="49" y="76"/>
                  </a:lnTo>
                  <a:lnTo>
                    <a:pt x="46" y="84"/>
                  </a:lnTo>
                  <a:lnTo>
                    <a:pt x="44" y="94"/>
                  </a:lnTo>
                  <a:lnTo>
                    <a:pt x="42" y="102"/>
                  </a:lnTo>
                  <a:lnTo>
                    <a:pt x="42" y="113"/>
                  </a:lnTo>
                  <a:lnTo>
                    <a:pt x="41" y="1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34" name="Google Shape;1034;p100"/>
            <p:cNvSpPr/>
            <p:nvPr/>
          </p:nvSpPr>
          <p:spPr>
            <a:xfrm>
              <a:off x="3403" y="1344"/>
              <a:ext cx="39" cy="49"/>
            </a:xfrm>
            <a:custGeom>
              <a:avLst/>
              <a:gdLst/>
              <a:ahLst/>
              <a:cxnLst/>
              <a:rect l="l" t="t" r="r" b="b"/>
              <a:pathLst>
                <a:path w="194" h="242" extrusionOk="0">
                  <a:moveTo>
                    <a:pt x="0" y="242"/>
                  </a:moveTo>
                  <a:lnTo>
                    <a:pt x="0" y="5"/>
                  </a:lnTo>
                  <a:lnTo>
                    <a:pt x="36" y="5"/>
                  </a:lnTo>
                  <a:lnTo>
                    <a:pt x="36" y="40"/>
                  </a:lnTo>
                  <a:lnTo>
                    <a:pt x="43" y="30"/>
                  </a:lnTo>
                  <a:lnTo>
                    <a:pt x="51" y="22"/>
                  </a:lnTo>
                  <a:lnTo>
                    <a:pt x="59" y="15"/>
                  </a:lnTo>
                  <a:lnTo>
                    <a:pt x="68" y="10"/>
                  </a:lnTo>
                  <a:lnTo>
                    <a:pt x="78" y="5"/>
                  </a:lnTo>
                  <a:lnTo>
                    <a:pt x="89" y="3"/>
                  </a:lnTo>
                  <a:lnTo>
                    <a:pt x="100" y="0"/>
                  </a:lnTo>
                  <a:lnTo>
                    <a:pt x="112" y="0"/>
                  </a:lnTo>
                  <a:lnTo>
                    <a:pt x="117" y="0"/>
                  </a:lnTo>
                  <a:lnTo>
                    <a:pt x="122" y="0"/>
                  </a:lnTo>
                  <a:lnTo>
                    <a:pt x="127" y="1"/>
                  </a:lnTo>
                  <a:lnTo>
                    <a:pt x="132" y="1"/>
                  </a:lnTo>
                  <a:lnTo>
                    <a:pt x="137" y="3"/>
                  </a:lnTo>
                  <a:lnTo>
                    <a:pt x="142" y="4"/>
                  </a:lnTo>
                  <a:lnTo>
                    <a:pt x="147" y="6"/>
                  </a:lnTo>
                  <a:lnTo>
                    <a:pt x="152" y="8"/>
                  </a:lnTo>
                  <a:lnTo>
                    <a:pt x="155" y="10"/>
                  </a:lnTo>
                  <a:lnTo>
                    <a:pt x="160" y="13"/>
                  </a:lnTo>
                  <a:lnTo>
                    <a:pt x="164" y="14"/>
                  </a:lnTo>
                  <a:lnTo>
                    <a:pt x="166" y="16"/>
                  </a:lnTo>
                  <a:lnTo>
                    <a:pt x="170" y="20"/>
                  </a:lnTo>
                  <a:lnTo>
                    <a:pt x="173" y="22"/>
                  </a:lnTo>
                  <a:lnTo>
                    <a:pt x="176" y="25"/>
                  </a:lnTo>
                  <a:lnTo>
                    <a:pt x="179" y="29"/>
                  </a:lnTo>
                  <a:lnTo>
                    <a:pt x="180" y="31"/>
                  </a:lnTo>
                  <a:lnTo>
                    <a:pt x="182" y="35"/>
                  </a:lnTo>
                  <a:lnTo>
                    <a:pt x="184" y="38"/>
                  </a:lnTo>
                  <a:lnTo>
                    <a:pt x="186" y="42"/>
                  </a:lnTo>
                  <a:lnTo>
                    <a:pt x="187" y="46"/>
                  </a:lnTo>
                  <a:lnTo>
                    <a:pt x="189" y="49"/>
                  </a:lnTo>
                  <a:lnTo>
                    <a:pt x="190" y="53"/>
                  </a:lnTo>
                  <a:lnTo>
                    <a:pt x="191" y="58"/>
                  </a:lnTo>
                  <a:lnTo>
                    <a:pt x="191" y="60"/>
                  </a:lnTo>
                  <a:lnTo>
                    <a:pt x="192" y="64"/>
                  </a:lnTo>
                  <a:lnTo>
                    <a:pt x="192" y="69"/>
                  </a:lnTo>
                  <a:lnTo>
                    <a:pt x="192" y="73"/>
                  </a:lnTo>
                  <a:lnTo>
                    <a:pt x="192" y="79"/>
                  </a:lnTo>
                  <a:lnTo>
                    <a:pt x="192" y="84"/>
                  </a:lnTo>
                  <a:lnTo>
                    <a:pt x="194" y="90"/>
                  </a:lnTo>
                  <a:lnTo>
                    <a:pt x="194" y="97"/>
                  </a:lnTo>
                  <a:lnTo>
                    <a:pt x="194" y="242"/>
                  </a:lnTo>
                  <a:lnTo>
                    <a:pt x="153" y="242"/>
                  </a:lnTo>
                  <a:lnTo>
                    <a:pt x="153" y="99"/>
                  </a:lnTo>
                  <a:lnTo>
                    <a:pt x="153" y="92"/>
                  </a:lnTo>
                  <a:lnTo>
                    <a:pt x="153" y="88"/>
                  </a:lnTo>
                  <a:lnTo>
                    <a:pt x="152" y="81"/>
                  </a:lnTo>
                  <a:lnTo>
                    <a:pt x="152" y="76"/>
                  </a:lnTo>
                  <a:lnTo>
                    <a:pt x="150" y="73"/>
                  </a:lnTo>
                  <a:lnTo>
                    <a:pt x="150" y="69"/>
                  </a:lnTo>
                  <a:lnTo>
                    <a:pt x="149" y="65"/>
                  </a:lnTo>
                  <a:lnTo>
                    <a:pt x="148" y="62"/>
                  </a:lnTo>
                  <a:lnTo>
                    <a:pt x="147" y="59"/>
                  </a:lnTo>
                  <a:lnTo>
                    <a:pt x="146" y="56"/>
                  </a:lnTo>
                  <a:lnTo>
                    <a:pt x="143" y="53"/>
                  </a:lnTo>
                  <a:lnTo>
                    <a:pt x="142" y="51"/>
                  </a:lnTo>
                  <a:lnTo>
                    <a:pt x="139" y="48"/>
                  </a:lnTo>
                  <a:lnTo>
                    <a:pt x="137" y="46"/>
                  </a:lnTo>
                  <a:lnTo>
                    <a:pt x="134" y="45"/>
                  </a:lnTo>
                  <a:lnTo>
                    <a:pt x="132" y="42"/>
                  </a:lnTo>
                  <a:lnTo>
                    <a:pt x="128" y="41"/>
                  </a:lnTo>
                  <a:lnTo>
                    <a:pt x="125" y="40"/>
                  </a:lnTo>
                  <a:lnTo>
                    <a:pt x="122" y="38"/>
                  </a:lnTo>
                  <a:lnTo>
                    <a:pt x="119" y="37"/>
                  </a:lnTo>
                  <a:lnTo>
                    <a:pt x="115" y="36"/>
                  </a:lnTo>
                  <a:lnTo>
                    <a:pt x="111" y="36"/>
                  </a:lnTo>
                  <a:lnTo>
                    <a:pt x="107" y="35"/>
                  </a:lnTo>
                  <a:lnTo>
                    <a:pt x="104" y="35"/>
                  </a:lnTo>
                  <a:lnTo>
                    <a:pt x="98" y="35"/>
                  </a:lnTo>
                  <a:lnTo>
                    <a:pt x="91" y="36"/>
                  </a:lnTo>
                  <a:lnTo>
                    <a:pt x="85" y="37"/>
                  </a:lnTo>
                  <a:lnTo>
                    <a:pt x="79" y="40"/>
                  </a:lnTo>
                  <a:lnTo>
                    <a:pt x="74" y="41"/>
                  </a:lnTo>
                  <a:lnTo>
                    <a:pt x="69" y="45"/>
                  </a:lnTo>
                  <a:lnTo>
                    <a:pt x="64" y="47"/>
                  </a:lnTo>
                  <a:lnTo>
                    <a:pt x="59" y="52"/>
                  </a:lnTo>
                  <a:lnTo>
                    <a:pt x="55" y="56"/>
                  </a:lnTo>
                  <a:lnTo>
                    <a:pt x="51" y="62"/>
                  </a:lnTo>
                  <a:lnTo>
                    <a:pt x="47" y="68"/>
                  </a:lnTo>
                  <a:lnTo>
                    <a:pt x="45" y="75"/>
                  </a:lnTo>
                  <a:lnTo>
                    <a:pt x="43" y="83"/>
                  </a:lnTo>
                  <a:lnTo>
                    <a:pt x="41" y="92"/>
                  </a:lnTo>
                  <a:lnTo>
                    <a:pt x="41" y="102"/>
                  </a:lnTo>
                  <a:lnTo>
                    <a:pt x="40" y="113"/>
                  </a:lnTo>
                  <a:lnTo>
                    <a:pt x="40" y="242"/>
                  </a:lnTo>
                  <a:lnTo>
                    <a:pt x="0" y="24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35" name="Google Shape;1035;p100"/>
            <p:cNvSpPr/>
            <p:nvPr/>
          </p:nvSpPr>
          <p:spPr>
            <a:xfrm>
              <a:off x="3477" y="1344"/>
              <a:ext cx="44" cy="50"/>
            </a:xfrm>
            <a:custGeom>
              <a:avLst/>
              <a:gdLst/>
              <a:ahLst/>
              <a:cxnLst/>
              <a:rect l="l" t="t" r="r" b="b"/>
              <a:pathLst>
                <a:path w="223" h="249" extrusionOk="0">
                  <a:moveTo>
                    <a:pt x="0" y="124"/>
                  </a:moveTo>
                  <a:lnTo>
                    <a:pt x="0" y="108"/>
                  </a:lnTo>
                  <a:lnTo>
                    <a:pt x="2" y="94"/>
                  </a:lnTo>
                  <a:lnTo>
                    <a:pt x="5" y="79"/>
                  </a:lnTo>
                  <a:lnTo>
                    <a:pt x="9" y="67"/>
                  </a:lnTo>
                  <a:lnTo>
                    <a:pt x="15" y="56"/>
                  </a:lnTo>
                  <a:lnTo>
                    <a:pt x="21" y="45"/>
                  </a:lnTo>
                  <a:lnTo>
                    <a:pt x="28" y="35"/>
                  </a:lnTo>
                  <a:lnTo>
                    <a:pt x="37" y="26"/>
                  </a:lnTo>
                  <a:lnTo>
                    <a:pt x="44" y="20"/>
                  </a:lnTo>
                  <a:lnTo>
                    <a:pt x="53" y="15"/>
                  </a:lnTo>
                  <a:lnTo>
                    <a:pt x="61" y="10"/>
                  </a:lnTo>
                  <a:lnTo>
                    <a:pt x="70" y="6"/>
                  </a:lnTo>
                  <a:lnTo>
                    <a:pt x="80" y="4"/>
                  </a:lnTo>
                  <a:lnTo>
                    <a:pt x="90" y="1"/>
                  </a:lnTo>
                  <a:lnTo>
                    <a:pt x="101" y="0"/>
                  </a:lnTo>
                  <a:lnTo>
                    <a:pt x="111" y="0"/>
                  </a:lnTo>
                  <a:lnTo>
                    <a:pt x="123" y="0"/>
                  </a:lnTo>
                  <a:lnTo>
                    <a:pt x="134" y="3"/>
                  </a:lnTo>
                  <a:lnTo>
                    <a:pt x="145" y="5"/>
                  </a:lnTo>
                  <a:lnTo>
                    <a:pt x="156" y="8"/>
                  </a:lnTo>
                  <a:lnTo>
                    <a:pt x="165" y="13"/>
                  </a:lnTo>
                  <a:lnTo>
                    <a:pt x="175" y="19"/>
                  </a:lnTo>
                  <a:lnTo>
                    <a:pt x="183" y="25"/>
                  </a:lnTo>
                  <a:lnTo>
                    <a:pt x="191" y="32"/>
                  </a:lnTo>
                  <a:lnTo>
                    <a:pt x="198" y="41"/>
                  </a:lnTo>
                  <a:lnTo>
                    <a:pt x="204" y="49"/>
                  </a:lnTo>
                  <a:lnTo>
                    <a:pt x="210" y="59"/>
                  </a:lnTo>
                  <a:lnTo>
                    <a:pt x="214" y="70"/>
                  </a:lnTo>
                  <a:lnTo>
                    <a:pt x="218" y="81"/>
                  </a:lnTo>
                  <a:lnTo>
                    <a:pt x="220" y="94"/>
                  </a:lnTo>
                  <a:lnTo>
                    <a:pt x="221" y="107"/>
                  </a:lnTo>
                  <a:lnTo>
                    <a:pt x="223" y="121"/>
                  </a:lnTo>
                  <a:lnTo>
                    <a:pt x="223" y="132"/>
                  </a:lnTo>
                  <a:lnTo>
                    <a:pt x="221" y="143"/>
                  </a:lnTo>
                  <a:lnTo>
                    <a:pt x="220" y="153"/>
                  </a:lnTo>
                  <a:lnTo>
                    <a:pt x="219" y="161"/>
                  </a:lnTo>
                  <a:lnTo>
                    <a:pt x="216" y="170"/>
                  </a:lnTo>
                  <a:lnTo>
                    <a:pt x="214" y="179"/>
                  </a:lnTo>
                  <a:lnTo>
                    <a:pt x="212" y="186"/>
                  </a:lnTo>
                  <a:lnTo>
                    <a:pt x="209" y="193"/>
                  </a:lnTo>
                  <a:lnTo>
                    <a:pt x="205" y="199"/>
                  </a:lnTo>
                  <a:lnTo>
                    <a:pt x="200" y="206"/>
                  </a:lnTo>
                  <a:lnTo>
                    <a:pt x="197" y="210"/>
                  </a:lnTo>
                  <a:lnTo>
                    <a:pt x="192" y="217"/>
                  </a:lnTo>
                  <a:lnTo>
                    <a:pt x="187" y="222"/>
                  </a:lnTo>
                  <a:lnTo>
                    <a:pt x="181" y="225"/>
                  </a:lnTo>
                  <a:lnTo>
                    <a:pt x="175" y="230"/>
                  </a:lnTo>
                  <a:lnTo>
                    <a:pt x="168" y="234"/>
                  </a:lnTo>
                  <a:lnTo>
                    <a:pt x="162" y="238"/>
                  </a:lnTo>
                  <a:lnTo>
                    <a:pt x="155" y="240"/>
                  </a:lnTo>
                  <a:lnTo>
                    <a:pt x="148" y="242"/>
                  </a:lnTo>
                  <a:lnTo>
                    <a:pt x="141" y="245"/>
                  </a:lnTo>
                  <a:lnTo>
                    <a:pt x="134" y="246"/>
                  </a:lnTo>
                  <a:lnTo>
                    <a:pt x="127" y="247"/>
                  </a:lnTo>
                  <a:lnTo>
                    <a:pt x="119" y="247"/>
                  </a:lnTo>
                  <a:lnTo>
                    <a:pt x="111" y="249"/>
                  </a:lnTo>
                  <a:lnTo>
                    <a:pt x="100" y="247"/>
                  </a:lnTo>
                  <a:lnTo>
                    <a:pt x="87" y="246"/>
                  </a:lnTo>
                  <a:lnTo>
                    <a:pt x="76" y="244"/>
                  </a:lnTo>
                  <a:lnTo>
                    <a:pt x="66" y="240"/>
                  </a:lnTo>
                  <a:lnTo>
                    <a:pt x="57" y="235"/>
                  </a:lnTo>
                  <a:lnTo>
                    <a:pt x="47" y="230"/>
                  </a:lnTo>
                  <a:lnTo>
                    <a:pt x="38" y="224"/>
                  </a:lnTo>
                  <a:lnTo>
                    <a:pt x="31" y="217"/>
                  </a:lnTo>
                  <a:lnTo>
                    <a:pt x="23" y="208"/>
                  </a:lnTo>
                  <a:lnTo>
                    <a:pt x="17" y="198"/>
                  </a:lnTo>
                  <a:lnTo>
                    <a:pt x="12" y="188"/>
                  </a:lnTo>
                  <a:lnTo>
                    <a:pt x="7" y="177"/>
                  </a:lnTo>
                  <a:lnTo>
                    <a:pt x="4" y="165"/>
                  </a:lnTo>
                  <a:lnTo>
                    <a:pt x="1" y="153"/>
                  </a:lnTo>
                  <a:lnTo>
                    <a:pt x="0" y="139"/>
                  </a:lnTo>
                  <a:lnTo>
                    <a:pt x="0" y="124"/>
                  </a:lnTo>
                  <a:close/>
                  <a:moveTo>
                    <a:pt x="42" y="124"/>
                  </a:moveTo>
                  <a:lnTo>
                    <a:pt x="42" y="135"/>
                  </a:lnTo>
                  <a:lnTo>
                    <a:pt x="43" y="145"/>
                  </a:lnTo>
                  <a:lnTo>
                    <a:pt x="44" y="155"/>
                  </a:lnTo>
                  <a:lnTo>
                    <a:pt x="47" y="164"/>
                  </a:lnTo>
                  <a:lnTo>
                    <a:pt x="49" y="172"/>
                  </a:lnTo>
                  <a:lnTo>
                    <a:pt x="53" y="180"/>
                  </a:lnTo>
                  <a:lnTo>
                    <a:pt x="57" y="186"/>
                  </a:lnTo>
                  <a:lnTo>
                    <a:pt x="61" y="192"/>
                  </a:lnTo>
                  <a:lnTo>
                    <a:pt x="66" y="198"/>
                  </a:lnTo>
                  <a:lnTo>
                    <a:pt x="71" y="202"/>
                  </a:lnTo>
                  <a:lnTo>
                    <a:pt x="77" y="207"/>
                  </a:lnTo>
                  <a:lnTo>
                    <a:pt x="84" y="209"/>
                  </a:lnTo>
                  <a:lnTo>
                    <a:pt x="90" y="212"/>
                  </a:lnTo>
                  <a:lnTo>
                    <a:pt x="97" y="214"/>
                  </a:lnTo>
                  <a:lnTo>
                    <a:pt x="103" y="214"/>
                  </a:lnTo>
                  <a:lnTo>
                    <a:pt x="111" y="215"/>
                  </a:lnTo>
                  <a:lnTo>
                    <a:pt x="118" y="214"/>
                  </a:lnTo>
                  <a:lnTo>
                    <a:pt x="125" y="214"/>
                  </a:lnTo>
                  <a:lnTo>
                    <a:pt x="133" y="212"/>
                  </a:lnTo>
                  <a:lnTo>
                    <a:pt x="139" y="209"/>
                  </a:lnTo>
                  <a:lnTo>
                    <a:pt x="145" y="206"/>
                  </a:lnTo>
                  <a:lnTo>
                    <a:pt x="150" y="202"/>
                  </a:lnTo>
                  <a:lnTo>
                    <a:pt x="156" y="198"/>
                  </a:lnTo>
                  <a:lnTo>
                    <a:pt x="161" y="192"/>
                  </a:lnTo>
                  <a:lnTo>
                    <a:pt x="166" y="186"/>
                  </a:lnTo>
                  <a:lnTo>
                    <a:pt x="170" y="180"/>
                  </a:lnTo>
                  <a:lnTo>
                    <a:pt x="173" y="172"/>
                  </a:lnTo>
                  <a:lnTo>
                    <a:pt x="176" y="164"/>
                  </a:lnTo>
                  <a:lnTo>
                    <a:pt x="178" y="154"/>
                  </a:lnTo>
                  <a:lnTo>
                    <a:pt x="180" y="144"/>
                  </a:lnTo>
                  <a:lnTo>
                    <a:pt x="181" y="134"/>
                  </a:lnTo>
                  <a:lnTo>
                    <a:pt x="181" y="123"/>
                  </a:lnTo>
                  <a:lnTo>
                    <a:pt x="181" y="112"/>
                  </a:lnTo>
                  <a:lnTo>
                    <a:pt x="180" y="102"/>
                  </a:lnTo>
                  <a:lnTo>
                    <a:pt x="178" y="92"/>
                  </a:lnTo>
                  <a:lnTo>
                    <a:pt x="176" y="84"/>
                  </a:lnTo>
                  <a:lnTo>
                    <a:pt x="173" y="76"/>
                  </a:lnTo>
                  <a:lnTo>
                    <a:pt x="170" y="69"/>
                  </a:lnTo>
                  <a:lnTo>
                    <a:pt x="166" y="62"/>
                  </a:lnTo>
                  <a:lnTo>
                    <a:pt x="161" y="56"/>
                  </a:lnTo>
                  <a:lnTo>
                    <a:pt x="156" y="51"/>
                  </a:lnTo>
                  <a:lnTo>
                    <a:pt x="150" y="46"/>
                  </a:lnTo>
                  <a:lnTo>
                    <a:pt x="144" y="42"/>
                  </a:lnTo>
                  <a:lnTo>
                    <a:pt x="139" y="40"/>
                  </a:lnTo>
                  <a:lnTo>
                    <a:pt x="132" y="37"/>
                  </a:lnTo>
                  <a:lnTo>
                    <a:pt x="125" y="35"/>
                  </a:lnTo>
                  <a:lnTo>
                    <a:pt x="118" y="33"/>
                  </a:lnTo>
                  <a:lnTo>
                    <a:pt x="111" y="33"/>
                  </a:lnTo>
                  <a:lnTo>
                    <a:pt x="103" y="33"/>
                  </a:lnTo>
                  <a:lnTo>
                    <a:pt x="97" y="35"/>
                  </a:lnTo>
                  <a:lnTo>
                    <a:pt x="90" y="37"/>
                  </a:lnTo>
                  <a:lnTo>
                    <a:pt x="84" y="40"/>
                  </a:lnTo>
                  <a:lnTo>
                    <a:pt x="77" y="42"/>
                  </a:lnTo>
                  <a:lnTo>
                    <a:pt x="71" y="46"/>
                  </a:lnTo>
                  <a:lnTo>
                    <a:pt x="66" y="51"/>
                  </a:lnTo>
                  <a:lnTo>
                    <a:pt x="61" y="56"/>
                  </a:lnTo>
                  <a:lnTo>
                    <a:pt x="57" y="62"/>
                  </a:lnTo>
                  <a:lnTo>
                    <a:pt x="53" y="69"/>
                  </a:lnTo>
                  <a:lnTo>
                    <a:pt x="49" y="76"/>
                  </a:lnTo>
                  <a:lnTo>
                    <a:pt x="47" y="84"/>
                  </a:lnTo>
                  <a:lnTo>
                    <a:pt x="44" y="94"/>
                  </a:lnTo>
                  <a:lnTo>
                    <a:pt x="43" y="102"/>
                  </a:lnTo>
                  <a:lnTo>
                    <a:pt x="42" y="113"/>
                  </a:lnTo>
                  <a:lnTo>
                    <a:pt x="42" y="1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36" name="Google Shape;1036;p100"/>
            <p:cNvSpPr/>
            <p:nvPr/>
          </p:nvSpPr>
          <p:spPr>
            <a:xfrm>
              <a:off x="3525" y="1326"/>
              <a:ext cx="28" cy="67"/>
            </a:xfrm>
            <a:custGeom>
              <a:avLst/>
              <a:gdLst/>
              <a:ahLst/>
              <a:cxnLst/>
              <a:rect l="l" t="t" r="r" b="b"/>
              <a:pathLst>
                <a:path w="138" h="333" extrusionOk="0">
                  <a:moveTo>
                    <a:pt x="35" y="333"/>
                  </a:moveTo>
                  <a:lnTo>
                    <a:pt x="35" y="128"/>
                  </a:lnTo>
                  <a:lnTo>
                    <a:pt x="0" y="128"/>
                  </a:lnTo>
                  <a:lnTo>
                    <a:pt x="0" y="96"/>
                  </a:lnTo>
                  <a:lnTo>
                    <a:pt x="35" y="96"/>
                  </a:lnTo>
                  <a:lnTo>
                    <a:pt x="35" y="72"/>
                  </a:lnTo>
                  <a:lnTo>
                    <a:pt x="35" y="65"/>
                  </a:lnTo>
                  <a:lnTo>
                    <a:pt x="35" y="61"/>
                  </a:lnTo>
                  <a:lnTo>
                    <a:pt x="35" y="56"/>
                  </a:lnTo>
                  <a:lnTo>
                    <a:pt x="36" y="51"/>
                  </a:lnTo>
                  <a:lnTo>
                    <a:pt x="36" y="46"/>
                  </a:lnTo>
                  <a:lnTo>
                    <a:pt x="38" y="42"/>
                  </a:lnTo>
                  <a:lnTo>
                    <a:pt x="38" y="38"/>
                  </a:lnTo>
                  <a:lnTo>
                    <a:pt x="39" y="36"/>
                  </a:lnTo>
                  <a:lnTo>
                    <a:pt x="41" y="32"/>
                  </a:lnTo>
                  <a:lnTo>
                    <a:pt x="43" y="29"/>
                  </a:lnTo>
                  <a:lnTo>
                    <a:pt x="45" y="25"/>
                  </a:lnTo>
                  <a:lnTo>
                    <a:pt x="47" y="21"/>
                  </a:lnTo>
                  <a:lnTo>
                    <a:pt x="50" y="19"/>
                  </a:lnTo>
                  <a:lnTo>
                    <a:pt x="52" y="15"/>
                  </a:lnTo>
                  <a:lnTo>
                    <a:pt x="56" y="13"/>
                  </a:lnTo>
                  <a:lnTo>
                    <a:pt x="60" y="10"/>
                  </a:lnTo>
                  <a:lnTo>
                    <a:pt x="63" y="8"/>
                  </a:lnTo>
                  <a:lnTo>
                    <a:pt x="67" y="6"/>
                  </a:lnTo>
                  <a:lnTo>
                    <a:pt x="72" y="4"/>
                  </a:lnTo>
                  <a:lnTo>
                    <a:pt x="77" y="3"/>
                  </a:lnTo>
                  <a:lnTo>
                    <a:pt x="82" y="1"/>
                  </a:lnTo>
                  <a:lnTo>
                    <a:pt x="88" y="1"/>
                  </a:lnTo>
                  <a:lnTo>
                    <a:pt x="94" y="0"/>
                  </a:lnTo>
                  <a:lnTo>
                    <a:pt x="100" y="0"/>
                  </a:lnTo>
                  <a:lnTo>
                    <a:pt x="105" y="0"/>
                  </a:lnTo>
                  <a:lnTo>
                    <a:pt x="109" y="1"/>
                  </a:lnTo>
                  <a:lnTo>
                    <a:pt x="114" y="1"/>
                  </a:lnTo>
                  <a:lnTo>
                    <a:pt x="119" y="1"/>
                  </a:lnTo>
                  <a:lnTo>
                    <a:pt x="124" y="3"/>
                  </a:lnTo>
                  <a:lnTo>
                    <a:pt x="129" y="3"/>
                  </a:lnTo>
                  <a:lnTo>
                    <a:pt x="134" y="4"/>
                  </a:lnTo>
                  <a:lnTo>
                    <a:pt x="138" y="5"/>
                  </a:lnTo>
                  <a:lnTo>
                    <a:pt x="132" y="40"/>
                  </a:lnTo>
                  <a:lnTo>
                    <a:pt x="129" y="40"/>
                  </a:lnTo>
                  <a:lnTo>
                    <a:pt x="126" y="38"/>
                  </a:lnTo>
                  <a:lnTo>
                    <a:pt x="123" y="38"/>
                  </a:lnTo>
                  <a:lnTo>
                    <a:pt x="120" y="38"/>
                  </a:lnTo>
                  <a:lnTo>
                    <a:pt x="118" y="38"/>
                  </a:lnTo>
                  <a:lnTo>
                    <a:pt x="114" y="37"/>
                  </a:lnTo>
                  <a:lnTo>
                    <a:pt x="111" y="37"/>
                  </a:lnTo>
                  <a:lnTo>
                    <a:pt x="109" y="37"/>
                  </a:lnTo>
                  <a:lnTo>
                    <a:pt x="104" y="37"/>
                  </a:lnTo>
                  <a:lnTo>
                    <a:pt x="100" y="38"/>
                  </a:lnTo>
                  <a:lnTo>
                    <a:pt x="97" y="38"/>
                  </a:lnTo>
                  <a:lnTo>
                    <a:pt x="93" y="40"/>
                  </a:lnTo>
                  <a:lnTo>
                    <a:pt x="89" y="41"/>
                  </a:lnTo>
                  <a:lnTo>
                    <a:pt x="87" y="42"/>
                  </a:lnTo>
                  <a:lnTo>
                    <a:pt x="84" y="43"/>
                  </a:lnTo>
                  <a:lnTo>
                    <a:pt x="83" y="46"/>
                  </a:lnTo>
                  <a:lnTo>
                    <a:pt x="81" y="47"/>
                  </a:lnTo>
                  <a:lnTo>
                    <a:pt x="79" y="51"/>
                  </a:lnTo>
                  <a:lnTo>
                    <a:pt x="78" y="53"/>
                  </a:lnTo>
                  <a:lnTo>
                    <a:pt x="77" y="57"/>
                  </a:lnTo>
                  <a:lnTo>
                    <a:pt x="76" y="61"/>
                  </a:lnTo>
                  <a:lnTo>
                    <a:pt x="76" y="64"/>
                  </a:lnTo>
                  <a:lnTo>
                    <a:pt x="75" y="69"/>
                  </a:lnTo>
                  <a:lnTo>
                    <a:pt x="75" y="75"/>
                  </a:lnTo>
                  <a:lnTo>
                    <a:pt x="75" y="96"/>
                  </a:lnTo>
                  <a:lnTo>
                    <a:pt x="121" y="96"/>
                  </a:lnTo>
                  <a:lnTo>
                    <a:pt x="121" y="128"/>
                  </a:lnTo>
                  <a:lnTo>
                    <a:pt x="75" y="128"/>
                  </a:lnTo>
                  <a:lnTo>
                    <a:pt x="75" y="333"/>
                  </a:lnTo>
                  <a:lnTo>
                    <a:pt x="35" y="33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37" name="Google Shape;1037;p100"/>
            <p:cNvSpPr/>
            <p:nvPr/>
          </p:nvSpPr>
          <p:spPr>
            <a:xfrm>
              <a:off x="3580" y="1326"/>
              <a:ext cx="58" cy="68"/>
            </a:xfrm>
            <a:custGeom>
              <a:avLst/>
              <a:gdLst/>
              <a:ahLst/>
              <a:cxnLst/>
              <a:rect l="l" t="t" r="r" b="b"/>
              <a:pathLst>
                <a:path w="289" h="340" extrusionOk="0">
                  <a:moveTo>
                    <a:pt x="246" y="219"/>
                  </a:moveTo>
                  <a:lnTo>
                    <a:pt x="289" y="230"/>
                  </a:lnTo>
                  <a:lnTo>
                    <a:pt x="285" y="242"/>
                  </a:lnTo>
                  <a:lnTo>
                    <a:pt x="281" y="255"/>
                  </a:lnTo>
                  <a:lnTo>
                    <a:pt x="276" y="266"/>
                  </a:lnTo>
                  <a:lnTo>
                    <a:pt x="270" y="277"/>
                  </a:lnTo>
                  <a:lnTo>
                    <a:pt x="264" y="287"/>
                  </a:lnTo>
                  <a:lnTo>
                    <a:pt x="257" y="295"/>
                  </a:lnTo>
                  <a:lnTo>
                    <a:pt x="248" y="304"/>
                  </a:lnTo>
                  <a:lnTo>
                    <a:pt x="239" y="311"/>
                  </a:lnTo>
                  <a:lnTo>
                    <a:pt x="231" y="317"/>
                  </a:lnTo>
                  <a:lnTo>
                    <a:pt x="221" y="324"/>
                  </a:lnTo>
                  <a:lnTo>
                    <a:pt x="211" y="329"/>
                  </a:lnTo>
                  <a:lnTo>
                    <a:pt x="200" y="332"/>
                  </a:lnTo>
                  <a:lnTo>
                    <a:pt x="189" y="336"/>
                  </a:lnTo>
                  <a:lnTo>
                    <a:pt x="178" y="337"/>
                  </a:lnTo>
                  <a:lnTo>
                    <a:pt x="166" y="338"/>
                  </a:lnTo>
                  <a:lnTo>
                    <a:pt x="153" y="340"/>
                  </a:lnTo>
                  <a:lnTo>
                    <a:pt x="141" y="338"/>
                  </a:lnTo>
                  <a:lnTo>
                    <a:pt x="129" y="338"/>
                  </a:lnTo>
                  <a:lnTo>
                    <a:pt x="116" y="336"/>
                  </a:lnTo>
                  <a:lnTo>
                    <a:pt x="105" y="333"/>
                  </a:lnTo>
                  <a:lnTo>
                    <a:pt x="94" y="331"/>
                  </a:lnTo>
                  <a:lnTo>
                    <a:pt x="84" y="327"/>
                  </a:lnTo>
                  <a:lnTo>
                    <a:pt x="76" y="322"/>
                  </a:lnTo>
                  <a:lnTo>
                    <a:pt x="67" y="317"/>
                  </a:lnTo>
                  <a:lnTo>
                    <a:pt x="59" y="313"/>
                  </a:lnTo>
                  <a:lnTo>
                    <a:pt x="51" y="306"/>
                  </a:lnTo>
                  <a:lnTo>
                    <a:pt x="45" y="299"/>
                  </a:lnTo>
                  <a:lnTo>
                    <a:pt x="38" y="292"/>
                  </a:lnTo>
                  <a:lnTo>
                    <a:pt x="32" y="283"/>
                  </a:lnTo>
                  <a:lnTo>
                    <a:pt x="27" y="274"/>
                  </a:lnTo>
                  <a:lnTo>
                    <a:pt x="22" y="266"/>
                  </a:lnTo>
                  <a:lnTo>
                    <a:pt x="17" y="255"/>
                  </a:lnTo>
                  <a:lnTo>
                    <a:pt x="13" y="245"/>
                  </a:lnTo>
                  <a:lnTo>
                    <a:pt x="9" y="235"/>
                  </a:lnTo>
                  <a:lnTo>
                    <a:pt x="6" y="224"/>
                  </a:lnTo>
                  <a:lnTo>
                    <a:pt x="3" y="213"/>
                  </a:lnTo>
                  <a:lnTo>
                    <a:pt x="2" y="202"/>
                  </a:lnTo>
                  <a:lnTo>
                    <a:pt x="1" y="191"/>
                  </a:lnTo>
                  <a:lnTo>
                    <a:pt x="0" y="180"/>
                  </a:lnTo>
                  <a:lnTo>
                    <a:pt x="0" y="167"/>
                  </a:lnTo>
                  <a:lnTo>
                    <a:pt x="0" y="155"/>
                  </a:lnTo>
                  <a:lnTo>
                    <a:pt x="1" y="143"/>
                  </a:lnTo>
                  <a:lnTo>
                    <a:pt x="2" y="131"/>
                  </a:lnTo>
                  <a:lnTo>
                    <a:pt x="4" y="120"/>
                  </a:lnTo>
                  <a:lnTo>
                    <a:pt x="7" y="108"/>
                  </a:lnTo>
                  <a:lnTo>
                    <a:pt x="11" y="99"/>
                  </a:lnTo>
                  <a:lnTo>
                    <a:pt x="14" y="88"/>
                  </a:lnTo>
                  <a:lnTo>
                    <a:pt x="19" y="78"/>
                  </a:lnTo>
                  <a:lnTo>
                    <a:pt x="24" y="69"/>
                  </a:lnTo>
                  <a:lnTo>
                    <a:pt x="30" y="61"/>
                  </a:lnTo>
                  <a:lnTo>
                    <a:pt x="36" y="52"/>
                  </a:lnTo>
                  <a:lnTo>
                    <a:pt x="43" y="45"/>
                  </a:lnTo>
                  <a:lnTo>
                    <a:pt x="50" y="38"/>
                  </a:lnTo>
                  <a:lnTo>
                    <a:pt x="57" y="31"/>
                  </a:lnTo>
                  <a:lnTo>
                    <a:pt x="66" y="26"/>
                  </a:lnTo>
                  <a:lnTo>
                    <a:pt x="75" y="20"/>
                  </a:lnTo>
                  <a:lnTo>
                    <a:pt x="83" y="16"/>
                  </a:lnTo>
                  <a:lnTo>
                    <a:pt x="93" y="11"/>
                  </a:lnTo>
                  <a:lnTo>
                    <a:pt x="103" y="9"/>
                  </a:lnTo>
                  <a:lnTo>
                    <a:pt x="113" y="5"/>
                  </a:lnTo>
                  <a:lnTo>
                    <a:pt x="123" y="4"/>
                  </a:lnTo>
                  <a:lnTo>
                    <a:pt x="132" y="1"/>
                  </a:lnTo>
                  <a:lnTo>
                    <a:pt x="143" y="1"/>
                  </a:lnTo>
                  <a:lnTo>
                    <a:pt x="155" y="0"/>
                  </a:lnTo>
                  <a:lnTo>
                    <a:pt x="166" y="1"/>
                  </a:lnTo>
                  <a:lnTo>
                    <a:pt x="178" y="3"/>
                  </a:lnTo>
                  <a:lnTo>
                    <a:pt x="189" y="4"/>
                  </a:lnTo>
                  <a:lnTo>
                    <a:pt x="199" y="6"/>
                  </a:lnTo>
                  <a:lnTo>
                    <a:pt x="210" y="10"/>
                  </a:lnTo>
                  <a:lnTo>
                    <a:pt x="219" y="15"/>
                  </a:lnTo>
                  <a:lnTo>
                    <a:pt x="228" y="20"/>
                  </a:lnTo>
                  <a:lnTo>
                    <a:pt x="237" y="26"/>
                  </a:lnTo>
                  <a:lnTo>
                    <a:pt x="244" y="32"/>
                  </a:lnTo>
                  <a:lnTo>
                    <a:pt x="252" y="40"/>
                  </a:lnTo>
                  <a:lnTo>
                    <a:pt x="259" y="47"/>
                  </a:lnTo>
                  <a:lnTo>
                    <a:pt x="265" y="56"/>
                  </a:lnTo>
                  <a:lnTo>
                    <a:pt x="270" y="65"/>
                  </a:lnTo>
                  <a:lnTo>
                    <a:pt x="275" y="75"/>
                  </a:lnTo>
                  <a:lnTo>
                    <a:pt x="280" y="85"/>
                  </a:lnTo>
                  <a:lnTo>
                    <a:pt x="284" y="96"/>
                  </a:lnTo>
                  <a:lnTo>
                    <a:pt x="241" y="106"/>
                  </a:lnTo>
                  <a:lnTo>
                    <a:pt x="238" y="97"/>
                  </a:lnTo>
                  <a:lnTo>
                    <a:pt x="234" y="90"/>
                  </a:lnTo>
                  <a:lnTo>
                    <a:pt x="231" y="83"/>
                  </a:lnTo>
                  <a:lnTo>
                    <a:pt x="227" y="75"/>
                  </a:lnTo>
                  <a:lnTo>
                    <a:pt x="222" y="69"/>
                  </a:lnTo>
                  <a:lnTo>
                    <a:pt x="217" y="63"/>
                  </a:lnTo>
                  <a:lnTo>
                    <a:pt x="212" y="58"/>
                  </a:lnTo>
                  <a:lnTo>
                    <a:pt x="207" y="54"/>
                  </a:lnTo>
                  <a:lnTo>
                    <a:pt x="203" y="51"/>
                  </a:lnTo>
                  <a:lnTo>
                    <a:pt x="196" y="47"/>
                  </a:lnTo>
                  <a:lnTo>
                    <a:pt x="190" y="45"/>
                  </a:lnTo>
                  <a:lnTo>
                    <a:pt x="183" y="42"/>
                  </a:lnTo>
                  <a:lnTo>
                    <a:pt x="177" y="40"/>
                  </a:lnTo>
                  <a:lnTo>
                    <a:pt x="169" y="38"/>
                  </a:lnTo>
                  <a:lnTo>
                    <a:pt x="161" y="38"/>
                  </a:lnTo>
                  <a:lnTo>
                    <a:pt x="153" y="37"/>
                  </a:lnTo>
                  <a:lnTo>
                    <a:pt x="143" y="38"/>
                  </a:lnTo>
                  <a:lnTo>
                    <a:pt x="135" y="38"/>
                  </a:lnTo>
                  <a:lnTo>
                    <a:pt x="126" y="41"/>
                  </a:lnTo>
                  <a:lnTo>
                    <a:pt x="119" y="42"/>
                  </a:lnTo>
                  <a:lnTo>
                    <a:pt x="110" y="45"/>
                  </a:lnTo>
                  <a:lnTo>
                    <a:pt x="103" y="48"/>
                  </a:lnTo>
                  <a:lnTo>
                    <a:pt x="97" y="52"/>
                  </a:lnTo>
                  <a:lnTo>
                    <a:pt x="91" y="56"/>
                  </a:lnTo>
                  <a:lnTo>
                    <a:pt x="84" y="61"/>
                  </a:lnTo>
                  <a:lnTo>
                    <a:pt x="78" y="65"/>
                  </a:lnTo>
                  <a:lnTo>
                    <a:pt x="73" y="72"/>
                  </a:lnTo>
                  <a:lnTo>
                    <a:pt x="68" y="76"/>
                  </a:lnTo>
                  <a:lnTo>
                    <a:pt x="65" y="84"/>
                  </a:lnTo>
                  <a:lnTo>
                    <a:pt x="61" y="90"/>
                  </a:lnTo>
                  <a:lnTo>
                    <a:pt x="57" y="97"/>
                  </a:lnTo>
                  <a:lnTo>
                    <a:pt x="55" y="105"/>
                  </a:lnTo>
                  <a:lnTo>
                    <a:pt x="52" y="112"/>
                  </a:lnTo>
                  <a:lnTo>
                    <a:pt x="50" y="120"/>
                  </a:lnTo>
                  <a:lnTo>
                    <a:pt x="48" y="128"/>
                  </a:lnTo>
                  <a:lnTo>
                    <a:pt x="46" y="136"/>
                  </a:lnTo>
                  <a:lnTo>
                    <a:pt x="45" y="143"/>
                  </a:lnTo>
                  <a:lnTo>
                    <a:pt x="45" y="151"/>
                  </a:lnTo>
                  <a:lnTo>
                    <a:pt x="44" y="159"/>
                  </a:lnTo>
                  <a:lnTo>
                    <a:pt x="44" y="167"/>
                  </a:lnTo>
                  <a:lnTo>
                    <a:pt x="44" y="177"/>
                  </a:lnTo>
                  <a:lnTo>
                    <a:pt x="45" y="187"/>
                  </a:lnTo>
                  <a:lnTo>
                    <a:pt x="46" y="197"/>
                  </a:lnTo>
                  <a:lnTo>
                    <a:pt x="48" y="207"/>
                  </a:lnTo>
                  <a:lnTo>
                    <a:pt x="49" y="215"/>
                  </a:lnTo>
                  <a:lnTo>
                    <a:pt x="51" y="224"/>
                  </a:lnTo>
                  <a:lnTo>
                    <a:pt x="54" y="233"/>
                  </a:lnTo>
                  <a:lnTo>
                    <a:pt x="56" y="240"/>
                  </a:lnTo>
                  <a:lnTo>
                    <a:pt x="60" y="247"/>
                  </a:lnTo>
                  <a:lnTo>
                    <a:pt x="64" y="255"/>
                  </a:lnTo>
                  <a:lnTo>
                    <a:pt x="67" y="261"/>
                  </a:lnTo>
                  <a:lnTo>
                    <a:pt x="72" y="267"/>
                  </a:lnTo>
                  <a:lnTo>
                    <a:pt x="77" y="273"/>
                  </a:lnTo>
                  <a:lnTo>
                    <a:pt x="82" y="278"/>
                  </a:lnTo>
                  <a:lnTo>
                    <a:pt x="88" y="283"/>
                  </a:lnTo>
                  <a:lnTo>
                    <a:pt x="94" y="287"/>
                  </a:lnTo>
                  <a:lnTo>
                    <a:pt x="100" y="290"/>
                  </a:lnTo>
                  <a:lnTo>
                    <a:pt x="108" y="294"/>
                  </a:lnTo>
                  <a:lnTo>
                    <a:pt x="114" y="297"/>
                  </a:lnTo>
                  <a:lnTo>
                    <a:pt x="121" y="299"/>
                  </a:lnTo>
                  <a:lnTo>
                    <a:pt x="127" y="300"/>
                  </a:lnTo>
                  <a:lnTo>
                    <a:pt x="135" y="301"/>
                  </a:lnTo>
                  <a:lnTo>
                    <a:pt x="142" y="301"/>
                  </a:lnTo>
                  <a:lnTo>
                    <a:pt x="150" y="303"/>
                  </a:lnTo>
                  <a:lnTo>
                    <a:pt x="158" y="301"/>
                  </a:lnTo>
                  <a:lnTo>
                    <a:pt x="167" y="301"/>
                  </a:lnTo>
                  <a:lnTo>
                    <a:pt x="175" y="299"/>
                  </a:lnTo>
                  <a:lnTo>
                    <a:pt x="183" y="297"/>
                  </a:lnTo>
                  <a:lnTo>
                    <a:pt x="191" y="294"/>
                  </a:lnTo>
                  <a:lnTo>
                    <a:pt x="198" y="290"/>
                  </a:lnTo>
                  <a:lnTo>
                    <a:pt x="205" y="287"/>
                  </a:lnTo>
                  <a:lnTo>
                    <a:pt x="211" y="282"/>
                  </a:lnTo>
                  <a:lnTo>
                    <a:pt x="217" y="276"/>
                  </a:lnTo>
                  <a:lnTo>
                    <a:pt x="223" y="270"/>
                  </a:lnTo>
                  <a:lnTo>
                    <a:pt x="228" y="262"/>
                  </a:lnTo>
                  <a:lnTo>
                    <a:pt x="233" y="255"/>
                  </a:lnTo>
                  <a:lnTo>
                    <a:pt x="237" y="247"/>
                  </a:lnTo>
                  <a:lnTo>
                    <a:pt x="241" y="239"/>
                  </a:lnTo>
                  <a:lnTo>
                    <a:pt x="243" y="229"/>
                  </a:lnTo>
                  <a:lnTo>
                    <a:pt x="246" y="21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38" name="Google Shape;1038;p100"/>
            <p:cNvSpPr/>
            <p:nvPr/>
          </p:nvSpPr>
          <p:spPr>
            <a:xfrm>
              <a:off x="3644" y="1344"/>
              <a:ext cx="45" cy="50"/>
            </a:xfrm>
            <a:custGeom>
              <a:avLst/>
              <a:gdLst/>
              <a:ahLst/>
              <a:cxnLst/>
              <a:rect l="l" t="t" r="r" b="b"/>
              <a:pathLst>
                <a:path w="222" h="249" extrusionOk="0">
                  <a:moveTo>
                    <a:pt x="0" y="124"/>
                  </a:moveTo>
                  <a:lnTo>
                    <a:pt x="1" y="108"/>
                  </a:lnTo>
                  <a:lnTo>
                    <a:pt x="2" y="94"/>
                  </a:lnTo>
                  <a:lnTo>
                    <a:pt x="6" y="79"/>
                  </a:lnTo>
                  <a:lnTo>
                    <a:pt x="10" y="67"/>
                  </a:lnTo>
                  <a:lnTo>
                    <a:pt x="15" y="56"/>
                  </a:lnTo>
                  <a:lnTo>
                    <a:pt x="21" y="45"/>
                  </a:lnTo>
                  <a:lnTo>
                    <a:pt x="28" y="35"/>
                  </a:lnTo>
                  <a:lnTo>
                    <a:pt x="37" y="26"/>
                  </a:lnTo>
                  <a:lnTo>
                    <a:pt x="45" y="20"/>
                  </a:lnTo>
                  <a:lnTo>
                    <a:pt x="53" y="15"/>
                  </a:lnTo>
                  <a:lnTo>
                    <a:pt x="61" y="10"/>
                  </a:lnTo>
                  <a:lnTo>
                    <a:pt x="71" y="6"/>
                  </a:lnTo>
                  <a:lnTo>
                    <a:pt x="80" y="4"/>
                  </a:lnTo>
                  <a:lnTo>
                    <a:pt x="91" y="1"/>
                  </a:lnTo>
                  <a:lnTo>
                    <a:pt x="101" y="0"/>
                  </a:lnTo>
                  <a:lnTo>
                    <a:pt x="112" y="0"/>
                  </a:lnTo>
                  <a:lnTo>
                    <a:pt x="124" y="0"/>
                  </a:lnTo>
                  <a:lnTo>
                    <a:pt x="135" y="3"/>
                  </a:lnTo>
                  <a:lnTo>
                    <a:pt x="146" y="5"/>
                  </a:lnTo>
                  <a:lnTo>
                    <a:pt x="156" y="8"/>
                  </a:lnTo>
                  <a:lnTo>
                    <a:pt x="166" y="13"/>
                  </a:lnTo>
                  <a:lnTo>
                    <a:pt x="174" y="19"/>
                  </a:lnTo>
                  <a:lnTo>
                    <a:pt x="183" y="25"/>
                  </a:lnTo>
                  <a:lnTo>
                    <a:pt x="192" y="32"/>
                  </a:lnTo>
                  <a:lnTo>
                    <a:pt x="199" y="41"/>
                  </a:lnTo>
                  <a:lnTo>
                    <a:pt x="205" y="49"/>
                  </a:lnTo>
                  <a:lnTo>
                    <a:pt x="210" y="59"/>
                  </a:lnTo>
                  <a:lnTo>
                    <a:pt x="215" y="70"/>
                  </a:lnTo>
                  <a:lnTo>
                    <a:pt x="219" y="81"/>
                  </a:lnTo>
                  <a:lnTo>
                    <a:pt x="221" y="94"/>
                  </a:lnTo>
                  <a:lnTo>
                    <a:pt x="222" y="107"/>
                  </a:lnTo>
                  <a:lnTo>
                    <a:pt x="222" y="121"/>
                  </a:lnTo>
                  <a:lnTo>
                    <a:pt x="222" y="132"/>
                  </a:lnTo>
                  <a:lnTo>
                    <a:pt x="221" y="143"/>
                  </a:lnTo>
                  <a:lnTo>
                    <a:pt x="221" y="153"/>
                  </a:lnTo>
                  <a:lnTo>
                    <a:pt x="219" y="161"/>
                  </a:lnTo>
                  <a:lnTo>
                    <a:pt x="218" y="170"/>
                  </a:lnTo>
                  <a:lnTo>
                    <a:pt x="215" y="179"/>
                  </a:lnTo>
                  <a:lnTo>
                    <a:pt x="213" y="186"/>
                  </a:lnTo>
                  <a:lnTo>
                    <a:pt x="209" y="193"/>
                  </a:lnTo>
                  <a:lnTo>
                    <a:pt x="205" y="199"/>
                  </a:lnTo>
                  <a:lnTo>
                    <a:pt x="202" y="206"/>
                  </a:lnTo>
                  <a:lnTo>
                    <a:pt x="197" y="210"/>
                  </a:lnTo>
                  <a:lnTo>
                    <a:pt x="192" y="217"/>
                  </a:lnTo>
                  <a:lnTo>
                    <a:pt x="187" y="222"/>
                  </a:lnTo>
                  <a:lnTo>
                    <a:pt x="181" y="225"/>
                  </a:lnTo>
                  <a:lnTo>
                    <a:pt x="176" y="230"/>
                  </a:lnTo>
                  <a:lnTo>
                    <a:pt x="168" y="234"/>
                  </a:lnTo>
                  <a:lnTo>
                    <a:pt x="162" y="238"/>
                  </a:lnTo>
                  <a:lnTo>
                    <a:pt x="156" y="240"/>
                  </a:lnTo>
                  <a:lnTo>
                    <a:pt x="149" y="242"/>
                  </a:lnTo>
                  <a:lnTo>
                    <a:pt x="141" y="245"/>
                  </a:lnTo>
                  <a:lnTo>
                    <a:pt x="134" y="246"/>
                  </a:lnTo>
                  <a:lnTo>
                    <a:pt x="127" y="247"/>
                  </a:lnTo>
                  <a:lnTo>
                    <a:pt x="119" y="247"/>
                  </a:lnTo>
                  <a:lnTo>
                    <a:pt x="112" y="249"/>
                  </a:lnTo>
                  <a:lnTo>
                    <a:pt x="99" y="247"/>
                  </a:lnTo>
                  <a:lnTo>
                    <a:pt x="88" y="246"/>
                  </a:lnTo>
                  <a:lnTo>
                    <a:pt x="77" y="244"/>
                  </a:lnTo>
                  <a:lnTo>
                    <a:pt x="66" y="240"/>
                  </a:lnTo>
                  <a:lnTo>
                    <a:pt x="56" y="235"/>
                  </a:lnTo>
                  <a:lnTo>
                    <a:pt x="48" y="230"/>
                  </a:lnTo>
                  <a:lnTo>
                    <a:pt x="39" y="224"/>
                  </a:lnTo>
                  <a:lnTo>
                    <a:pt x="31" y="217"/>
                  </a:lnTo>
                  <a:lnTo>
                    <a:pt x="23" y="208"/>
                  </a:lnTo>
                  <a:lnTo>
                    <a:pt x="17" y="198"/>
                  </a:lnTo>
                  <a:lnTo>
                    <a:pt x="12" y="188"/>
                  </a:lnTo>
                  <a:lnTo>
                    <a:pt x="8" y="177"/>
                  </a:lnTo>
                  <a:lnTo>
                    <a:pt x="5" y="165"/>
                  </a:lnTo>
                  <a:lnTo>
                    <a:pt x="2" y="153"/>
                  </a:lnTo>
                  <a:lnTo>
                    <a:pt x="1" y="139"/>
                  </a:lnTo>
                  <a:lnTo>
                    <a:pt x="0" y="124"/>
                  </a:lnTo>
                  <a:close/>
                  <a:moveTo>
                    <a:pt x="42" y="124"/>
                  </a:moveTo>
                  <a:lnTo>
                    <a:pt x="42" y="135"/>
                  </a:lnTo>
                  <a:lnTo>
                    <a:pt x="43" y="145"/>
                  </a:lnTo>
                  <a:lnTo>
                    <a:pt x="44" y="155"/>
                  </a:lnTo>
                  <a:lnTo>
                    <a:pt x="47" y="164"/>
                  </a:lnTo>
                  <a:lnTo>
                    <a:pt x="49" y="172"/>
                  </a:lnTo>
                  <a:lnTo>
                    <a:pt x="53" y="180"/>
                  </a:lnTo>
                  <a:lnTo>
                    <a:pt x="56" y="186"/>
                  </a:lnTo>
                  <a:lnTo>
                    <a:pt x="61" y="192"/>
                  </a:lnTo>
                  <a:lnTo>
                    <a:pt x="66" y="198"/>
                  </a:lnTo>
                  <a:lnTo>
                    <a:pt x="72" y="202"/>
                  </a:lnTo>
                  <a:lnTo>
                    <a:pt x="77" y="207"/>
                  </a:lnTo>
                  <a:lnTo>
                    <a:pt x="83" y="209"/>
                  </a:lnTo>
                  <a:lnTo>
                    <a:pt x="91" y="212"/>
                  </a:lnTo>
                  <a:lnTo>
                    <a:pt x="97" y="214"/>
                  </a:lnTo>
                  <a:lnTo>
                    <a:pt x="104" y="214"/>
                  </a:lnTo>
                  <a:lnTo>
                    <a:pt x="112" y="215"/>
                  </a:lnTo>
                  <a:lnTo>
                    <a:pt x="119" y="214"/>
                  </a:lnTo>
                  <a:lnTo>
                    <a:pt x="125" y="214"/>
                  </a:lnTo>
                  <a:lnTo>
                    <a:pt x="133" y="212"/>
                  </a:lnTo>
                  <a:lnTo>
                    <a:pt x="139" y="209"/>
                  </a:lnTo>
                  <a:lnTo>
                    <a:pt x="145" y="206"/>
                  </a:lnTo>
                  <a:lnTo>
                    <a:pt x="151" y="202"/>
                  </a:lnTo>
                  <a:lnTo>
                    <a:pt x="156" y="198"/>
                  </a:lnTo>
                  <a:lnTo>
                    <a:pt x="161" y="192"/>
                  </a:lnTo>
                  <a:lnTo>
                    <a:pt x="166" y="186"/>
                  </a:lnTo>
                  <a:lnTo>
                    <a:pt x="170" y="180"/>
                  </a:lnTo>
                  <a:lnTo>
                    <a:pt x="173" y="172"/>
                  </a:lnTo>
                  <a:lnTo>
                    <a:pt x="176" y="164"/>
                  </a:lnTo>
                  <a:lnTo>
                    <a:pt x="178" y="154"/>
                  </a:lnTo>
                  <a:lnTo>
                    <a:pt x="179" y="144"/>
                  </a:lnTo>
                  <a:lnTo>
                    <a:pt x="181" y="134"/>
                  </a:lnTo>
                  <a:lnTo>
                    <a:pt x="181" y="123"/>
                  </a:lnTo>
                  <a:lnTo>
                    <a:pt x="181" y="112"/>
                  </a:lnTo>
                  <a:lnTo>
                    <a:pt x="179" y="102"/>
                  </a:lnTo>
                  <a:lnTo>
                    <a:pt x="178" y="92"/>
                  </a:lnTo>
                  <a:lnTo>
                    <a:pt x="176" y="84"/>
                  </a:lnTo>
                  <a:lnTo>
                    <a:pt x="173" y="76"/>
                  </a:lnTo>
                  <a:lnTo>
                    <a:pt x="170" y="69"/>
                  </a:lnTo>
                  <a:lnTo>
                    <a:pt x="166" y="62"/>
                  </a:lnTo>
                  <a:lnTo>
                    <a:pt x="161" y="56"/>
                  </a:lnTo>
                  <a:lnTo>
                    <a:pt x="156" y="51"/>
                  </a:lnTo>
                  <a:lnTo>
                    <a:pt x="151" y="46"/>
                  </a:lnTo>
                  <a:lnTo>
                    <a:pt x="145" y="42"/>
                  </a:lnTo>
                  <a:lnTo>
                    <a:pt x="139" y="40"/>
                  </a:lnTo>
                  <a:lnTo>
                    <a:pt x="133" y="37"/>
                  </a:lnTo>
                  <a:lnTo>
                    <a:pt x="125" y="35"/>
                  </a:lnTo>
                  <a:lnTo>
                    <a:pt x="119" y="33"/>
                  </a:lnTo>
                  <a:lnTo>
                    <a:pt x="112" y="33"/>
                  </a:lnTo>
                  <a:lnTo>
                    <a:pt x="104" y="33"/>
                  </a:lnTo>
                  <a:lnTo>
                    <a:pt x="97" y="35"/>
                  </a:lnTo>
                  <a:lnTo>
                    <a:pt x="91" y="37"/>
                  </a:lnTo>
                  <a:lnTo>
                    <a:pt x="83" y="40"/>
                  </a:lnTo>
                  <a:lnTo>
                    <a:pt x="77" y="42"/>
                  </a:lnTo>
                  <a:lnTo>
                    <a:pt x="72" y="46"/>
                  </a:lnTo>
                  <a:lnTo>
                    <a:pt x="66" y="51"/>
                  </a:lnTo>
                  <a:lnTo>
                    <a:pt x="61" y="56"/>
                  </a:lnTo>
                  <a:lnTo>
                    <a:pt x="56" y="62"/>
                  </a:lnTo>
                  <a:lnTo>
                    <a:pt x="53" y="69"/>
                  </a:lnTo>
                  <a:lnTo>
                    <a:pt x="49" y="76"/>
                  </a:lnTo>
                  <a:lnTo>
                    <a:pt x="47" y="84"/>
                  </a:lnTo>
                  <a:lnTo>
                    <a:pt x="44" y="94"/>
                  </a:lnTo>
                  <a:lnTo>
                    <a:pt x="43" y="102"/>
                  </a:lnTo>
                  <a:lnTo>
                    <a:pt x="42" y="113"/>
                  </a:lnTo>
                  <a:lnTo>
                    <a:pt x="42" y="1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39" name="Google Shape;1039;p100"/>
            <p:cNvSpPr/>
            <p:nvPr/>
          </p:nvSpPr>
          <p:spPr>
            <a:xfrm>
              <a:off x="3698" y="1344"/>
              <a:ext cx="39" cy="49"/>
            </a:xfrm>
            <a:custGeom>
              <a:avLst/>
              <a:gdLst/>
              <a:ahLst/>
              <a:cxnLst/>
              <a:rect l="l" t="t" r="r" b="b"/>
              <a:pathLst>
                <a:path w="193" h="242" extrusionOk="0">
                  <a:moveTo>
                    <a:pt x="0" y="242"/>
                  </a:moveTo>
                  <a:lnTo>
                    <a:pt x="0" y="5"/>
                  </a:lnTo>
                  <a:lnTo>
                    <a:pt x="37" y="5"/>
                  </a:lnTo>
                  <a:lnTo>
                    <a:pt x="37" y="40"/>
                  </a:lnTo>
                  <a:lnTo>
                    <a:pt x="43" y="30"/>
                  </a:lnTo>
                  <a:lnTo>
                    <a:pt x="52" y="22"/>
                  </a:lnTo>
                  <a:lnTo>
                    <a:pt x="59" y="15"/>
                  </a:lnTo>
                  <a:lnTo>
                    <a:pt x="69" y="10"/>
                  </a:lnTo>
                  <a:lnTo>
                    <a:pt x="79" y="5"/>
                  </a:lnTo>
                  <a:lnTo>
                    <a:pt x="89" y="3"/>
                  </a:lnTo>
                  <a:lnTo>
                    <a:pt x="100" y="0"/>
                  </a:lnTo>
                  <a:lnTo>
                    <a:pt x="112" y="0"/>
                  </a:lnTo>
                  <a:lnTo>
                    <a:pt x="118" y="0"/>
                  </a:lnTo>
                  <a:lnTo>
                    <a:pt x="123" y="0"/>
                  </a:lnTo>
                  <a:lnTo>
                    <a:pt x="128" y="1"/>
                  </a:lnTo>
                  <a:lnTo>
                    <a:pt x="133" y="1"/>
                  </a:lnTo>
                  <a:lnTo>
                    <a:pt x="138" y="3"/>
                  </a:lnTo>
                  <a:lnTo>
                    <a:pt x="143" y="4"/>
                  </a:lnTo>
                  <a:lnTo>
                    <a:pt x="148" y="6"/>
                  </a:lnTo>
                  <a:lnTo>
                    <a:pt x="151" y="8"/>
                  </a:lnTo>
                  <a:lnTo>
                    <a:pt x="156" y="10"/>
                  </a:lnTo>
                  <a:lnTo>
                    <a:pt x="160" y="13"/>
                  </a:lnTo>
                  <a:lnTo>
                    <a:pt x="164" y="14"/>
                  </a:lnTo>
                  <a:lnTo>
                    <a:pt x="167" y="16"/>
                  </a:lnTo>
                  <a:lnTo>
                    <a:pt x="171" y="20"/>
                  </a:lnTo>
                  <a:lnTo>
                    <a:pt x="174" y="22"/>
                  </a:lnTo>
                  <a:lnTo>
                    <a:pt x="176" y="25"/>
                  </a:lnTo>
                  <a:lnTo>
                    <a:pt x="179" y="29"/>
                  </a:lnTo>
                  <a:lnTo>
                    <a:pt x="181" y="31"/>
                  </a:lnTo>
                  <a:lnTo>
                    <a:pt x="183" y="35"/>
                  </a:lnTo>
                  <a:lnTo>
                    <a:pt x="185" y="38"/>
                  </a:lnTo>
                  <a:lnTo>
                    <a:pt x="186" y="42"/>
                  </a:lnTo>
                  <a:lnTo>
                    <a:pt x="188" y="46"/>
                  </a:lnTo>
                  <a:lnTo>
                    <a:pt x="190" y="49"/>
                  </a:lnTo>
                  <a:lnTo>
                    <a:pt x="191" y="53"/>
                  </a:lnTo>
                  <a:lnTo>
                    <a:pt x="191" y="58"/>
                  </a:lnTo>
                  <a:lnTo>
                    <a:pt x="192" y="60"/>
                  </a:lnTo>
                  <a:lnTo>
                    <a:pt x="192" y="64"/>
                  </a:lnTo>
                  <a:lnTo>
                    <a:pt x="192" y="69"/>
                  </a:lnTo>
                  <a:lnTo>
                    <a:pt x="193" y="73"/>
                  </a:lnTo>
                  <a:lnTo>
                    <a:pt x="193" y="79"/>
                  </a:lnTo>
                  <a:lnTo>
                    <a:pt x="193" y="84"/>
                  </a:lnTo>
                  <a:lnTo>
                    <a:pt x="193" y="90"/>
                  </a:lnTo>
                  <a:lnTo>
                    <a:pt x="193" y="97"/>
                  </a:lnTo>
                  <a:lnTo>
                    <a:pt x="193" y="242"/>
                  </a:lnTo>
                  <a:lnTo>
                    <a:pt x="153" y="242"/>
                  </a:lnTo>
                  <a:lnTo>
                    <a:pt x="153" y="99"/>
                  </a:lnTo>
                  <a:lnTo>
                    <a:pt x="153" y="92"/>
                  </a:lnTo>
                  <a:lnTo>
                    <a:pt x="153" y="88"/>
                  </a:lnTo>
                  <a:lnTo>
                    <a:pt x="153" y="81"/>
                  </a:lnTo>
                  <a:lnTo>
                    <a:pt x="153" y="76"/>
                  </a:lnTo>
                  <a:lnTo>
                    <a:pt x="151" y="73"/>
                  </a:lnTo>
                  <a:lnTo>
                    <a:pt x="150" y="69"/>
                  </a:lnTo>
                  <a:lnTo>
                    <a:pt x="150" y="65"/>
                  </a:lnTo>
                  <a:lnTo>
                    <a:pt x="149" y="62"/>
                  </a:lnTo>
                  <a:lnTo>
                    <a:pt x="148" y="59"/>
                  </a:lnTo>
                  <a:lnTo>
                    <a:pt x="145" y="56"/>
                  </a:lnTo>
                  <a:lnTo>
                    <a:pt x="144" y="53"/>
                  </a:lnTo>
                  <a:lnTo>
                    <a:pt x="142" y="51"/>
                  </a:lnTo>
                  <a:lnTo>
                    <a:pt x="140" y="48"/>
                  </a:lnTo>
                  <a:lnTo>
                    <a:pt x="138" y="46"/>
                  </a:lnTo>
                  <a:lnTo>
                    <a:pt x="134" y="45"/>
                  </a:lnTo>
                  <a:lnTo>
                    <a:pt x="132" y="42"/>
                  </a:lnTo>
                  <a:lnTo>
                    <a:pt x="129" y="41"/>
                  </a:lnTo>
                  <a:lnTo>
                    <a:pt x="126" y="40"/>
                  </a:lnTo>
                  <a:lnTo>
                    <a:pt x="122" y="38"/>
                  </a:lnTo>
                  <a:lnTo>
                    <a:pt x="120" y="37"/>
                  </a:lnTo>
                  <a:lnTo>
                    <a:pt x="116" y="36"/>
                  </a:lnTo>
                  <a:lnTo>
                    <a:pt x="112" y="36"/>
                  </a:lnTo>
                  <a:lnTo>
                    <a:pt x="108" y="35"/>
                  </a:lnTo>
                  <a:lnTo>
                    <a:pt x="104" y="35"/>
                  </a:lnTo>
                  <a:lnTo>
                    <a:pt x="97" y="35"/>
                  </a:lnTo>
                  <a:lnTo>
                    <a:pt x="91" y="36"/>
                  </a:lnTo>
                  <a:lnTo>
                    <a:pt x="85" y="37"/>
                  </a:lnTo>
                  <a:lnTo>
                    <a:pt x="80" y="40"/>
                  </a:lnTo>
                  <a:lnTo>
                    <a:pt x="74" y="41"/>
                  </a:lnTo>
                  <a:lnTo>
                    <a:pt x="69" y="45"/>
                  </a:lnTo>
                  <a:lnTo>
                    <a:pt x="64" y="47"/>
                  </a:lnTo>
                  <a:lnTo>
                    <a:pt x="59" y="52"/>
                  </a:lnTo>
                  <a:lnTo>
                    <a:pt x="56" y="56"/>
                  </a:lnTo>
                  <a:lnTo>
                    <a:pt x="52" y="62"/>
                  </a:lnTo>
                  <a:lnTo>
                    <a:pt x="48" y="68"/>
                  </a:lnTo>
                  <a:lnTo>
                    <a:pt x="46" y="75"/>
                  </a:lnTo>
                  <a:lnTo>
                    <a:pt x="43" y="83"/>
                  </a:lnTo>
                  <a:lnTo>
                    <a:pt x="42" y="92"/>
                  </a:lnTo>
                  <a:lnTo>
                    <a:pt x="41" y="102"/>
                  </a:lnTo>
                  <a:lnTo>
                    <a:pt x="41" y="113"/>
                  </a:lnTo>
                  <a:lnTo>
                    <a:pt x="41" y="242"/>
                  </a:lnTo>
                  <a:lnTo>
                    <a:pt x="0" y="24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40" name="Google Shape;1040;p100"/>
            <p:cNvSpPr/>
            <p:nvPr/>
          </p:nvSpPr>
          <p:spPr>
            <a:xfrm>
              <a:off x="3746" y="1327"/>
              <a:ext cx="42" cy="67"/>
            </a:xfrm>
            <a:custGeom>
              <a:avLst/>
              <a:gdLst/>
              <a:ahLst/>
              <a:cxnLst/>
              <a:rect l="l" t="t" r="r" b="b"/>
              <a:pathLst>
                <a:path w="207" h="334" extrusionOk="0">
                  <a:moveTo>
                    <a:pt x="169" y="327"/>
                  </a:moveTo>
                  <a:lnTo>
                    <a:pt x="169" y="298"/>
                  </a:lnTo>
                  <a:lnTo>
                    <a:pt x="164" y="307"/>
                  </a:lnTo>
                  <a:lnTo>
                    <a:pt x="156" y="313"/>
                  </a:lnTo>
                  <a:lnTo>
                    <a:pt x="149" y="319"/>
                  </a:lnTo>
                  <a:lnTo>
                    <a:pt x="141" y="324"/>
                  </a:lnTo>
                  <a:lnTo>
                    <a:pt x="133" y="329"/>
                  </a:lnTo>
                  <a:lnTo>
                    <a:pt x="123" y="331"/>
                  </a:lnTo>
                  <a:lnTo>
                    <a:pt x="113" y="332"/>
                  </a:lnTo>
                  <a:lnTo>
                    <a:pt x="103" y="334"/>
                  </a:lnTo>
                  <a:lnTo>
                    <a:pt x="96" y="332"/>
                  </a:lnTo>
                  <a:lnTo>
                    <a:pt x="89" y="332"/>
                  </a:lnTo>
                  <a:lnTo>
                    <a:pt x="82" y="331"/>
                  </a:lnTo>
                  <a:lnTo>
                    <a:pt x="75" y="329"/>
                  </a:lnTo>
                  <a:lnTo>
                    <a:pt x="69" y="327"/>
                  </a:lnTo>
                  <a:lnTo>
                    <a:pt x="63" y="324"/>
                  </a:lnTo>
                  <a:lnTo>
                    <a:pt x="57" y="321"/>
                  </a:lnTo>
                  <a:lnTo>
                    <a:pt x="50" y="318"/>
                  </a:lnTo>
                  <a:lnTo>
                    <a:pt x="44" y="314"/>
                  </a:lnTo>
                  <a:lnTo>
                    <a:pt x="39" y="309"/>
                  </a:lnTo>
                  <a:lnTo>
                    <a:pt x="34" y="304"/>
                  </a:lnTo>
                  <a:lnTo>
                    <a:pt x="30" y="299"/>
                  </a:lnTo>
                  <a:lnTo>
                    <a:pt x="25" y="293"/>
                  </a:lnTo>
                  <a:lnTo>
                    <a:pt x="21" y="287"/>
                  </a:lnTo>
                  <a:lnTo>
                    <a:pt x="17" y="281"/>
                  </a:lnTo>
                  <a:lnTo>
                    <a:pt x="14" y="273"/>
                  </a:lnTo>
                  <a:lnTo>
                    <a:pt x="11" y="267"/>
                  </a:lnTo>
                  <a:lnTo>
                    <a:pt x="7" y="260"/>
                  </a:lnTo>
                  <a:lnTo>
                    <a:pt x="6" y="251"/>
                  </a:lnTo>
                  <a:lnTo>
                    <a:pt x="4" y="244"/>
                  </a:lnTo>
                  <a:lnTo>
                    <a:pt x="3" y="235"/>
                  </a:lnTo>
                  <a:lnTo>
                    <a:pt x="1" y="227"/>
                  </a:lnTo>
                  <a:lnTo>
                    <a:pt x="1" y="218"/>
                  </a:lnTo>
                  <a:lnTo>
                    <a:pt x="0" y="209"/>
                  </a:lnTo>
                  <a:lnTo>
                    <a:pt x="1" y="201"/>
                  </a:lnTo>
                  <a:lnTo>
                    <a:pt x="1" y="192"/>
                  </a:lnTo>
                  <a:lnTo>
                    <a:pt x="3" y="184"/>
                  </a:lnTo>
                  <a:lnTo>
                    <a:pt x="4" y="175"/>
                  </a:lnTo>
                  <a:lnTo>
                    <a:pt x="5" y="168"/>
                  </a:lnTo>
                  <a:lnTo>
                    <a:pt x="7" y="160"/>
                  </a:lnTo>
                  <a:lnTo>
                    <a:pt x="10" y="153"/>
                  </a:lnTo>
                  <a:lnTo>
                    <a:pt x="12" y="145"/>
                  </a:lnTo>
                  <a:lnTo>
                    <a:pt x="16" y="138"/>
                  </a:lnTo>
                  <a:lnTo>
                    <a:pt x="18" y="131"/>
                  </a:lnTo>
                  <a:lnTo>
                    <a:pt x="23" y="125"/>
                  </a:lnTo>
                  <a:lnTo>
                    <a:pt x="27" y="120"/>
                  </a:lnTo>
                  <a:lnTo>
                    <a:pt x="32" y="114"/>
                  </a:lnTo>
                  <a:lnTo>
                    <a:pt x="37" y="109"/>
                  </a:lnTo>
                  <a:lnTo>
                    <a:pt x="42" y="105"/>
                  </a:lnTo>
                  <a:lnTo>
                    <a:pt x="48" y="100"/>
                  </a:lnTo>
                  <a:lnTo>
                    <a:pt x="54" y="98"/>
                  </a:lnTo>
                  <a:lnTo>
                    <a:pt x="60" y="94"/>
                  </a:lnTo>
                  <a:lnTo>
                    <a:pt x="66" y="91"/>
                  </a:lnTo>
                  <a:lnTo>
                    <a:pt x="73" y="89"/>
                  </a:lnTo>
                  <a:lnTo>
                    <a:pt x="80" y="88"/>
                  </a:lnTo>
                  <a:lnTo>
                    <a:pt x="86" y="86"/>
                  </a:lnTo>
                  <a:lnTo>
                    <a:pt x="94" y="85"/>
                  </a:lnTo>
                  <a:lnTo>
                    <a:pt x="101" y="85"/>
                  </a:lnTo>
                  <a:lnTo>
                    <a:pt x="106" y="85"/>
                  </a:lnTo>
                  <a:lnTo>
                    <a:pt x="112" y="85"/>
                  </a:lnTo>
                  <a:lnTo>
                    <a:pt x="117" y="86"/>
                  </a:lnTo>
                  <a:lnTo>
                    <a:pt x="122" y="88"/>
                  </a:lnTo>
                  <a:lnTo>
                    <a:pt x="126" y="89"/>
                  </a:lnTo>
                  <a:lnTo>
                    <a:pt x="130" y="90"/>
                  </a:lnTo>
                  <a:lnTo>
                    <a:pt x="135" y="93"/>
                  </a:lnTo>
                  <a:lnTo>
                    <a:pt x="139" y="94"/>
                  </a:lnTo>
                  <a:lnTo>
                    <a:pt x="143" y="96"/>
                  </a:lnTo>
                  <a:lnTo>
                    <a:pt x="148" y="99"/>
                  </a:lnTo>
                  <a:lnTo>
                    <a:pt x="151" y="101"/>
                  </a:lnTo>
                  <a:lnTo>
                    <a:pt x="154" y="105"/>
                  </a:lnTo>
                  <a:lnTo>
                    <a:pt x="157" y="107"/>
                  </a:lnTo>
                  <a:lnTo>
                    <a:pt x="161" y="111"/>
                  </a:lnTo>
                  <a:lnTo>
                    <a:pt x="164" y="115"/>
                  </a:lnTo>
                  <a:lnTo>
                    <a:pt x="166" y="117"/>
                  </a:lnTo>
                  <a:lnTo>
                    <a:pt x="166" y="0"/>
                  </a:lnTo>
                  <a:lnTo>
                    <a:pt x="207" y="0"/>
                  </a:lnTo>
                  <a:lnTo>
                    <a:pt x="207" y="327"/>
                  </a:lnTo>
                  <a:lnTo>
                    <a:pt x="169" y="327"/>
                  </a:lnTo>
                  <a:close/>
                  <a:moveTo>
                    <a:pt x="42" y="209"/>
                  </a:moveTo>
                  <a:lnTo>
                    <a:pt x="42" y="220"/>
                  </a:lnTo>
                  <a:lnTo>
                    <a:pt x="43" y="230"/>
                  </a:lnTo>
                  <a:lnTo>
                    <a:pt x="44" y="240"/>
                  </a:lnTo>
                  <a:lnTo>
                    <a:pt x="47" y="249"/>
                  </a:lnTo>
                  <a:lnTo>
                    <a:pt x="49" y="257"/>
                  </a:lnTo>
                  <a:lnTo>
                    <a:pt x="53" y="265"/>
                  </a:lnTo>
                  <a:lnTo>
                    <a:pt x="57" y="271"/>
                  </a:lnTo>
                  <a:lnTo>
                    <a:pt x="62" y="277"/>
                  </a:lnTo>
                  <a:lnTo>
                    <a:pt x="66" y="283"/>
                  </a:lnTo>
                  <a:lnTo>
                    <a:pt x="71" y="287"/>
                  </a:lnTo>
                  <a:lnTo>
                    <a:pt x="76" y="292"/>
                  </a:lnTo>
                  <a:lnTo>
                    <a:pt x="82" y="294"/>
                  </a:lnTo>
                  <a:lnTo>
                    <a:pt x="87" y="297"/>
                  </a:lnTo>
                  <a:lnTo>
                    <a:pt x="94" y="299"/>
                  </a:lnTo>
                  <a:lnTo>
                    <a:pt x="100" y="299"/>
                  </a:lnTo>
                  <a:lnTo>
                    <a:pt x="107" y="300"/>
                  </a:lnTo>
                  <a:lnTo>
                    <a:pt x="113" y="299"/>
                  </a:lnTo>
                  <a:lnTo>
                    <a:pt x="119" y="299"/>
                  </a:lnTo>
                  <a:lnTo>
                    <a:pt x="126" y="297"/>
                  </a:lnTo>
                  <a:lnTo>
                    <a:pt x="130" y="294"/>
                  </a:lnTo>
                  <a:lnTo>
                    <a:pt x="137" y="292"/>
                  </a:lnTo>
                  <a:lnTo>
                    <a:pt x="141" y="288"/>
                  </a:lnTo>
                  <a:lnTo>
                    <a:pt x="146" y="283"/>
                  </a:lnTo>
                  <a:lnTo>
                    <a:pt x="151" y="278"/>
                  </a:lnTo>
                  <a:lnTo>
                    <a:pt x="156" y="273"/>
                  </a:lnTo>
                  <a:lnTo>
                    <a:pt x="160" y="266"/>
                  </a:lnTo>
                  <a:lnTo>
                    <a:pt x="162" y="259"/>
                  </a:lnTo>
                  <a:lnTo>
                    <a:pt x="165" y="251"/>
                  </a:lnTo>
                  <a:lnTo>
                    <a:pt x="167" y="243"/>
                  </a:lnTo>
                  <a:lnTo>
                    <a:pt x="169" y="234"/>
                  </a:lnTo>
                  <a:lnTo>
                    <a:pt x="170" y="223"/>
                  </a:lnTo>
                  <a:lnTo>
                    <a:pt x="170" y="213"/>
                  </a:lnTo>
                  <a:lnTo>
                    <a:pt x="170" y="201"/>
                  </a:lnTo>
                  <a:lnTo>
                    <a:pt x="169" y="190"/>
                  </a:lnTo>
                  <a:lnTo>
                    <a:pt x="167" y="180"/>
                  </a:lnTo>
                  <a:lnTo>
                    <a:pt x="165" y="170"/>
                  </a:lnTo>
                  <a:lnTo>
                    <a:pt x="162" y="161"/>
                  </a:lnTo>
                  <a:lnTo>
                    <a:pt x="159" y="154"/>
                  </a:lnTo>
                  <a:lnTo>
                    <a:pt x="155" y="148"/>
                  </a:lnTo>
                  <a:lnTo>
                    <a:pt x="151" y="142"/>
                  </a:lnTo>
                  <a:lnTo>
                    <a:pt x="146" y="136"/>
                  </a:lnTo>
                  <a:lnTo>
                    <a:pt x="141" y="131"/>
                  </a:lnTo>
                  <a:lnTo>
                    <a:pt x="135" y="127"/>
                  </a:lnTo>
                  <a:lnTo>
                    <a:pt x="130" y="125"/>
                  </a:lnTo>
                  <a:lnTo>
                    <a:pt x="124" y="122"/>
                  </a:lnTo>
                  <a:lnTo>
                    <a:pt x="118" y="120"/>
                  </a:lnTo>
                  <a:lnTo>
                    <a:pt x="112" y="118"/>
                  </a:lnTo>
                  <a:lnTo>
                    <a:pt x="105" y="118"/>
                  </a:lnTo>
                  <a:lnTo>
                    <a:pt x="98" y="118"/>
                  </a:lnTo>
                  <a:lnTo>
                    <a:pt x="92" y="120"/>
                  </a:lnTo>
                  <a:lnTo>
                    <a:pt x="86" y="122"/>
                  </a:lnTo>
                  <a:lnTo>
                    <a:pt x="80" y="123"/>
                  </a:lnTo>
                  <a:lnTo>
                    <a:pt x="75" y="127"/>
                  </a:lnTo>
                  <a:lnTo>
                    <a:pt x="69" y="131"/>
                  </a:lnTo>
                  <a:lnTo>
                    <a:pt x="64" y="136"/>
                  </a:lnTo>
                  <a:lnTo>
                    <a:pt x="60" y="141"/>
                  </a:lnTo>
                  <a:lnTo>
                    <a:pt x="55" y="147"/>
                  </a:lnTo>
                  <a:lnTo>
                    <a:pt x="52" y="153"/>
                  </a:lnTo>
                  <a:lnTo>
                    <a:pt x="49" y="160"/>
                  </a:lnTo>
                  <a:lnTo>
                    <a:pt x="47" y="169"/>
                  </a:lnTo>
                  <a:lnTo>
                    <a:pt x="44" y="177"/>
                  </a:lnTo>
                  <a:lnTo>
                    <a:pt x="43" y="187"/>
                  </a:lnTo>
                  <a:lnTo>
                    <a:pt x="42" y="198"/>
                  </a:lnTo>
                  <a:lnTo>
                    <a:pt x="42" y="20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41" name="Google Shape;1041;p100"/>
            <p:cNvSpPr/>
            <p:nvPr/>
          </p:nvSpPr>
          <p:spPr>
            <a:xfrm>
              <a:off x="3800" y="1327"/>
              <a:ext cx="8" cy="66"/>
            </a:xfrm>
            <a:custGeom>
              <a:avLst/>
              <a:gdLst/>
              <a:ahLst/>
              <a:cxnLst/>
              <a:rect l="l" t="t" r="r" b="b"/>
              <a:pathLst>
                <a:path w="41" h="327" extrusionOk="0">
                  <a:moveTo>
                    <a:pt x="0" y="47"/>
                  </a:moveTo>
                  <a:lnTo>
                    <a:pt x="0" y="0"/>
                  </a:lnTo>
                  <a:lnTo>
                    <a:pt x="41" y="0"/>
                  </a:lnTo>
                  <a:lnTo>
                    <a:pt x="41" y="47"/>
                  </a:lnTo>
                  <a:lnTo>
                    <a:pt x="0" y="47"/>
                  </a:lnTo>
                  <a:close/>
                  <a:moveTo>
                    <a:pt x="0" y="327"/>
                  </a:moveTo>
                  <a:lnTo>
                    <a:pt x="0" y="90"/>
                  </a:lnTo>
                  <a:lnTo>
                    <a:pt x="41" y="90"/>
                  </a:lnTo>
                  <a:lnTo>
                    <a:pt x="41" y="327"/>
                  </a:lnTo>
                  <a:lnTo>
                    <a:pt x="0" y="32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42" name="Google Shape;1042;p100"/>
            <p:cNvSpPr/>
            <p:nvPr/>
          </p:nvSpPr>
          <p:spPr>
            <a:xfrm>
              <a:off x="3816" y="1329"/>
              <a:ext cx="23" cy="64"/>
            </a:xfrm>
            <a:custGeom>
              <a:avLst/>
              <a:gdLst/>
              <a:ahLst/>
              <a:cxnLst/>
              <a:rect l="l" t="t" r="r" b="b"/>
              <a:pathLst>
                <a:path w="116" h="323" extrusionOk="0">
                  <a:moveTo>
                    <a:pt x="110" y="284"/>
                  </a:moveTo>
                  <a:lnTo>
                    <a:pt x="116" y="319"/>
                  </a:lnTo>
                  <a:lnTo>
                    <a:pt x="111" y="321"/>
                  </a:lnTo>
                  <a:lnTo>
                    <a:pt x="107" y="321"/>
                  </a:lnTo>
                  <a:lnTo>
                    <a:pt x="104" y="322"/>
                  </a:lnTo>
                  <a:lnTo>
                    <a:pt x="100" y="322"/>
                  </a:lnTo>
                  <a:lnTo>
                    <a:pt x="96" y="322"/>
                  </a:lnTo>
                  <a:lnTo>
                    <a:pt x="93" y="323"/>
                  </a:lnTo>
                  <a:lnTo>
                    <a:pt x="89" y="323"/>
                  </a:lnTo>
                  <a:lnTo>
                    <a:pt x="85" y="323"/>
                  </a:lnTo>
                  <a:lnTo>
                    <a:pt x="80" y="323"/>
                  </a:lnTo>
                  <a:lnTo>
                    <a:pt x="75" y="322"/>
                  </a:lnTo>
                  <a:lnTo>
                    <a:pt x="70" y="322"/>
                  </a:lnTo>
                  <a:lnTo>
                    <a:pt x="66" y="321"/>
                  </a:lnTo>
                  <a:lnTo>
                    <a:pt x="62" y="321"/>
                  </a:lnTo>
                  <a:lnTo>
                    <a:pt x="58" y="319"/>
                  </a:lnTo>
                  <a:lnTo>
                    <a:pt x="54" y="317"/>
                  </a:lnTo>
                  <a:lnTo>
                    <a:pt x="52" y="316"/>
                  </a:lnTo>
                  <a:lnTo>
                    <a:pt x="48" y="315"/>
                  </a:lnTo>
                  <a:lnTo>
                    <a:pt x="46" y="312"/>
                  </a:lnTo>
                  <a:lnTo>
                    <a:pt x="43" y="310"/>
                  </a:lnTo>
                  <a:lnTo>
                    <a:pt x="41" y="308"/>
                  </a:lnTo>
                  <a:lnTo>
                    <a:pt x="40" y="306"/>
                  </a:lnTo>
                  <a:lnTo>
                    <a:pt x="37" y="303"/>
                  </a:lnTo>
                  <a:lnTo>
                    <a:pt x="36" y="301"/>
                  </a:lnTo>
                  <a:lnTo>
                    <a:pt x="35" y="297"/>
                  </a:lnTo>
                  <a:lnTo>
                    <a:pt x="34" y="295"/>
                  </a:lnTo>
                  <a:lnTo>
                    <a:pt x="32" y="290"/>
                  </a:lnTo>
                  <a:lnTo>
                    <a:pt x="31" y="286"/>
                  </a:lnTo>
                  <a:lnTo>
                    <a:pt x="31" y="280"/>
                  </a:lnTo>
                  <a:lnTo>
                    <a:pt x="30" y="274"/>
                  </a:lnTo>
                  <a:lnTo>
                    <a:pt x="30" y="267"/>
                  </a:lnTo>
                  <a:lnTo>
                    <a:pt x="30" y="259"/>
                  </a:lnTo>
                  <a:lnTo>
                    <a:pt x="30" y="251"/>
                  </a:lnTo>
                  <a:lnTo>
                    <a:pt x="30" y="114"/>
                  </a:lnTo>
                  <a:lnTo>
                    <a:pt x="0" y="114"/>
                  </a:lnTo>
                  <a:lnTo>
                    <a:pt x="0" y="82"/>
                  </a:lnTo>
                  <a:lnTo>
                    <a:pt x="30" y="82"/>
                  </a:lnTo>
                  <a:lnTo>
                    <a:pt x="30" y="23"/>
                  </a:lnTo>
                  <a:lnTo>
                    <a:pt x="69" y="0"/>
                  </a:lnTo>
                  <a:lnTo>
                    <a:pt x="69" y="82"/>
                  </a:lnTo>
                  <a:lnTo>
                    <a:pt x="110" y="82"/>
                  </a:lnTo>
                  <a:lnTo>
                    <a:pt x="110" y="114"/>
                  </a:lnTo>
                  <a:lnTo>
                    <a:pt x="69" y="114"/>
                  </a:lnTo>
                  <a:lnTo>
                    <a:pt x="69" y="253"/>
                  </a:lnTo>
                  <a:lnTo>
                    <a:pt x="69" y="257"/>
                  </a:lnTo>
                  <a:lnTo>
                    <a:pt x="69" y="260"/>
                  </a:lnTo>
                  <a:lnTo>
                    <a:pt x="70" y="264"/>
                  </a:lnTo>
                  <a:lnTo>
                    <a:pt x="70" y="267"/>
                  </a:lnTo>
                  <a:lnTo>
                    <a:pt x="70" y="269"/>
                  </a:lnTo>
                  <a:lnTo>
                    <a:pt x="70" y="272"/>
                  </a:lnTo>
                  <a:lnTo>
                    <a:pt x="72" y="273"/>
                  </a:lnTo>
                  <a:lnTo>
                    <a:pt x="72" y="275"/>
                  </a:lnTo>
                  <a:lnTo>
                    <a:pt x="73" y="276"/>
                  </a:lnTo>
                  <a:lnTo>
                    <a:pt x="74" y="278"/>
                  </a:lnTo>
                  <a:lnTo>
                    <a:pt x="74" y="279"/>
                  </a:lnTo>
                  <a:lnTo>
                    <a:pt x="75" y="280"/>
                  </a:lnTo>
                  <a:lnTo>
                    <a:pt x="77" y="281"/>
                  </a:lnTo>
                  <a:lnTo>
                    <a:pt x="78" y="281"/>
                  </a:lnTo>
                  <a:lnTo>
                    <a:pt x="79" y="283"/>
                  </a:lnTo>
                  <a:lnTo>
                    <a:pt x="80" y="283"/>
                  </a:lnTo>
                  <a:lnTo>
                    <a:pt x="82" y="284"/>
                  </a:lnTo>
                  <a:lnTo>
                    <a:pt x="83" y="284"/>
                  </a:lnTo>
                  <a:lnTo>
                    <a:pt x="84" y="285"/>
                  </a:lnTo>
                  <a:lnTo>
                    <a:pt x="86" y="285"/>
                  </a:lnTo>
                  <a:lnTo>
                    <a:pt x="88" y="285"/>
                  </a:lnTo>
                  <a:lnTo>
                    <a:pt x="90" y="285"/>
                  </a:lnTo>
                  <a:lnTo>
                    <a:pt x="93" y="285"/>
                  </a:lnTo>
                  <a:lnTo>
                    <a:pt x="94" y="285"/>
                  </a:lnTo>
                  <a:lnTo>
                    <a:pt x="96" y="285"/>
                  </a:lnTo>
                  <a:lnTo>
                    <a:pt x="98" y="285"/>
                  </a:lnTo>
                  <a:lnTo>
                    <a:pt x="100" y="285"/>
                  </a:lnTo>
                  <a:lnTo>
                    <a:pt x="102" y="285"/>
                  </a:lnTo>
                  <a:lnTo>
                    <a:pt x="105" y="285"/>
                  </a:lnTo>
                  <a:lnTo>
                    <a:pt x="107" y="284"/>
                  </a:lnTo>
                  <a:lnTo>
                    <a:pt x="110" y="28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43" name="Google Shape;1043;p100"/>
            <p:cNvSpPr/>
            <p:nvPr/>
          </p:nvSpPr>
          <p:spPr>
            <a:xfrm>
              <a:off x="3846" y="1327"/>
              <a:ext cx="8" cy="66"/>
            </a:xfrm>
            <a:custGeom>
              <a:avLst/>
              <a:gdLst/>
              <a:ahLst/>
              <a:cxnLst/>
              <a:rect l="l" t="t" r="r" b="b"/>
              <a:pathLst>
                <a:path w="41" h="327" extrusionOk="0">
                  <a:moveTo>
                    <a:pt x="0" y="47"/>
                  </a:moveTo>
                  <a:lnTo>
                    <a:pt x="0" y="0"/>
                  </a:lnTo>
                  <a:lnTo>
                    <a:pt x="41" y="0"/>
                  </a:lnTo>
                  <a:lnTo>
                    <a:pt x="41" y="47"/>
                  </a:lnTo>
                  <a:lnTo>
                    <a:pt x="0" y="47"/>
                  </a:lnTo>
                  <a:close/>
                  <a:moveTo>
                    <a:pt x="0" y="327"/>
                  </a:moveTo>
                  <a:lnTo>
                    <a:pt x="0" y="90"/>
                  </a:lnTo>
                  <a:lnTo>
                    <a:pt x="41" y="90"/>
                  </a:lnTo>
                  <a:lnTo>
                    <a:pt x="41" y="327"/>
                  </a:lnTo>
                  <a:lnTo>
                    <a:pt x="0" y="32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44" name="Google Shape;1044;p100"/>
            <p:cNvSpPr/>
            <p:nvPr/>
          </p:nvSpPr>
          <p:spPr>
            <a:xfrm>
              <a:off x="3863" y="1344"/>
              <a:ext cx="45" cy="50"/>
            </a:xfrm>
            <a:custGeom>
              <a:avLst/>
              <a:gdLst/>
              <a:ahLst/>
              <a:cxnLst/>
              <a:rect l="l" t="t" r="r" b="b"/>
              <a:pathLst>
                <a:path w="221" h="249" extrusionOk="0">
                  <a:moveTo>
                    <a:pt x="0" y="124"/>
                  </a:moveTo>
                  <a:lnTo>
                    <a:pt x="0" y="108"/>
                  </a:lnTo>
                  <a:lnTo>
                    <a:pt x="1" y="94"/>
                  </a:lnTo>
                  <a:lnTo>
                    <a:pt x="4" y="79"/>
                  </a:lnTo>
                  <a:lnTo>
                    <a:pt x="8" y="67"/>
                  </a:lnTo>
                  <a:lnTo>
                    <a:pt x="13" y="56"/>
                  </a:lnTo>
                  <a:lnTo>
                    <a:pt x="19" y="45"/>
                  </a:lnTo>
                  <a:lnTo>
                    <a:pt x="27" y="35"/>
                  </a:lnTo>
                  <a:lnTo>
                    <a:pt x="35" y="26"/>
                  </a:lnTo>
                  <a:lnTo>
                    <a:pt x="44" y="20"/>
                  </a:lnTo>
                  <a:lnTo>
                    <a:pt x="52" y="15"/>
                  </a:lnTo>
                  <a:lnTo>
                    <a:pt x="61" y="10"/>
                  </a:lnTo>
                  <a:lnTo>
                    <a:pt x="70" y="6"/>
                  </a:lnTo>
                  <a:lnTo>
                    <a:pt x="79" y="4"/>
                  </a:lnTo>
                  <a:lnTo>
                    <a:pt x="89" y="1"/>
                  </a:lnTo>
                  <a:lnTo>
                    <a:pt x="99" y="0"/>
                  </a:lnTo>
                  <a:lnTo>
                    <a:pt x="110" y="0"/>
                  </a:lnTo>
                  <a:lnTo>
                    <a:pt x="123" y="0"/>
                  </a:lnTo>
                  <a:lnTo>
                    <a:pt x="134" y="3"/>
                  </a:lnTo>
                  <a:lnTo>
                    <a:pt x="145" y="5"/>
                  </a:lnTo>
                  <a:lnTo>
                    <a:pt x="155" y="8"/>
                  </a:lnTo>
                  <a:lnTo>
                    <a:pt x="164" y="13"/>
                  </a:lnTo>
                  <a:lnTo>
                    <a:pt x="174" y="19"/>
                  </a:lnTo>
                  <a:lnTo>
                    <a:pt x="183" y="25"/>
                  </a:lnTo>
                  <a:lnTo>
                    <a:pt x="190" y="32"/>
                  </a:lnTo>
                  <a:lnTo>
                    <a:pt x="198" y="41"/>
                  </a:lnTo>
                  <a:lnTo>
                    <a:pt x="204" y="49"/>
                  </a:lnTo>
                  <a:lnTo>
                    <a:pt x="210" y="59"/>
                  </a:lnTo>
                  <a:lnTo>
                    <a:pt x="214" y="70"/>
                  </a:lnTo>
                  <a:lnTo>
                    <a:pt x="217" y="81"/>
                  </a:lnTo>
                  <a:lnTo>
                    <a:pt x="220" y="94"/>
                  </a:lnTo>
                  <a:lnTo>
                    <a:pt x="221" y="107"/>
                  </a:lnTo>
                  <a:lnTo>
                    <a:pt x="221" y="121"/>
                  </a:lnTo>
                  <a:lnTo>
                    <a:pt x="221" y="132"/>
                  </a:lnTo>
                  <a:lnTo>
                    <a:pt x="221" y="143"/>
                  </a:lnTo>
                  <a:lnTo>
                    <a:pt x="220" y="153"/>
                  </a:lnTo>
                  <a:lnTo>
                    <a:pt x="218" y="161"/>
                  </a:lnTo>
                  <a:lnTo>
                    <a:pt x="216" y="170"/>
                  </a:lnTo>
                  <a:lnTo>
                    <a:pt x="214" y="179"/>
                  </a:lnTo>
                  <a:lnTo>
                    <a:pt x="211" y="186"/>
                  </a:lnTo>
                  <a:lnTo>
                    <a:pt x="207" y="193"/>
                  </a:lnTo>
                  <a:lnTo>
                    <a:pt x="204" y="199"/>
                  </a:lnTo>
                  <a:lnTo>
                    <a:pt x="200" y="206"/>
                  </a:lnTo>
                  <a:lnTo>
                    <a:pt x="195" y="210"/>
                  </a:lnTo>
                  <a:lnTo>
                    <a:pt x="191" y="217"/>
                  </a:lnTo>
                  <a:lnTo>
                    <a:pt x="185" y="222"/>
                  </a:lnTo>
                  <a:lnTo>
                    <a:pt x="180" y="225"/>
                  </a:lnTo>
                  <a:lnTo>
                    <a:pt x="174" y="230"/>
                  </a:lnTo>
                  <a:lnTo>
                    <a:pt x="168" y="234"/>
                  </a:lnTo>
                  <a:lnTo>
                    <a:pt x="161" y="238"/>
                  </a:lnTo>
                  <a:lnTo>
                    <a:pt x="155" y="240"/>
                  </a:lnTo>
                  <a:lnTo>
                    <a:pt x="147" y="242"/>
                  </a:lnTo>
                  <a:lnTo>
                    <a:pt x="140" y="245"/>
                  </a:lnTo>
                  <a:lnTo>
                    <a:pt x="134" y="246"/>
                  </a:lnTo>
                  <a:lnTo>
                    <a:pt x="125" y="247"/>
                  </a:lnTo>
                  <a:lnTo>
                    <a:pt x="118" y="247"/>
                  </a:lnTo>
                  <a:lnTo>
                    <a:pt x="110" y="249"/>
                  </a:lnTo>
                  <a:lnTo>
                    <a:pt x="98" y="247"/>
                  </a:lnTo>
                  <a:lnTo>
                    <a:pt x="87" y="246"/>
                  </a:lnTo>
                  <a:lnTo>
                    <a:pt x="76" y="244"/>
                  </a:lnTo>
                  <a:lnTo>
                    <a:pt x="65" y="240"/>
                  </a:lnTo>
                  <a:lnTo>
                    <a:pt x="56" y="235"/>
                  </a:lnTo>
                  <a:lnTo>
                    <a:pt x="46" y="230"/>
                  </a:lnTo>
                  <a:lnTo>
                    <a:pt x="38" y="224"/>
                  </a:lnTo>
                  <a:lnTo>
                    <a:pt x="30" y="217"/>
                  </a:lnTo>
                  <a:lnTo>
                    <a:pt x="23" y="208"/>
                  </a:lnTo>
                  <a:lnTo>
                    <a:pt x="17" y="198"/>
                  </a:lnTo>
                  <a:lnTo>
                    <a:pt x="11" y="188"/>
                  </a:lnTo>
                  <a:lnTo>
                    <a:pt x="7" y="177"/>
                  </a:lnTo>
                  <a:lnTo>
                    <a:pt x="3" y="165"/>
                  </a:lnTo>
                  <a:lnTo>
                    <a:pt x="1" y="153"/>
                  </a:lnTo>
                  <a:lnTo>
                    <a:pt x="0" y="139"/>
                  </a:lnTo>
                  <a:lnTo>
                    <a:pt x="0" y="124"/>
                  </a:lnTo>
                  <a:close/>
                  <a:moveTo>
                    <a:pt x="40" y="124"/>
                  </a:moveTo>
                  <a:lnTo>
                    <a:pt x="40" y="135"/>
                  </a:lnTo>
                  <a:lnTo>
                    <a:pt x="41" y="145"/>
                  </a:lnTo>
                  <a:lnTo>
                    <a:pt x="44" y="155"/>
                  </a:lnTo>
                  <a:lnTo>
                    <a:pt x="45" y="164"/>
                  </a:lnTo>
                  <a:lnTo>
                    <a:pt x="49" y="172"/>
                  </a:lnTo>
                  <a:lnTo>
                    <a:pt x="51" y="180"/>
                  </a:lnTo>
                  <a:lnTo>
                    <a:pt x="56" y="186"/>
                  </a:lnTo>
                  <a:lnTo>
                    <a:pt x="60" y="192"/>
                  </a:lnTo>
                  <a:lnTo>
                    <a:pt x="66" y="198"/>
                  </a:lnTo>
                  <a:lnTo>
                    <a:pt x="71" y="202"/>
                  </a:lnTo>
                  <a:lnTo>
                    <a:pt x="77" y="207"/>
                  </a:lnTo>
                  <a:lnTo>
                    <a:pt x="83" y="209"/>
                  </a:lnTo>
                  <a:lnTo>
                    <a:pt x="89" y="212"/>
                  </a:lnTo>
                  <a:lnTo>
                    <a:pt x="95" y="214"/>
                  </a:lnTo>
                  <a:lnTo>
                    <a:pt x="103" y="214"/>
                  </a:lnTo>
                  <a:lnTo>
                    <a:pt x="110" y="215"/>
                  </a:lnTo>
                  <a:lnTo>
                    <a:pt x="118" y="214"/>
                  </a:lnTo>
                  <a:lnTo>
                    <a:pt x="125" y="214"/>
                  </a:lnTo>
                  <a:lnTo>
                    <a:pt x="131" y="212"/>
                  </a:lnTo>
                  <a:lnTo>
                    <a:pt x="137" y="209"/>
                  </a:lnTo>
                  <a:lnTo>
                    <a:pt x="143" y="206"/>
                  </a:lnTo>
                  <a:lnTo>
                    <a:pt x="150" y="202"/>
                  </a:lnTo>
                  <a:lnTo>
                    <a:pt x="155" y="198"/>
                  </a:lnTo>
                  <a:lnTo>
                    <a:pt x="161" y="192"/>
                  </a:lnTo>
                  <a:lnTo>
                    <a:pt x="164" y="186"/>
                  </a:lnTo>
                  <a:lnTo>
                    <a:pt x="169" y="180"/>
                  </a:lnTo>
                  <a:lnTo>
                    <a:pt x="172" y="172"/>
                  </a:lnTo>
                  <a:lnTo>
                    <a:pt x="175" y="164"/>
                  </a:lnTo>
                  <a:lnTo>
                    <a:pt x="178" y="154"/>
                  </a:lnTo>
                  <a:lnTo>
                    <a:pt x="179" y="144"/>
                  </a:lnTo>
                  <a:lnTo>
                    <a:pt x="180" y="134"/>
                  </a:lnTo>
                  <a:lnTo>
                    <a:pt x="180" y="123"/>
                  </a:lnTo>
                  <a:lnTo>
                    <a:pt x="180" y="112"/>
                  </a:lnTo>
                  <a:lnTo>
                    <a:pt x="179" y="102"/>
                  </a:lnTo>
                  <a:lnTo>
                    <a:pt x="177" y="92"/>
                  </a:lnTo>
                  <a:lnTo>
                    <a:pt x="175" y="84"/>
                  </a:lnTo>
                  <a:lnTo>
                    <a:pt x="172" y="76"/>
                  </a:lnTo>
                  <a:lnTo>
                    <a:pt x="169" y="69"/>
                  </a:lnTo>
                  <a:lnTo>
                    <a:pt x="164" y="62"/>
                  </a:lnTo>
                  <a:lnTo>
                    <a:pt x="161" y="56"/>
                  </a:lnTo>
                  <a:lnTo>
                    <a:pt x="155" y="51"/>
                  </a:lnTo>
                  <a:lnTo>
                    <a:pt x="150" y="46"/>
                  </a:lnTo>
                  <a:lnTo>
                    <a:pt x="143" y="42"/>
                  </a:lnTo>
                  <a:lnTo>
                    <a:pt x="137" y="40"/>
                  </a:lnTo>
                  <a:lnTo>
                    <a:pt x="131" y="37"/>
                  </a:lnTo>
                  <a:lnTo>
                    <a:pt x="125" y="35"/>
                  </a:lnTo>
                  <a:lnTo>
                    <a:pt x="118" y="33"/>
                  </a:lnTo>
                  <a:lnTo>
                    <a:pt x="110" y="33"/>
                  </a:lnTo>
                  <a:lnTo>
                    <a:pt x="103" y="33"/>
                  </a:lnTo>
                  <a:lnTo>
                    <a:pt x="95" y="35"/>
                  </a:lnTo>
                  <a:lnTo>
                    <a:pt x="89" y="37"/>
                  </a:lnTo>
                  <a:lnTo>
                    <a:pt x="83" y="40"/>
                  </a:lnTo>
                  <a:lnTo>
                    <a:pt x="77" y="42"/>
                  </a:lnTo>
                  <a:lnTo>
                    <a:pt x="71" y="46"/>
                  </a:lnTo>
                  <a:lnTo>
                    <a:pt x="66" y="51"/>
                  </a:lnTo>
                  <a:lnTo>
                    <a:pt x="60" y="56"/>
                  </a:lnTo>
                  <a:lnTo>
                    <a:pt x="56" y="62"/>
                  </a:lnTo>
                  <a:lnTo>
                    <a:pt x="51" y="69"/>
                  </a:lnTo>
                  <a:lnTo>
                    <a:pt x="49" y="76"/>
                  </a:lnTo>
                  <a:lnTo>
                    <a:pt x="45" y="84"/>
                  </a:lnTo>
                  <a:lnTo>
                    <a:pt x="44" y="94"/>
                  </a:lnTo>
                  <a:lnTo>
                    <a:pt x="41" y="102"/>
                  </a:lnTo>
                  <a:lnTo>
                    <a:pt x="40" y="113"/>
                  </a:lnTo>
                  <a:lnTo>
                    <a:pt x="40" y="1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45" name="Google Shape;1045;p100"/>
            <p:cNvSpPr/>
            <p:nvPr/>
          </p:nvSpPr>
          <p:spPr>
            <a:xfrm>
              <a:off x="3917" y="1344"/>
              <a:ext cx="39" cy="49"/>
            </a:xfrm>
            <a:custGeom>
              <a:avLst/>
              <a:gdLst/>
              <a:ahLst/>
              <a:cxnLst/>
              <a:rect l="l" t="t" r="r" b="b"/>
              <a:pathLst>
                <a:path w="193" h="242" extrusionOk="0">
                  <a:moveTo>
                    <a:pt x="0" y="242"/>
                  </a:moveTo>
                  <a:lnTo>
                    <a:pt x="0" y="5"/>
                  </a:lnTo>
                  <a:lnTo>
                    <a:pt x="36" y="5"/>
                  </a:lnTo>
                  <a:lnTo>
                    <a:pt x="36" y="40"/>
                  </a:lnTo>
                  <a:lnTo>
                    <a:pt x="43" y="30"/>
                  </a:lnTo>
                  <a:lnTo>
                    <a:pt x="50" y="22"/>
                  </a:lnTo>
                  <a:lnTo>
                    <a:pt x="59" y="15"/>
                  </a:lnTo>
                  <a:lnTo>
                    <a:pt x="68" y="10"/>
                  </a:lnTo>
                  <a:lnTo>
                    <a:pt x="77" y="5"/>
                  </a:lnTo>
                  <a:lnTo>
                    <a:pt x="88" y="3"/>
                  </a:lnTo>
                  <a:lnTo>
                    <a:pt x="100" y="0"/>
                  </a:lnTo>
                  <a:lnTo>
                    <a:pt x="112" y="0"/>
                  </a:lnTo>
                  <a:lnTo>
                    <a:pt x="117" y="0"/>
                  </a:lnTo>
                  <a:lnTo>
                    <a:pt x="122" y="0"/>
                  </a:lnTo>
                  <a:lnTo>
                    <a:pt x="127" y="1"/>
                  </a:lnTo>
                  <a:lnTo>
                    <a:pt x="132" y="1"/>
                  </a:lnTo>
                  <a:lnTo>
                    <a:pt x="136" y="3"/>
                  </a:lnTo>
                  <a:lnTo>
                    <a:pt x="141" y="4"/>
                  </a:lnTo>
                  <a:lnTo>
                    <a:pt x="146" y="6"/>
                  </a:lnTo>
                  <a:lnTo>
                    <a:pt x="151" y="8"/>
                  </a:lnTo>
                  <a:lnTo>
                    <a:pt x="155" y="10"/>
                  </a:lnTo>
                  <a:lnTo>
                    <a:pt x="159" y="13"/>
                  </a:lnTo>
                  <a:lnTo>
                    <a:pt x="163" y="14"/>
                  </a:lnTo>
                  <a:lnTo>
                    <a:pt x="166" y="16"/>
                  </a:lnTo>
                  <a:lnTo>
                    <a:pt x="170" y="20"/>
                  </a:lnTo>
                  <a:lnTo>
                    <a:pt x="172" y="22"/>
                  </a:lnTo>
                  <a:lnTo>
                    <a:pt x="176" y="25"/>
                  </a:lnTo>
                  <a:lnTo>
                    <a:pt x="177" y="29"/>
                  </a:lnTo>
                  <a:lnTo>
                    <a:pt x="179" y="31"/>
                  </a:lnTo>
                  <a:lnTo>
                    <a:pt x="182" y="35"/>
                  </a:lnTo>
                  <a:lnTo>
                    <a:pt x="183" y="38"/>
                  </a:lnTo>
                  <a:lnTo>
                    <a:pt x="186" y="42"/>
                  </a:lnTo>
                  <a:lnTo>
                    <a:pt x="187" y="46"/>
                  </a:lnTo>
                  <a:lnTo>
                    <a:pt x="188" y="49"/>
                  </a:lnTo>
                  <a:lnTo>
                    <a:pt x="189" y="53"/>
                  </a:lnTo>
                  <a:lnTo>
                    <a:pt x="191" y="58"/>
                  </a:lnTo>
                  <a:lnTo>
                    <a:pt x="191" y="60"/>
                  </a:lnTo>
                  <a:lnTo>
                    <a:pt x="191" y="64"/>
                  </a:lnTo>
                  <a:lnTo>
                    <a:pt x="192" y="69"/>
                  </a:lnTo>
                  <a:lnTo>
                    <a:pt x="192" y="73"/>
                  </a:lnTo>
                  <a:lnTo>
                    <a:pt x="192" y="79"/>
                  </a:lnTo>
                  <a:lnTo>
                    <a:pt x="192" y="84"/>
                  </a:lnTo>
                  <a:lnTo>
                    <a:pt x="192" y="90"/>
                  </a:lnTo>
                  <a:lnTo>
                    <a:pt x="193" y="97"/>
                  </a:lnTo>
                  <a:lnTo>
                    <a:pt x="193" y="242"/>
                  </a:lnTo>
                  <a:lnTo>
                    <a:pt x="152" y="242"/>
                  </a:lnTo>
                  <a:lnTo>
                    <a:pt x="152" y="99"/>
                  </a:lnTo>
                  <a:lnTo>
                    <a:pt x="152" y="92"/>
                  </a:lnTo>
                  <a:lnTo>
                    <a:pt x="152" y="88"/>
                  </a:lnTo>
                  <a:lnTo>
                    <a:pt x="151" y="81"/>
                  </a:lnTo>
                  <a:lnTo>
                    <a:pt x="151" y="76"/>
                  </a:lnTo>
                  <a:lnTo>
                    <a:pt x="150" y="73"/>
                  </a:lnTo>
                  <a:lnTo>
                    <a:pt x="150" y="69"/>
                  </a:lnTo>
                  <a:lnTo>
                    <a:pt x="149" y="65"/>
                  </a:lnTo>
                  <a:lnTo>
                    <a:pt x="147" y="62"/>
                  </a:lnTo>
                  <a:lnTo>
                    <a:pt x="146" y="59"/>
                  </a:lnTo>
                  <a:lnTo>
                    <a:pt x="145" y="56"/>
                  </a:lnTo>
                  <a:lnTo>
                    <a:pt x="143" y="53"/>
                  </a:lnTo>
                  <a:lnTo>
                    <a:pt x="141" y="51"/>
                  </a:lnTo>
                  <a:lnTo>
                    <a:pt x="139" y="48"/>
                  </a:lnTo>
                  <a:lnTo>
                    <a:pt x="136" y="46"/>
                  </a:lnTo>
                  <a:lnTo>
                    <a:pt x="134" y="45"/>
                  </a:lnTo>
                  <a:lnTo>
                    <a:pt x="130" y="42"/>
                  </a:lnTo>
                  <a:lnTo>
                    <a:pt x="128" y="41"/>
                  </a:lnTo>
                  <a:lnTo>
                    <a:pt x="124" y="40"/>
                  </a:lnTo>
                  <a:lnTo>
                    <a:pt x="122" y="38"/>
                  </a:lnTo>
                  <a:lnTo>
                    <a:pt x="118" y="37"/>
                  </a:lnTo>
                  <a:lnTo>
                    <a:pt x="114" y="36"/>
                  </a:lnTo>
                  <a:lnTo>
                    <a:pt x="111" y="36"/>
                  </a:lnTo>
                  <a:lnTo>
                    <a:pt x="107" y="35"/>
                  </a:lnTo>
                  <a:lnTo>
                    <a:pt x="103" y="35"/>
                  </a:lnTo>
                  <a:lnTo>
                    <a:pt x="96" y="35"/>
                  </a:lnTo>
                  <a:lnTo>
                    <a:pt x="91" y="36"/>
                  </a:lnTo>
                  <a:lnTo>
                    <a:pt x="85" y="37"/>
                  </a:lnTo>
                  <a:lnTo>
                    <a:pt x="79" y="40"/>
                  </a:lnTo>
                  <a:lnTo>
                    <a:pt x="74" y="41"/>
                  </a:lnTo>
                  <a:lnTo>
                    <a:pt x="68" y="45"/>
                  </a:lnTo>
                  <a:lnTo>
                    <a:pt x="63" y="47"/>
                  </a:lnTo>
                  <a:lnTo>
                    <a:pt x="59" y="52"/>
                  </a:lnTo>
                  <a:lnTo>
                    <a:pt x="54" y="56"/>
                  </a:lnTo>
                  <a:lnTo>
                    <a:pt x="50" y="62"/>
                  </a:lnTo>
                  <a:lnTo>
                    <a:pt x="47" y="68"/>
                  </a:lnTo>
                  <a:lnTo>
                    <a:pt x="44" y="75"/>
                  </a:lnTo>
                  <a:lnTo>
                    <a:pt x="43" y="83"/>
                  </a:lnTo>
                  <a:lnTo>
                    <a:pt x="40" y="92"/>
                  </a:lnTo>
                  <a:lnTo>
                    <a:pt x="40" y="102"/>
                  </a:lnTo>
                  <a:lnTo>
                    <a:pt x="39" y="113"/>
                  </a:lnTo>
                  <a:lnTo>
                    <a:pt x="39" y="242"/>
                  </a:lnTo>
                  <a:lnTo>
                    <a:pt x="0" y="24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46" name="Google Shape;1046;p100"/>
            <p:cNvSpPr/>
            <p:nvPr/>
          </p:nvSpPr>
          <p:spPr>
            <a:xfrm>
              <a:off x="2977" y="1327"/>
              <a:ext cx="49" cy="66"/>
            </a:xfrm>
            <a:custGeom>
              <a:avLst/>
              <a:gdLst/>
              <a:ahLst/>
              <a:cxnLst/>
              <a:rect l="l" t="t" r="r" b="b"/>
              <a:pathLst>
                <a:path w="245" h="327" extrusionOk="0">
                  <a:moveTo>
                    <a:pt x="0" y="327"/>
                  </a:moveTo>
                  <a:lnTo>
                    <a:pt x="0" y="0"/>
                  </a:lnTo>
                  <a:lnTo>
                    <a:pt x="237" y="0"/>
                  </a:lnTo>
                  <a:lnTo>
                    <a:pt x="237" y="39"/>
                  </a:lnTo>
                  <a:lnTo>
                    <a:pt x="44" y="39"/>
                  </a:lnTo>
                  <a:lnTo>
                    <a:pt x="44" y="139"/>
                  </a:lnTo>
                  <a:lnTo>
                    <a:pt x="225" y="139"/>
                  </a:lnTo>
                  <a:lnTo>
                    <a:pt x="225" y="177"/>
                  </a:lnTo>
                  <a:lnTo>
                    <a:pt x="44" y="177"/>
                  </a:lnTo>
                  <a:lnTo>
                    <a:pt x="44" y="289"/>
                  </a:lnTo>
                  <a:lnTo>
                    <a:pt x="245" y="289"/>
                  </a:lnTo>
                  <a:lnTo>
                    <a:pt x="245" y="327"/>
                  </a:lnTo>
                  <a:lnTo>
                    <a:pt x="0" y="327"/>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47" name="Google Shape;1047;p100"/>
            <p:cNvSpPr/>
            <p:nvPr/>
          </p:nvSpPr>
          <p:spPr>
            <a:xfrm>
              <a:off x="3032" y="1345"/>
              <a:ext cx="44" cy="48"/>
            </a:xfrm>
            <a:custGeom>
              <a:avLst/>
              <a:gdLst/>
              <a:ahLst/>
              <a:cxnLst/>
              <a:rect l="l" t="t" r="r" b="b"/>
              <a:pathLst>
                <a:path w="221" h="237" extrusionOk="0">
                  <a:moveTo>
                    <a:pt x="0" y="237"/>
                  </a:moveTo>
                  <a:lnTo>
                    <a:pt x="86" y="115"/>
                  </a:lnTo>
                  <a:lnTo>
                    <a:pt x="6" y="0"/>
                  </a:lnTo>
                  <a:lnTo>
                    <a:pt x="56" y="0"/>
                  </a:lnTo>
                  <a:lnTo>
                    <a:pt x="93" y="57"/>
                  </a:lnTo>
                  <a:lnTo>
                    <a:pt x="96" y="60"/>
                  </a:lnTo>
                  <a:lnTo>
                    <a:pt x="98" y="64"/>
                  </a:lnTo>
                  <a:lnTo>
                    <a:pt x="100" y="68"/>
                  </a:lnTo>
                  <a:lnTo>
                    <a:pt x="102" y="70"/>
                  </a:lnTo>
                  <a:lnTo>
                    <a:pt x="104" y="74"/>
                  </a:lnTo>
                  <a:lnTo>
                    <a:pt x="106" y="78"/>
                  </a:lnTo>
                  <a:lnTo>
                    <a:pt x="108" y="80"/>
                  </a:lnTo>
                  <a:lnTo>
                    <a:pt x="109" y="83"/>
                  </a:lnTo>
                  <a:lnTo>
                    <a:pt x="112" y="79"/>
                  </a:lnTo>
                  <a:lnTo>
                    <a:pt x="114" y="75"/>
                  </a:lnTo>
                  <a:lnTo>
                    <a:pt x="117" y="73"/>
                  </a:lnTo>
                  <a:lnTo>
                    <a:pt x="119" y="69"/>
                  </a:lnTo>
                  <a:lnTo>
                    <a:pt x="122" y="65"/>
                  </a:lnTo>
                  <a:lnTo>
                    <a:pt x="123" y="63"/>
                  </a:lnTo>
                  <a:lnTo>
                    <a:pt x="125" y="59"/>
                  </a:lnTo>
                  <a:lnTo>
                    <a:pt x="128" y="57"/>
                  </a:lnTo>
                  <a:lnTo>
                    <a:pt x="167" y="0"/>
                  </a:lnTo>
                  <a:lnTo>
                    <a:pt x="215" y="0"/>
                  </a:lnTo>
                  <a:lnTo>
                    <a:pt x="134" y="112"/>
                  </a:lnTo>
                  <a:lnTo>
                    <a:pt x="221" y="237"/>
                  </a:lnTo>
                  <a:lnTo>
                    <a:pt x="172" y="237"/>
                  </a:lnTo>
                  <a:lnTo>
                    <a:pt x="124" y="164"/>
                  </a:lnTo>
                  <a:lnTo>
                    <a:pt x="111" y="144"/>
                  </a:lnTo>
                  <a:lnTo>
                    <a:pt x="48" y="237"/>
                  </a:lnTo>
                  <a:lnTo>
                    <a:pt x="0" y="237"/>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48" name="Google Shape;1048;p100"/>
            <p:cNvSpPr/>
            <p:nvPr/>
          </p:nvSpPr>
          <p:spPr>
            <a:xfrm>
              <a:off x="3083" y="1344"/>
              <a:ext cx="41" cy="67"/>
            </a:xfrm>
            <a:custGeom>
              <a:avLst/>
              <a:gdLst/>
              <a:ahLst/>
              <a:cxnLst/>
              <a:rect l="l" t="t" r="r" b="b"/>
              <a:pathLst>
                <a:path w="205" h="333" extrusionOk="0">
                  <a:moveTo>
                    <a:pt x="0" y="333"/>
                  </a:moveTo>
                  <a:lnTo>
                    <a:pt x="0" y="5"/>
                  </a:lnTo>
                  <a:lnTo>
                    <a:pt x="37" y="5"/>
                  </a:lnTo>
                  <a:lnTo>
                    <a:pt x="37" y="36"/>
                  </a:lnTo>
                  <a:lnTo>
                    <a:pt x="39" y="32"/>
                  </a:lnTo>
                  <a:lnTo>
                    <a:pt x="43" y="27"/>
                  </a:lnTo>
                  <a:lnTo>
                    <a:pt x="46" y="24"/>
                  </a:lnTo>
                  <a:lnTo>
                    <a:pt x="50" y="20"/>
                  </a:lnTo>
                  <a:lnTo>
                    <a:pt x="54" y="17"/>
                  </a:lnTo>
                  <a:lnTo>
                    <a:pt x="58" y="14"/>
                  </a:lnTo>
                  <a:lnTo>
                    <a:pt x="61" y="11"/>
                  </a:lnTo>
                  <a:lnTo>
                    <a:pt x="65" y="9"/>
                  </a:lnTo>
                  <a:lnTo>
                    <a:pt x="70" y="8"/>
                  </a:lnTo>
                  <a:lnTo>
                    <a:pt x="74" y="5"/>
                  </a:lnTo>
                  <a:lnTo>
                    <a:pt x="78" y="4"/>
                  </a:lnTo>
                  <a:lnTo>
                    <a:pt x="83" y="3"/>
                  </a:lnTo>
                  <a:lnTo>
                    <a:pt x="88" y="1"/>
                  </a:lnTo>
                  <a:lnTo>
                    <a:pt x="93" y="0"/>
                  </a:lnTo>
                  <a:lnTo>
                    <a:pt x="99" y="0"/>
                  </a:lnTo>
                  <a:lnTo>
                    <a:pt x="104" y="0"/>
                  </a:lnTo>
                  <a:lnTo>
                    <a:pt x="113" y="0"/>
                  </a:lnTo>
                  <a:lnTo>
                    <a:pt x="119" y="1"/>
                  </a:lnTo>
                  <a:lnTo>
                    <a:pt x="126" y="3"/>
                  </a:lnTo>
                  <a:lnTo>
                    <a:pt x="134" y="4"/>
                  </a:lnTo>
                  <a:lnTo>
                    <a:pt x="140" y="6"/>
                  </a:lnTo>
                  <a:lnTo>
                    <a:pt x="146" y="9"/>
                  </a:lnTo>
                  <a:lnTo>
                    <a:pt x="152" y="13"/>
                  </a:lnTo>
                  <a:lnTo>
                    <a:pt x="158" y="16"/>
                  </a:lnTo>
                  <a:lnTo>
                    <a:pt x="165" y="20"/>
                  </a:lnTo>
                  <a:lnTo>
                    <a:pt x="169" y="25"/>
                  </a:lnTo>
                  <a:lnTo>
                    <a:pt x="174" y="30"/>
                  </a:lnTo>
                  <a:lnTo>
                    <a:pt x="179" y="35"/>
                  </a:lnTo>
                  <a:lnTo>
                    <a:pt x="183" y="41"/>
                  </a:lnTo>
                  <a:lnTo>
                    <a:pt x="187" y="47"/>
                  </a:lnTo>
                  <a:lnTo>
                    <a:pt x="190" y="53"/>
                  </a:lnTo>
                  <a:lnTo>
                    <a:pt x="194" y="60"/>
                  </a:lnTo>
                  <a:lnTo>
                    <a:pt x="197" y="67"/>
                  </a:lnTo>
                  <a:lnTo>
                    <a:pt x="199" y="74"/>
                  </a:lnTo>
                  <a:lnTo>
                    <a:pt x="200" y="83"/>
                  </a:lnTo>
                  <a:lnTo>
                    <a:pt x="203" y="90"/>
                  </a:lnTo>
                  <a:lnTo>
                    <a:pt x="204" y="97"/>
                  </a:lnTo>
                  <a:lnTo>
                    <a:pt x="205" y="106"/>
                  </a:lnTo>
                  <a:lnTo>
                    <a:pt x="205" y="113"/>
                  </a:lnTo>
                  <a:lnTo>
                    <a:pt x="205" y="122"/>
                  </a:lnTo>
                  <a:lnTo>
                    <a:pt x="205" y="132"/>
                  </a:lnTo>
                  <a:lnTo>
                    <a:pt x="205" y="140"/>
                  </a:lnTo>
                  <a:lnTo>
                    <a:pt x="204" y="149"/>
                  </a:lnTo>
                  <a:lnTo>
                    <a:pt x="203" y="156"/>
                  </a:lnTo>
                  <a:lnTo>
                    <a:pt x="200" y="165"/>
                  </a:lnTo>
                  <a:lnTo>
                    <a:pt x="198" y="172"/>
                  </a:lnTo>
                  <a:lnTo>
                    <a:pt x="195" y="181"/>
                  </a:lnTo>
                  <a:lnTo>
                    <a:pt x="193" y="188"/>
                  </a:lnTo>
                  <a:lnTo>
                    <a:pt x="189" y="195"/>
                  </a:lnTo>
                  <a:lnTo>
                    <a:pt x="185" y="202"/>
                  </a:lnTo>
                  <a:lnTo>
                    <a:pt x="181" y="208"/>
                  </a:lnTo>
                  <a:lnTo>
                    <a:pt x="177" y="214"/>
                  </a:lnTo>
                  <a:lnTo>
                    <a:pt x="172" y="219"/>
                  </a:lnTo>
                  <a:lnTo>
                    <a:pt x="166" y="224"/>
                  </a:lnTo>
                  <a:lnTo>
                    <a:pt x="161" y="229"/>
                  </a:lnTo>
                  <a:lnTo>
                    <a:pt x="155" y="233"/>
                  </a:lnTo>
                  <a:lnTo>
                    <a:pt x="149" y="236"/>
                  </a:lnTo>
                  <a:lnTo>
                    <a:pt x="141" y="239"/>
                  </a:lnTo>
                  <a:lnTo>
                    <a:pt x="135" y="242"/>
                  </a:lnTo>
                  <a:lnTo>
                    <a:pt x="129" y="244"/>
                  </a:lnTo>
                  <a:lnTo>
                    <a:pt x="123" y="246"/>
                  </a:lnTo>
                  <a:lnTo>
                    <a:pt x="115" y="247"/>
                  </a:lnTo>
                  <a:lnTo>
                    <a:pt x="109" y="247"/>
                  </a:lnTo>
                  <a:lnTo>
                    <a:pt x="102" y="249"/>
                  </a:lnTo>
                  <a:lnTo>
                    <a:pt x="97" y="247"/>
                  </a:lnTo>
                  <a:lnTo>
                    <a:pt x="92" y="247"/>
                  </a:lnTo>
                  <a:lnTo>
                    <a:pt x="87" y="247"/>
                  </a:lnTo>
                  <a:lnTo>
                    <a:pt x="83" y="246"/>
                  </a:lnTo>
                  <a:lnTo>
                    <a:pt x="78" y="245"/>
                  </a:lnTo>
                  <a:lnTo>
                    <a:pt x="74" y="244"/>
                  </a:lnTo>
                  <a:lnTo>
                    <a:pt x="70" y="241"/>
                  </a:lnTo>
                  <a:lnTo>
                    <a:pt x="66" y="240"/>
                  </a:lnTo>
                  <a:lnTo>
                    <a:pt x="62" y="238"/>
                  </a:lnTo>
                  <a:lnTo>
                    <a:pt x="59" y="235"/>
                  </a:lnTo>
                  <a:lnTo>
                    <a:pt x="55" y="233"/>
                  </a:lnTo>
                  <a:lnTo>
                    <a:pt x="51" y="230"/>
                  </a:lnTo>
                  <a:lnTo>
                    <a:pt x="48" y="228"/>
                  </a:lnTo>
                  <a:lnTo>
                    <a:pt x="45" y="224"/>
                  </a:lnTo>
                  <a:lnTo>
                    <a:pt x="43" y="222"/>
                  </a:lnTo>
                  <a:lnTo>
                    <a:pt x="39" y="218"/>
                  </a:lnTo>
                  <a:lnTo>
                    <a:pt x="39" y="333"/>
                  </a:lnTo>
                  <a:lnTo>
                    <a:pt x="0" y="33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49" name="Google Shape;1049;p100"/>
            <p:cNvSpPr/>
            <p:nvPr/>
          </p:nvSpPr>
          <p:spPr>
            <a:xfrm>
              <a:off x="3090" y="1351"/>
              <a:ext cx="26" cy="36"/>
            </a:xfrm>
            <a:custGeom>
              <a:avLst/>
              <a:gdLst/>
              <a:ahLst/>
              <a:cxnLst/>
              <a:rect l="l" t="t" r="r" b="b"/>
              <a:pathLst>
                <a:path w="130" h="183" extrusionOk="0">
                  <a:moveTo>
                    <a:pt x="0" y="94"/>
                  </a:moveTo>
                  <a:lnTo>
                    <a:pt x="2" y="105"/>
                  </a:lnTo>
                  <a:lnTo>
                    <a:pt x="2" y="115"/>
                  </a:lnTo>
                  <a:lnTo>
                    <a:pt x="3" y="124"/>
                  </a:lnTo>
                  <a:lnTo>
                    <a:pt x="5" y="133"/>
                  </a:lnTo>
                  <a:lnTo>
                    <a:pt x="8" y="142"/>
                  </a:lnTo>
                  <a:lnTo>
                    <a:pt x="11" y="149"/>
                  </a:lnTo>
                  <a:lnTo>
                    <a:pt x="15" y="155"/>
                  </a:lnTo>
                  <a:lnTo>
                    <a:pt x="19" y="161"/>
                  </a:lnTo>
                  <a:lnTo>
                    <a:pt x="24" y="166"/>
                  </a:lnTo>
                  <a:lnTo>
                    <a:pt x="29" y="171"/>
                  </a:lnTo>
                  <a:lnTo>
                    <a:pt x="35" y="175"/>
                  </a:lnTo>
                  <a:lnTo>
                    <a:pt x="40" y="177"/>
                  </a:lnTo>
                  <a:lnTo>
                    <a:pt x="46" y="180"/>
                  </a:lnTo>
                  <a:lnTo>
                    <a:pt x="52" y="182"/>
                  </a:lnTo>
                  <a:lnTo>
                    <a:pt x="58" y="182"/>
                  </a:lnTo>
                  <a:lnTo>
                    <a:pt x="64" y="183"/>
                  </a:lnTo>
                  <a:lnTo>
                    <a:pt x="71" y="182"/>
                  </a:lnTo>
                  <a:lnTo>
                    <a:pt x="77" y="182"/>
                  </a:lnTo>
                  <a:lnTo>
                    <a:pt x="83" y="180"/>
                  </a:lnTo>
                  <a:lnTo>
                    <a:pt x="89" y="177"/>
                  </a:lnTo>
                  <a:lnTo>
                    <a:pt x="95" y="175"/>
                  </a:lnTo>
                  <a:lnTo>
                    <a:pt x="100" y="170"/>
                  </a:lnTo>
                  <a:lnTo>
                    <a:pt x="105" y="166"/>
                  </a:lnTo>
                  <a:lnTo>
                    <a:pt x="110" y="160"/>
                  </a:lnTo>
                  <a:lnTo>
                    <a:pt x="115" y="154"/>
                  </a:lnTo>
                  <a:lnTo>
                    <a:pt x="118" y="148"/>
                  </a:lnTo>
                  <a:lnTo>
                    <a:pt x="122" y="140"/>
                  </a:lnTo>
                  <a:lnTo>
                    <a:pt x="125" y="132"/>
                  </a:lnTo>
                  <a:lnTo>
                    <a:pt x="127" y="122"/>
                  </a:lnTo>
                  <a:lnTo>
                    <a:pt x="128" y="112"/>
                  </a:lnTo>
                  <a:lnTo>
                    <a:pt x="130" y="101"/>
                  </a:lnTo>
                  <a:lnTo>
                    <a:pt x="130" y="90"/>
                  </a:lnTo>
                  <a:lnTo>
                    <a:pt x="130" y="79"/>
                  </a:lnTo>
                  <a:lnTo>
                    <a:pt x="128" y="69"/>
                  </a:lnTo>
                  <a:lnTo>
                    <a:pt x="127" y="59"/>
                  </a:lnTo>
                  <a:lnTo>
                    <a:pt x="125" y="51"/>
                  </a:lnTo>
                  <a:lnTo>
                    <a:pt x="122" y="42"/>
                  </a:lnTo>
                  <a:lnTo>
                    <a:pt x="118" y="35"/>
                  </a:lnTo>
                  <a:lnTo>
                    <a:pt x="115" y="28"/>
                  </a:lnTo>
                  <a:lnTo>
                    <a:pt x="111" y="22"/>
                  </a:lnTo>
                  <a:lnTo>
                    <a:pt x="106" y="17"/>
                  </a:lnTo>
                  <a:lnTo>
                    <a:pt x="101" y="13"/>
                  </a:lnTo>
                  <a:lnTo>
                    <a:pt x="95" y="9"/>
                  </a:lnTo>
                  <a:lnTo>
                    <a:pt x="90" y="5"/>
                  </a:lnTo>
                  <a:lnTo>
                    <a:pt x="84" y="3"/>
                  </a:lnTo>
                  <a:lnTo>
                    <a:pt x="79" y="1"/>
                  </a:lnTo>
                  <a:lnTo>
                    <a:pt x="73" y="0"/>
                  </a:lnTo>
                  <a:lnTo>
                    <a:pt x="66" y="0"/>
                  </a:lnTo>
                  <a:lnTo>
                    <a:pt x="59" y="0"/>
                  </a:lnTo>
                  <a:lnTo>
                    <a:pt x="53" y="1"/>
                  </a:lnTo>
                  <a:lnTo>
                    <a:pt x="47" y="3"/>
                  </a:lnTo>
                  <a:lnTo>
                    <a:pt x="42" y="5"/>
                  </a:lnTo>
                  <a:lnTo>
                    <a:pt x="36" y="9"/>
                  </a:lnTo>
                  <a:lnTo>
                    <a:pt x="31" y="14"/>
                  </a:lnTo>
                  <a:lnTo>
                    <a:pt x="25" y="17"/>
                  </a:lnTo>
                  <a:lnTo>
                    <a:pt x="20" y="24"/>
                  </a:lnTo>
                  <a:lnTo>
                    <a:pt x="16" y="30"/>
                  </a:lnTo>
                  <a:lnTo>
                    <a:pt x="11" y="37"/>
                  </a:lnTo>
                  <a:lnTo>
                    <a:pt x="9" y="44"/>
                  </a:lnTo>
                  <a:lnTo>
                    <a:pt x="5" y="53"/>
                  </a:lnTo>
                  <a:lnTo>
                    <a:pt x="4" y="62"/>
                  </a:lnTo>
                  <a:lnTo>
                    <a:pt x="2" y="72"/>
                  </a:lnTo>
                  <a:lnTo>
                    <a:pt x="2" y="83"/>
                  </a:lnTo>
                  <a:lnTo>
                    <a:pt x="0" y="9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50" name="Google Shape;1050;p100"/>
            <p:cNvSpPr/>
            <p:nvPr/>
          </p:nvSpPr>
          <p:spPr>
            <a:xfrm>
              <a:off x="3133" y="1327"/>
              <a:ext cx="9" cy="66"/>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051" name="Google Shape;1051;p100"/>
            <p:cNvSpPr/>
            <p:nvPr/>
          </p:nvSpPr>
          <p:spPr>
            <a:xfrm>
              <a:off x="3151" y="1344"/>
              <a:ext cx="44" cy="50"/>
            </a:xfrm>
            <a:custGeom>
              <a:avLst/>
              <a:gdLst/>
              <a:ahLst/>
              <a:cxnLst/>
              <a:rect l="l" t="t" r="r" b="b"/>
              <a:pathLst>
                <a:path w="219" h="249" extrusionOk="0">
                  <a:moveTo>
                    <a:pt x="168" y="213"/>
                  </a:moveTo>
                  <a:lnTo>
                    <a:pt x="163" y="218"/>
                  </a:lnTo>
                  <a:lnTo>
                    <a:pt x="157" y="223"/>
                  </a:lnTo>
                  <a:lnTo>
                    <a:pt x="152" y="226"/>
                  </a:lnTo>
                  <a:lnTo>
                    <a:pt x="146" y="230"/>
                  </a:lnTo>
                  <a:lnTo>
                    <a:pt x="141" y="233"/>
                  </a:lnTo>
                  <a:lnTo>
                    <a:pt x="136" y="235"/>
                  </a:lnTo>
                  <a:lnTo>
                    <a:pt x="130" y="239"/>
                  </a:lnTo>
                  <a:lnTo>
                    <a:pt x="125" y="240"/>
                  </a:lnTo>
                  <a:lnTo>
                    <a:pt x="120" y="242"/>
                  </a:lnTo>
                  <a:lnTo>
                    <a:pt x="115" y="244"/>
                  </a:lnTo>
                  <a:lnTo>
                    <a:pt x="109" y="245"/>
                  </a:lnTo>
                  <a:lnTo>
                    <a:pt x="104" y="246"/>
                  </a:lnTo>
                  <a:lnTo>
                    <a:pt x="98" y="247"/>
                  </a:lnTo>
                  <a:lnTo>
                    <a:pt x="93" y="247"/>
                  </a:lnTo>
                  <a:lnTo>
                    <a:pt x="87" y="247"/>
                  </a:lnTo>
                  <a:lnTo>
                    <a:pt x="81" y="249"/>
                  </a:lnTo>
                  <a:lnTo>
                    <a:pt x="71" y="247"/>
                  </a:lnTo>
                  <a:lnTo>
                    <a:pt x="62" y="247"/>
                  </a:lnTo>
                  <a:lnTo>
                    <a:pt x="54" y="245"/>
                  </a:lnTo>
                  <a:lnTo>
                    <a:pt x="46" y="244"/>
                  </a:lnTo>
                  <a:lnTo>
                    <a:pt x="39" y="241"/>
                  </a:lnTo>
                  <a:lnTo>
                    <a:pt x="33" y="238"/>
                  </a:lnTo>
                  <a:lnTo>
                    <a:pt x="27" y="234"/>
                  </a:lnTo>
                  <a:lnTo>
                    <a:pt x="21" y="229"/>
                  </a:lnTo>
                  <a:lnTo>
                    <a:pt x="16" y="224"/>
                  </a:lnTo>
                  <a:lnTo>
                    <a:pt x="12" y="219"/>
                  </a:lnTo>
                  <a:lnTo>
                    <a:pt x="8" y="213"/>
                  </a:lnTo>
                  <a:lnTo>
                    <a:pt x="5" y="207"/>
                  </a:lnTo>
                  <a:lnTo>
                    <a:pt x="3" y="201"/>
                  </a:lnTo>
                  <a:lnTo>
                    <a:pt x="1" y="195"/>
                  </a:lnTo>
                  <a:lnTo>
                    <a:pt x="0" y="187"/>
                  </a:lnTo>
                  <a:lnTo>
                    <a:pt x="0" y="180"/>
                  </a:lnTo>
                  <a:lnTo>
                    <a:pt x="0" y="176"/>
                  </a:lnTo>
                  <a:lnTo>
                    <a:pt x="1" y="171"/>
                  </a:lnTo>
                  <a:lnTo>
                    <a:pt x="1" y="167"/>
                  </a:lnTo>
                  <a:lnTo>
                    <a:pt x="2" y="164"/>
                  </a:lnTo>
                  <a:lnTo>
                    <a:pt x="3" y="160"/>
                  </a:lnTo>
                  <a:lnTo>
                    <a:pt x="5" y="155"/>
                  </a:lnTo>
                  <a:lnTo>
                    <a:pt x="6" y="151"/>
                  </a:lnTo>
                  <a:lnTo>
                    <a:pt x="8" y="148"/>
                  </a:lnTo>
                  <a:lnTo>
                    <a:pt x="10" y="145"/>
                  </a:lnTo>
                  <a:lnTo>
                    <a:pt x="12" y="142"/>
                  </a:lnTo>
                  <a:lnTo>
                    <a:pt x="14" y="138"/>
                  </a:lnTo>
                  <a:lnTo>
                    <a:pt x="17" y="135"/>
                  </a:lnTo>
                  <a:lnTo>
                    <a:pt x="19" y="133"/>
                  </a:lnTo>
                  <a:lnTo>
                    <a:pt x="22" y="131"/>
                  </a:lnTo>
                  <a:lnTo>
                    <a:pt x="26" y="128"/>
                  </a:lnTo>
                  <a:lnTo>
                    <a:pt x="28" y="126"/>
                  </a:lnTo>
                  <a:lnTo>
                    <a:pt x="32" y="123"/>
                  </a:lnTo>
                  <a:lnTo>
                    <a:pt x="35" y="121"/>
                  </a:lnTo>
                  <a:lnTo>
                    <a:pt x="39" y="120"/>
                  </a:lnTo>
                  <a:lnTo>
                    <a:pt x="43" y="117"/>
                  </a:lnTo>
                  <a:lnTo>
                    <a:pt x="46" y="116"/>
                  </a:lnTo>
                  <a:lnTo>
                    <a:pt x="50" y="115"/>
                  </a:lnTo>
                  <a:lnTo>
                    <a:pt x="54" y="113"/>
                  </a:lnTo>
                  <a:lnTo>
                    <a:pt x="57" y="112"/>
                  </a:lnTo>
                  <a:lnTo>
                    <a:pt x="61" y="111"/>
                  </a:lnTo>
                  <a:lnTo>
                    <a:pt x="64" y="111"/>
                  </a:lnTo>
                  <a:lnTo>
                    <a:pt x="69" y="110"/>
                  </a:lnTo>
                  <a:lnTo>
                    <a:pt x="72" y="108"/>
                  </a:lnTo>
                  <a:lnTo>
                    <a:pt x="77" y="108"/>
                  </a:lnTo>
                  <a:lnTo>
                    <a:pt x="82" y="107"/>
                  </a:lnTo>
                  <a:lnTo>
                    <a:pt x="87" y="107"/>
                  </a:lnTo>
                  <a:lnTo>
                    <a:pt x="93" y="106"/>
                  </a:lnTo>
                  <a:lnTo>
                    <a:pt x="105" y="105"/>
                  </a:lnTo>
                  <a:lnTo>
                    <a:pt x="117" y="104"/>
                  </a:lnTo>
                  <a:lnTo>
                    <a:pt x="126" y="101"/>
                  </a:lnTo>
                  <a:lnTo>
                    <a:pt x="135" y="100"/>
                  </a:lnTo>
                  <a:lnTo>
                    <a:pt x="144" y="97"/>
                  </a:lnTo>
                  <a:lnTo>
                    <a:pt x="152" y="96"/>
                  </a:lnTo>
                  <a:lnTo>
                    <a:pt x="158" y="94"/>
                  </a:lnTo>
                  <a:lnTo>
                    <a:pt x="164" y="92"/>
                  </a:lnTo>
                  <a:lnTo>
                    <a:pt x="164" y="90"/>
                  </a:lnTo>
                  <a:lnTo>
                    <a:pt x="164" y="89"/>
                  </a:lnTo>
                  <a:lnTo>
                    <a:pt x="164" y="86"/>
                  </a:lnTo>
                  <a:lnTo>
                    <a:pt x="166" y="85"/>
                  </a:lnTo>
                  <a:lnTo>
                    <a:pt x="166" y="84"/>
                  </a:lnTo>
                  <a:lnTo>
                    <a:pt x="166" y="83"/>
                  </a:lnTo>
                  <a:lnTo>
                    <a:pt x="166" y="81"/>
                  </a:lnTo>
                  <a:lnTo>
                    <a:pt x="164" y="75"/>
                  </a:lnTo>
                  <a:lnTo>
                    <a:pt x="164" y="70"/>
                  </a:lnTo>
                  <a:lnTo>
                    <a:pt x="163" y="65"/>
                  </a:lnTo>
                  <a:lnTo>
                    <a:pt x="162" y="60"/>
                  </a:lnTo>
                  <a:lnTo>
                    <a:pt x="161" y="57"/>
                  </a:lnTo>
                  <a:lnTo>
                    <a:pt x="158" y="53"/>
                  </a:lnTo>
                  <a:lnTo>
                    <a:pt x="156" y="49"/>
                  </a:lnTo>
                  <a:lnTo>
                    <a:pt x="153" y="47"/>
                  </a:lnTo>
                  <a:lnTo>
                    <a:pt x="150" y="45"/>
                  </a:lnTo>
                  <a:lnTo>
                    <a:pt x="145" y="41"/>
                  </a:lnTo>
                  <a:lnTo>
                    <a:pt x="140" y="38"/>
                  </a:lnTo>
                  <a:lnTo>
                    <a:pt x="135" y="37"/>
                  </a:lnTo>
                  <a:lnTo>
                    <a:pt x="129" y="36"/>
                  </a:lnTo>
                  <a:lnTo>
                    <a:pt x="123" y="35"/>
                  </a:lnTo>
                  <a:lnTo>
                    <a:pt x="115" y="33"/>
                  </a:lnTo>
                  <a:lnTo>
                    <a:pt x="108" y="33"/>
                  </a:lnTo>
                  <a:lnTo>
                    <a:pt x="101" y="33"/>
                  </a:lnTo>
                  <a:lnTo>
                    <a:pt x="94" y="35"/>
                  </a:lnTo>
                  <a:lnTo>
                    <a:pt x="88" y="35"/>
                  </a:lnTo>
                  <a:lnTo>
                    <a:pt x="83" y="36"/>
                  </a:lnTo>
                  <a:lnTo>
                    <a:pt x="78" y="37"/>
                  </a:lnTo>
                  <a:lnTo>
                    <a:pt x="73" y="40"/>
                  </a:lnTo>
                  <a:lnTo>
                    <a:pt x="70" y="41"/>
                  </a:lnTo>
                  <a:lnTo>
                    <a:pt x="66" y="43"/>
                  </a:lnTo>
                  <a:lnTo>
                    <a:pt x="62" y="46"/>
                  </a:lnTo>
                  <a:lnTo>
                    <a:pt x="60" y="49"/>
                  </a:lnTo>
                  <a:lnTo>
                    <a:pt x="57" y="53"/>
                  </a:lnTo>
                  <a:lnTo>
                    <a:pt x="54" y="57"/>
                  </a:lnTo>
                  <a:lnTo>
                    <a:pt x="51" y="62"/>
                  </a:lnTo>
                  <a:lnTo>
                    <a:pt x="50" y="67"/>
                  </a:lnTo>
                  <a:lnTo>
                    <a:pt x="48" y="73"/>
                  </a:lnTo>
                  <a:lnTo>
                    <a:pt x="46" y="79"/>
                  </a:lnTo>
                  <a:lnTo>
                    <a:pt x="7" y="73"/>
                  </a:lnTo>
                  <a:lnTo>
                    <a:pt x="8" y="67"/>
                  </a:lnTo>
                  <a:lnTo>
                    <a:pt x="10" y="62"/>
                  </a:lnTo>
                  <a:lnTo>
                    <a:pt x="12" y="56"/>
                  </a:lnTo>
                  <a:lnTo>
                    <a:pt x="14" y="51"/>
                  </a:lnTo>
                  <a:lnTo>
                    <a:pt x="16" y="46"/>
                  </a:lnTo>
                  <a:lnTo>
                    <a:pt x="18" y="41"/>
                  </a:lnTo>
                  <a:lnTo>
                    <a:pt x="22" y="36"/>
                  </a:lnTo>
                  <a:lnTo>
                    <a:pt x="24" y="32"/>
                  </a:lnTo>
                  <a:lnTo>
                    <a:pt x="28" y="29"/>
                  </a:lnTo>
                  <a:lnTo>
                    <a:pt x="32" y="25"/>
                  </a:lnTo>
                  <a:lnTo>
                    <a:pt x="35" y="22"/>
                  </a:lnTo>
                  <a:lnTo>
                    <a:pt x="39" y="19"/>
                  </a:lnTo>
                  <a:lnTo>
                    <a:pt x="44" y="16"/>
                  </a:lnTo>
                  <a:lnTo>
                    <a:pt x="49" y="13"/>
                  </a:lnTo>
                  <a:lnTo>
                    <a:pt x="54" y="11"/>
                  </a:lnTo>
                  <a:lnTo>
                    <a:pt x="60" y="9"/>
                  </a:lnTo>
                  <a:lnTo>
                    <a:pt x="66" y="6"/>
                  </a:lnTo>
                  <a:lnTo>
                    <a:pt x="72" y="5"/>
                  </a:lnTo>
                  <a:lnTo>
                    <a:pt x="78" y="4"/>
                  </a:lnTo>
                  <a:lnTo>
                    <a:pt x="85" y="3"/>
                  </a:lnTo>
                  <a:lnTo>
                    <a:pt x="92" y="1"/>
                  </a:lnTo>
                  <a:lnTo>
                    <a:pt x="99" y="0"/>
                  </a:lnTo>
                  <a:lnTo>
                    <a:pt x="107" y="0"/>
                  </a:lnTo>
                  <a:lnTo>
                    <a:pt x="114" y="0"/>
                  </a:lnTo>
                  <a:lnTo>
                    <a:pt x="121" y="0"/>
                  </a:lnTo>
                  <a:lnTo>
                    <a:pt x="129" y="0"/>
                  </a:lnTo>
                  <a:lnTo>
                    <a:pt x="135" y="1"/>
                  </a:lnTo>
                  <a:lnTo>
                    <a:pt x="141" y="1"/>
                  </a:lnTo>
                  <a:lnTo>
                    <a:pt x="147" y="3"/>
                  </a:lnTo>
                  <a:lnTo>
                    <a:pt x="153" y="4"/>
                  </a:lnTo>
                  <a:lnTo>
                    <a:pt x="158" y="5"/>
                  </a:lnTo>
                  <a:lnTo>
                    <a:pt x="163" y="8"/>
                  </a:lnTo>
                  <a:lnTo>
                    <a:pt x="168" y="9"/>
                  </a:lnTo>
                  <a:lnTo>
                    <a:pt x="172" y="11"/>
                  </a:lnTo>
                  <a:lnTo>
                    <a:pt x="176" y="14"/>
                  </a:lnTo>
                  <a:lnTo>
                    <a:pt x="179" y="15"/>
                  </a:lnTo>
                  <a:lnTo>
                    <a:pt x="183" y="17"/>
                  </a:lnTo>
                  <a:lnTo>
                    <a:pt x="185" y="20"/>
                  </a:lnTo>
                  <a:lnTo>
                    <a:pt x="189" y="22"/>
                  </a:lnTo>
                  <a:lnTo>
                    <a:pt x="192" y="25"/>
                  </a:lnTo>
                  <a:lnTo>
                    <a:pt x="193" y="29"/>
                  </a:lnTo>
                  <a:lnTo>
                    <a:pt x="195" y="31"/>
                  </a:lnTo>
                  <a:lnTo>
                    <a:pt x="196" y="35"/>
                  </a:lnTo>
                  <a:lnTo>
                    <a:pt x="199" y="37"/>
                  </a:lnTo>
                  <a:lnTo>
                    <a:pt x="200" y="41"/>
                  </a:lnTo>
                  <a:lnTo>
                    <a:pt x="201" y="45"/>
                  </a:lnTo>
                  <a:lnTo>
                    <a:pt x="203" y="48"/>
                  </a:lnTo>
                  <a:lnTo>
                    <a:pt x="204" y="53"/>
                  </a:lnTo>
                  <a:lnTo>
                    <a:pt x="204" y="56"/>
                  </a:lnTo>
                  <a:lnTo>
                    <a:pt x="205" y="59"/>
                  </a:lnTo>
                  <a:lnTo>
                    <a:pt x="205" y="63"/>
                  </a:lnTo>
                  <a:lnTo>
                    <a:pt x="205" y="67"/>
                  </a:lnTo>
                  <a:lnTo>
                    <a:pt x="205" y="72"/>
                  </a:lnTo>
                  <a:lnTo>
                    <a:pt x="205" y="78"/>
                  </a:lnTo>
                  <a:lnTo>
                    <a:pt x="205" y="84"/>
                  </a:lnTo>
                  <a:lnTo>
                    <a:pt x="205" y="90"/>
                  </a:lnTo>
                  <a:lnTo>
                    <a:pt x="205" y="143"/>
                  </a:lnTo>
                  <a:lnTo>
                    <a:pt x="205" y="156"/>
                  </a:lnTo>
                  <a:lnTo>
                    <a:pt x="206" y="169"/>
                  </a:lnTo>
                  <a:lnTo>
                    <a:pt x="206" y="180"/>
                  </a:lnTo>
                  <a:lnTo>
                    <a:pt x="206" y="190"/>
                  </a:lnTo>
                  <a:lnTo>
                    <a:pt x="206" y="197"/>
                  </a:lnTo>
                  <a:lnTo>
                    <a:pt x="208" y="204"/>
                  </a:lnTo>
                  <a:lnTo>
                    <a:pt x="208" y="210"/>
                  </a:lnTo>
                  <a:lnTo>
                    <a:pt x="209" y="214"/>
                  </a:lnTo>
                  <a:lnTo>
                    <a:pt x="209" y="218"/>
                  </a:lnTo>
                  <a:lnTo>
                    <a:pt x="210" y="222"/>
                  </a:lnTo>
                  <a:lnTo>
                    <a:pt x="211" y="225"/>
                  </a:lnTo>
                  <a:lnTo>
                    <a:pt x="212" y="229"/>
                  </a:lnTo>
                  <a:lnTo>
                    <a:pt x="214" y="233"/>
                  </a:lnTo>
                  <a:lnTo>
                    <a:pt x="215" y="236"/>
                  </a:lnTo>
                  <a:lnTo>
                    <a:pt x="216" y="239"/>
                  </a:lnTo>
                  <a:lnTo>
                    <a:pt x="219" y="242"/>
                  </a:lnTo>
                  <a:lnTo>
                    <a:pt x="177" y="242"/>
                  </a:lnTo>
                  <a:lnTo>
                    <a:pt x="174" y="240"/>
                  </a:lnTo>
                  <a:lnTo>
                    <a:pt x="173" y="236"/>
                  </a:lnTo>
                  <a:lnTo>
                    <a:pt x="172" y="233"/>
                  </a:lnTo>
                  <a:lnTo>
                    <a:pt x="171" y="229"/>
                  </a:lnTo>
                  <a:lnTo>
                    <a:pt x="171" y="225"/>
                  </a:lnTo>
                  <a:lnTo>
                    <a:pt x="169" y="222"/>
                  </a:lnTo>
                  <a:lnTo>
                    <a:pt x="169" y="218"/>
                  </a:lnTo>
                  <a:lnTo>
                    <a:pt x="168" y="21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52" name="Google Shape;1052;p100"/>
            <p:cNvSpPr/>
            <p:nvPr/>
          </p:nvSpPr>
          <p:spPr>
            <a:xfrm>
              <a:off x="3160" y="1369"/>
              <a:ext cx="24" cy="19"/>
            </a:xfrm>
            <a:custGeom>
              <a:avLst/>
              <a:gdLst/>
              <a:ahLst/>
              <a:cxnLst/>
              <a:rect l="l" t="t" r="r" b="b"/>
              <a:pathLst>
                <a:path w="121" h="94" extrusionOk="0">
                  <a:moveTo>
                    <a:pt x="121" y="0"/>
                  </a:moveTo>
                  <a:lnTo>
                    <a:pt x="117" y="3"/>
                  </a:lnTo>
                  <a:lnTo>
                    <a:pt x="109" y="5"/>
                  </a:lnTo>
                  <a:lnTo>
                    <a:pt x="103" y="8"/>
                  </a:lnTo>
                  <a:lnTo>
                    <a:pt x="94" y="9"/>
                  </a:lnTo>
                  <a:lnTo>
                    <a:pt x="86" y="11"/>
                  </a:lnTo>
                  <a:lnTo>
                    <a:pt x="77" y="12"/>
                  </a:lnTo>
                  <a:lnTo>
                    <a:pt x="67" y="14"/>
                  </a:lnTo>
                  <a:lnTo>
                    <a:pt x="56" y="16"/>
                  </a:lnTo>
                  <a:lnTo>
                    <a:pt x="50" y="17"/>
                  </a:lnTo>
                  <a:lnTo>
                    <a:pt x="45" y="17"/>
                  </a:lnTo>
                  <a:lnTo>
                    <a:pt x="39" y="19"/>
                  </a:lnTo>
                  <a:lnTo>
                    <a:pt x="35" y="20"/>
                  </a:lnTo>
                  <a:lnTo>
                    <a:pt x="30" y="21"/>
                  </a:lnTo>
                  <a:lnTo>
                    <a:pt x="27" y="22"/>
                  </a:lnTo>
                  <a:lnTo>
                    <a:pt x="24" y="22"/>
                  </a:lnTo>
                  <a:lnTo>
                    <a:pt x="21" y="24"/>
                  </a:lnTo>
                  <a:lnTo>
                    <a:pt x="18" y="25"/>
                  </a:lnTo>
                  <a:lnTo>
                    <a:pt x="17" y="26"/>
                  </a:lnTo>
                  <a:lnTo>
                    <a:pt x="14" y="27"/>
                  </a:lnTo>
                  <a:lnTo>
                    <a:pt x="12" y="30"/>
                  </a:lnTo>
                  <a:lnTo>
                    <a:pt x="10" y="31"/>
                  </a:lnTo>
                  <a:lnTo>
                    <a:pt x="8" y="33"/>
                  </a:lnTo>
                  <a:lnTo>
                    <a:pt x="7" y="35"/>
                  </a:lnTo>
                  <a:lnTo>
                    <a:pt x="6" y="37"/>
                  </a:lnTo>
                  <a:lnTo>
                    <a:pt x="3" y="40"/>
                  </a:lnTo>
                  <a:lnTo>
                    <a:pt x="3" y="42"/>
                  </a:lnTo>
                  <a:lnTo>
                    <a:pt x="2" y="43"/>
                  </a:lnTo>
                  <a:lnTo>
                    <a:pt x="1" y="46"/>
                  </a:lnTo>
                  <a:lnTo>
                    <a:pt x="1" y="48"/>
                  </a:lnTo>
                  <a:lnTo>
                    <a:pt x="0" y="51"/>
                  </a:lnTo>
                  <a:lnTo>
                    <a:pt x="0" y="53"/>
                  </a:lnTo>
                  <a:lnTo>
                    <a:pt x="0" y="56"/>
                  </a:lnTo>
                  <a:lnTo>
                    <a:pt x="0" y="60"/>
                  </a:lnTo>
                  <a:lnTo>
                    <a:pt x="1" y="64"/>
                  </a:lnTo>
                  <a:lnTo>
                    <a:pt x="1" y="68"/>
                  </a:lnTo>
                  <a:lnTo>
                    <a:pt x="2" y="70"/>
                  </a:lnTo>
                  <a:lnTo>
                    <a:pt x="5" y="74"/>
                  </a:lnTo>
                  <a:lnTo>
                    <a:pt x="7" y="78"/>
                  </a:lnTo>
                  <a:lnTo>
                    <a:pt x="10" y="80"/>
                  </a:lnTo>
                  <a:lnTo>
                    <a:pt x="12" y="83"/>
                  </a:lnTo>
                  <a:lnTo>
                    <a:pt x="16" y="85"/>
                  </a:lnTo>
                  <a:lnTo>
                    <a:pt x="18" y="87"/>
                  </a:lnTo>
                  <a:lnTo>
                    <a:pt x="23" y="90"/>
                  </a:lnTo>
                  <a:lnTo>
                    <a:pt x="27" y="91"/>
                  </a:lnTo>
                  <a:lnTo>
                    <a:pt x="32" y="92"/>
                  </a:lnTo>
                  <a:lnTo>
                    <a:pt x="37" y="92"/>
                  </a:lnTo>
                  <a:lnTo>
                    <a:pt x="42" y="94"/>
                  </a:lnTo>
                  <a:lnTo>
                    <a:pt x="48" y="94"/>
                  </a:lnTo>
                  <a:lnTo>
                    <a:pt x="54" y="94"/>
                  </a:lnTo>
                  <a:lnTo>
                    <a:pt x="59" y="92"/>
                  </a:lnTo>
                  <a:lnTo>
                    <a:pt x="64" y="92"/>
                  </a:lnTo>
                  <a:lnTo>
                    <a:pt x="70" y="91"/>
                  </a:lnTo>
                  <a:lnTo>
                    <a:pt x="75" y="90"/>
                  </a:lnTo>
                  <a:lnTo>
                    <a:pt x="80" y="87"/>
                  </a:lnTo>
                  <a:lnTo>
                    <a:pt x="85" y="86"/>
                  </a:lnTo>
                  <a:lnTo>
                    <a:pt x="88" y="84"/>
                  </a:lnTo>
                  <a:lnTo>
                    <a:pt x="93" y="81"/>
                  </a:lnTo>
                  <a:lnTo>
                    <a:pt x="97" y="78"/>
                  </a:lnTo>
                  <a:lnTo>
                    <a:pt x="101" y="75"/>
                  </a:lnTo>
                  <a:lnTo>
                    <a:pt x="104" y="72"/>
                  </a:lnTo>
                  <a:lnTo>
                    <a:pt x="108" y="68"/>
                  </a:lnTo>
                  <a:lnTo>
                    <a:pt x="110" y="64"/>
                  </a:lnTo>
                  <a:lnTo>
                    <a:pt x="113" y="60"/>
                  </a:lnTo>
                  <a:lnTo>
                    <a:pt x="115" y="56"/>
                  </a:lnTo>
                  <a:lnTo>
                    <a:pt x="117" y="52"/>
                  </a:lnTo>
                  <a:lnTo>
                    <a:pt x="118" y="48"/>
                  </a:lnTo>
                  <a:lnTo>
                    <a:pt x="119" y="43"/>
                  </a:lnTo>
                  <a:lnTo>
                    <a:pt x="120" y="38"/>
                  </a:lnTo>
                  <a:lnTo>
                    <a:pt x="121" y="33"/>
                  </a:lnTo>
                  <a:lnTo>
                    <a:pt x="121" y="28"/>
                  </a:lnTo>
                  <a:lnTo>
                    <a:pt x="121" y="22"/>
                  </a:lnTo>
                  <a:lnTo>
                    <a:pt x="121" y="15"/>
                  </a:lnTo>
                  <a:lnTo>
                    <a:pt x="121" y="0"/>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53" name="Google Shape;1053;p100"/>
            <p:cNvSpPr/>
            <p:nvPr/>
          </p:nvSpPr>
          <p:spPr>
            <a:xfrm>
              <a:off x="3205" y="1344"/>
              <a:ext cx="38" cy="49"/>
            </a:xfrm>
            <a:custGeom>
              <a:avLst/>
              <a:gdLst/>
              <a:ahLst/>
              <a:cxnLst/>
              <a:rect l="l" t="t" r="r" b="b"/>
              <a:pathLst>
                <a:path w="193" h="242" extrusionOk="0">
                  <a:moveTo>
                    <a:pt x="0" y="242"/>
                  </a:moveTo>
                  <a:lnTo>
                    <a:pt x="0" y="5"/>
                  </a:lnTo>
                  <a:lnTo>
                    <a:pt x="37" y="5"/>
                  </a:lnTo>
                  <a:lnTo>
                    <a:pt x="37" y="40"/>
                  </a:lnTo>
                  <a:lnTo>
                    <a:pt x="43" y="30"/>
                  </a:lnTo>
                  <a:lnTo>
                    <a:pt x="50" y="22"/>
                  </a:lnTo>
                  <a:lnTo>
                    <a:pt x="59" y="15"/>
                  </a:lnTo>
                  <a:lnTo>
                    <a:pt x="69" y="10"/>
                  </a:lnTo>
                  <a:lnTo>
                    <a:pt x="77" y="5"/>
                  </a:lnTo>
                  <a:lnTo>
                    <a:pt x="88" y="3"/>
                  </a:lnTo>
                  <a:lnTo>
                    <a:pt x="99" y="0"/>
                  </a:lnTo>
                  <a:lnTo>
                    <a:pt x="112" y="0"/>
                  </a:lnTo>
                  <a:lnTo>
                    <a:pt x="117" y="0"/>
                  </a:lnTo>
                  <a:lnTo>
                    <a:pt x="122" y="0"/>
                  </a:lnTo>
                  <a:lnTo>
                    <a:pt x="128" y="1"/>
                  </a:lnTo>
                  <a:lnTo>
                    <a:pt x="133" y="1"/>
                  </a:lnTo>
                  <a:lnTo>
                    <a:pt x="138" y="3"/>
                  </a:lnTo>
                  <a:lnTo>
                    <a:pt x="141" y="4"/>
                  </a:lnTo>
                  <a:lnTo>
                    <a:pt x="146" y="6"/>
                  </a:lnTo>
                  <a:lnTo>
                    <a:pt x="151" y="8"/>
                  </a:lnTo>
                  <a:lnTo>
                    <a:pt x="156" y="10"/>
                  </a:lnTo>
                  <a:lnTo>
                    <a:pt x="160" y="13"/>
                  </a:lnTo>
                  <a:lnTo>
                    <a:pt x="163" y="14"/>
                  </a:lnTo>
                  <a:lnTo>
                    <a:pt x="167" y="16"/>
                  </a:lnTo>
                  <a:lnTo>
                    <a:pt x="170" y="20"/>
                  </a:lnTo>
                  <a:lnTo>
                    <a:pt x="173" y="22"/>
                  </a:lnTo>
                  <a:lnTo>
                    <a:pt x="176" y="25"/>
                  </a:lnTo>
                  <a:lnTo>
                    <a:pt x="178" y="29"/>
                  </a:lnTo>
                  <a:lnTo>
                    <a:pt x="181" y="31"/>
                  </a:lnTo>
                  <a:lnTo>
                    <a:pt x="182" y="35"/>
                  </a:lnTo>
                  <a:lnTo>
                    <a:pt x="184" y="38"/>
                  </a:lnTo>
                  <a:lnTo>
                    <a:pt x="186" y="42"/>
                  </a:lnTo>
                  <a:lnTo>
                    <a:pt x="187" y="46"/>
                  </a:lnTo>
                  <a:lnTo>
                    <a:pt x="188" y="49"/>
                  </a:lnTo>
                  <a:lnTo>
                    <a:pt x="189" y="53"/>
                  </a:lnTo>
                  <a:lnTo>
                    <a:pt x="190" y="58"/>
                  </a:lnTo>
                  <a:lnTo>
                    <a:pt x="190" y="60"/>
                  </a:lnTo>
                  <a:lnTo>
                    <a:pt x="192" y="64"/>
                  </a:lnTo>
                  <a:lnTo>
                    <a:pt x="192" y="69"/>
                  </a:lnTo>
                  <a:lnTo>
                    <a:pt x="192" y="73"/>
                  </a:lnTo>
                  <a:lnTo>
                    <a:pt x="193" y="79"/>
                  </a:lnTo>
                  <a:lnTo>
                    <a:pt x="193" y="84"/>
                  </a:lnTo>
                  <a:lnTo>
                    <a:pt x="193" y="90"/>
                  </a:lnTo>
                  <a:lnTo>
                    <a:pt x="193" y="97"/>
                  </a:lnTo>
                  <a:lnTo>
                    <a:pt x="193" y="242"/>
                  </a:lnTo>
                  <a:lnTo>
                    <a:pt x="152" y="242"/>
                  </a:lnTo>
                  <a:lnTo>
                    <a:pt x="152" y="99"/>
                  </a:lnTo>
                  <a:lnTo>
                    <a:pt x="152" y="92"/>
                  </a:lnTo>
                  <a:lnTo>
                    <a:pt x="152" y="88"/>
                  </a:lnTo>
                  <a:lnTo>
                    <a:pt x="152" y="81"/>
                  </a:lnTo>
                  <a:lnTo>
                    <a:pt x="151" y="76"/>
                  </a:lnTo>
                  <a:lnTo>
                    <a:pt x="151" y="73"/>
                  </a:lnTo>
                  <a:lnTo>
                    <a:pt x="150" y="69"/>
                  </a:lnTo>
                  <a:lnTo>
                    <a:pt x="149" y="65"/>
                  </a:lnTo>
                  <a:lnTo>
                    <a:pt x="147" y="62"/>
                  </a:lnTo>
                  <a:lnTo>
                    <a:pt x="146" y="59"/>
                  </a:lnTo>
                  <a:lnTo>
                    <a:pt x="145" y="56"/>
                  </a:lnTo>
                  <a:lnTo>
                    <a:pt x="144" y="53"/>
                  </a:lnTo>
                  <a:lnTo>
                    <a:pt x="141" y="51"/>
                  </a:lnTo>
                  <a:lnTo>
                    <a:pt x="139" y="48"/>
                  </a:lnTo>
                  <a:lnTo>
                    <a:pt x="136" y="46"/>
                  </a:lnTo>
                  <a:lnTo>
                    <a:pt x="134" y="45"/>
                  </a:lnTo>
                  <a:lnTo>
                    <a:pt x="131" y="42"/>
                  </a:lnTo>
                  <a:lnTo>
                    <a:pt x="128" y="41"/>
                  </a:lnTo>
                  <a:lnTo>
                    <a:pt x="125" y="40"/>
                  </a:lnTo>
                  <a:lnTo>
                    <a:pt x="122" y="38"/>
                  </a:lnTo>
                  <a:lnTo>
                    <a:pt x="118" y="37"/>
                  </a:lnTo>
                  <a:lnTo>
                    <a:pt x="114" y="36"/>
                  </a:lnTo>
                  <a:lnTo>
                    <a:pt x="111" y="36"/>
                  </a:lnTo>
                  <a:lnTo>
                    <a:pt x="107" y="35"/>
                  </a:lnTo>
                  <a:lnTo>
                    <a:pt x="103" y="35"/>
                  </a:lnTo>
                  <a:lnTo>
                    <a:pt x="97" y="35"/>
                  </a:lnTo>
                  <a:lnTo>
                    <a:pt x="91" y="36"/>
                  </a:lnTo>
                  <a:lnTo>
                    <a:pt x="85" y="37"/>
                  </a:lnTo>
                  <a:lnTo>
                    <a:pt x="80" y="40"/>
                  </a:lnTo>
                  <a:lnTo>
                    <a:pt x="74" y="41"/>
                  </a:lnTo>
                  <a:lnTo>
                    <a:pt x="69" y="45"/>
                  </a:lnTo>
                  <a:lnTo>
                    <a:pt x="64" y="47"/>
                  </a:lnTo>
                  <a:lnTo>
                    <a:pt x="59" y="52"/>
                  </a:lnTo>
                  <a:lnTo>
                    <a:pt x="54" y="56"/>
                  </a:lnTo>
                  <a:lnTo>
                    <a:pt x="50" y="62"/>
                  </a:lnTo>
                  <a:lnTo>
                    <a:pt x="48" y="68"/>
                  </a:lnTo>
                  <a:lnTo>
                    <a:pt x="45" y="75"/>
                  </a:lnTo>
                  <a:lnTo>
                    <a:pt x="43" y="83"/>
                  </a:lnTo>
                  <a:lnTo>
                    <a:pt x="42" y="92"/>
                  </a:lnTo>
                  <a:lnTo>
                    <a:pt x="40" y="102"/>
                  </a:lnTo>
                  <a:lnTo>
                    <a:pt x="40" y="113"/>
                  </a:lnTo>
                  <a:lnTo>
                    <a:pt x="40" y="242"/>
                  </a:lnTo>
                  <a:lnTo>
                    <a:pt x="0" y="242"/>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54" name="Google Shape;1054;p100"/>
            <p:cNvSpPr/>
            <p:nvPr/>
          </p:nvSpPr>
          <p:spPr>
            <a:xfrm>
              <a:off x="3253" y="1344"/>
              <a:ext cx="44" cy="50"/>
            </a:xfrm>
            <a:custGeom>
              <a:avLst/>
              <a:gdLst/>
              <a:ahLst/>
              <a:cxnLst/>
              <a:rect l="l" t="t" r="r" b="b"/>
              <a:pathLst>
                <a:path w="219" h="249" extrusionOk="0">
                  <a:moveTo>
                    <a:pt x="168" y="213"/>
                  </a:moveTo>
                  <a:lnTo>
                    <a:pt x="162" y="218"/>
                  </a:lnTo>
                  <a:lnTo>
                    <a:pt x="157" y="223"/>
                  </a:lnTo>
                  <a:lnTo>
                    <a:pt x="151" y="226"/>
                  </a:lnTo>
                  <a:lnTo>
                    <a:pt x="146" y="230"/>
                  </a:lnTo>
                  <a:lnTo>
                    <a:pt x="141" y="233"/>
                  </a:lnTo>
                  <a:lnTo>
                    <a:pt x="135" y="235"/>
                  </a:lnTo>
                  <a:lnTo>
                    <a:pt x="130" y="239"/>
                  </a:lnTo>
                  <a:lnTo>
                    <a:pt x="125" y="240"/>
                  </a:lnTo>
                  <a:lnTo>
                    <a:pt x="120" y="242"/>
                  </a:lnTo>
                  <a:lnTo>
                    <a:pt x="114" y="244"/>
                  </a:lnTo>
                  <a:lnTo>
                    <a:pt x="109" y="245"/>
                  </a:lnTo>
                  <a:lnTo>
                    <a:pt x="103" y="246"/>
                  </a:lnTo>
                  <a:lnTo>
                    <a:pt x="98" y="247"/>
                  </a:lnTo>
                  <a:lnTo>
                    <a:pt x="92" y="247"/>
                  </a:lnTo>
                  <a:lnTo>
                    <a:pt x="87" y="247"/>
                  </a:lnTo>
                  <a:lnTo>
                    <a:pt x="81" y="249"/>
                  </a:lnTo>
                  <a:lnTo>
                    <a:pt x="71" y="247"/>
                  </a:lnTo>
                  <a:lnTo>
                    <a:pt x="63" y="247"/>
                  </a:lnTo>
                  <a:lnTo>
                    <a:pt x="54" y="245"/>
                  </a:lnTo>
                  <a:lnTo>
                    <a:pt x="47" y="244"/>
                  </a:lnTo>
                  <a:lnTo>
                    <a:pt x="39" y="241"/>
                  </a:lnTo>
                  <a:lnTo>
                    <a:pt x="32" y="238"/>
                  </a:lnTo>
                  <a:lnTo>
                    <a:pt x="26" y="234"/>
                  </a:lnTo>
                  <a:lnTo>
                    <a:pt x="21" y="229"/>
                  </a:lnTo>
                  <a:lnTo>
                    <a:pt x="16" y="224"/>
                  </a:lnTo>
                  <a:lnTo>
                    <a:pt x="11" y="219"/>
                  </a:lnTo>
                  <a:lnTo>
                    <a:pt x="9" y="213"/>
                  </a:lnTo>
                  <a:lnTo>
                    <a:pt x="5" y="207"/>
                  </a:lnTo>
                  <a:lnTo>
                    <a:pt x="2" y="201"/>
                  </a:lnTo>
                  <a:lnTo>
                    <a:pt x="1" y="195"/>
                  </a:lnTo>
                  <a:lnTo>
                    <a:pt x="0" y="187"/>
                  </a:lnTo>
                  <a:lnTo>
                    <a:pt x="0" y="180"/>
                  </a:lnTo>
                  <a:lnTo>
                    <a:pt x="0" y="176"/>
                  </a:lnTo>
                  <a:lnTo>
                    <a:pt x="0" y="171"/>
                  </a:lnTo>
                  <a:lnTo>
                    <a:pt x="1" y="167"/>
                  </a:lnTo>
                  <a:lnTo>
                    <a:pt x="1" y="164"/>
                  </a:lnTo>
                  <a:lnTo>
                    <a:pt x="2" y="160"/>
                  </a:lnTo>
                  <a:lnTo>
                    <a:pt x="4" y="155"/>
                  </a:lnTo>
                  <a:lnTo>
                    <a:pt x="6" y="151"/>
                  </a:lnTo>
                  <a:lnTo>
                    <a:pt x="7" y="148"/>
                  </a:lnTo>
                  <a:lnTo>
                    <a:pt x="10" y="145"/>
                  </a:lnTo>
                  <a:lnTo>
                    <a:pt x="12" y="142"/>
                  </a:lnTo>
                  <a:lnTo>
                    <a:pt x="15" y="138"/>
                  </a:lnTo>
                  <a:lnTo>
                    <a:pt x="17" y="135"/>
                  </a:lnTo>
                  <a:lnTo>
                    <a:pt x="20" y="133"/>
                  </a:lnTo>
                  <a:lnTo>
                    <a:pt x="22" y="131"/>
                  </a:lnTo>
                  <a:lnTo>
                    <a:pt x="26" y="128"/>
                  </a:lnTo>
                  <a:lnTo>
                    <a:pt x="28" y="126"/>
                  </a:lnTo>
                  <a:lnTo>
                    <a:pt x="32" y="123"/>
                  </a:lnTo>
                  <a:lnTo>
                    <a:pt x="36" y="121"/>
                  </a:lnTo>
                  <a:lnTo>
                    <a:pt x="38" y="120"/>
                  </a:lnTo>
                  <a:lnTo>
                    <a:pt x="42" y="117"/>
                  </a:lnTo>
                  <a:lnTo>
                    <a:pt x="45" y="116"/>
                  </a:lnTo>
                  <a:lnTo>
                    <a:pt x="49" y="115"/>
                  </a:lnTo>
                  <a:lnTo>
                    <a:pt x="54" y="113"/>
                  </a:lnTo>
                  <a:lnTo>
                    <a:pt x="58" y="112"/>
                  </a:lnTo>
                  <a:lnTo>
                    <a:pt x="60" y="111"/>
                  </a:lnTo>
                  <a:lnTo>
                    <a:pt x="64" y="111"/>
                  </a:lnTo>
                  <a:lnTo>
                    <a:pt x="68" y="110"/>
                  </a:lnTo>
                  <a:lnTo>
                    <a:pt x="72" y="108"/>
                  </a:lnTo>
                  <a:lnTo>
                    <a:pt x="77" y="108"/>
                  </a:lnTo>
                  <a:lnTo>
                    <a:pt x="82" y="107"/>
                  </a:lnTo>
                  <a:lnTo>
                    <a:pt x="87" y="107"/>
                  </a:lnTo>
                  <a:lnTo>
                    <a:pt x="93" y="106"/>
                  </a:lnTo>
                  <a:lnTo>
                    <a:pt x="104" y="105"/>
                  </a:lnTo>
                  <a:lnTo>
                    <a:pt x="116" y="104"/>
                  </a:lnTo>
                  <a:lnTo>
                    <a:pt x="127" y="101"/>
                  </a:lnTo>
                  <a:lnTo>
                    <a:pt x="135" y="100"/>
                  </a:lnTo>
                  <a:lnTo>
                    <a:pt x="144" y="97"/>
                  </a:lnTo>
                  <a:lnTo>
                    <a:pt x="151" y="96"/>
                  </a:lnTo>
                  <a:lnTo>
                    <a:pt x="159" y="94"/>
                  </a:lnTo>
                  <a:lnTo>
                    <a:pt x="165" y="92"/>
                  </a:lnTo>
                  <a:lnTo>
                    <a:pt x="165" y="90"/>
                  </a:lnTo>
                  <a:lnTo>
                    <a:pt x="165" y="89"/>
                  </a:lnTo>
                  <a:lnTo>
                    <a:pt x="165" y="86"/>
                  </a:lnTo>
                  <a:lnTo>
                    <a:pt x="165" y="85"/>
                  </a:lnTo>
                  <a:lnTo>
                    <a:pt x="165" y="84"/>
                  </a:lnTo>
                  <a:lnTo>
                    <a:pt x="165" y="83"/>
                  </a:lnTo>
                  <a:lnTo>
                    <a:pt x="165" y="81"/>
                  </a:lnTo>
                  <a:lnTo>
                    <a:pt x="165" y="75"/>
                  </a:lnTo>
                  <a:lnTo>
                    <a:pt x="165" y="70"/>
                  </a:lnTo>
                  <a:lnTo>
                    <a:pt x="163" y="65"/>
                  </a:lnTo>
                  <a:lnTo>
                    <a:pt x="162" y="60"/>
                  </a:lnTo>
                  <a:lnTo>
                    <a:pt x="161" y="57"/>
                  </a:lnTo>
                  <a:lnTo>
                    <a:pt x="159" y="53"/>
                  </a:lnTo>
                  <a:lnTo>
                    <a:pt x="156" y="49"/>
                  </a:lnTo>
                  <a:lnTo>
                    <a:pt x="154" y="47"/>
                  </a:lnTo>
                  <a:lnTo>
                    <a:pt x="150" y="45"/>
                  </a:lnTo>
                  <a:lnTo>
                    <a:pt x="145" y="41"/>
                  </a:lnTo>
                  <a:lnTo>
                    <a:pt x="140" y="38"/>
                  </a:lnTo>
                  <a:lnTo>
                    <a:pt x="134" y="37"/>
                  </a:lnTo>
                  <a:lnTo>
                    <a:pt x="129" y="36"/>
                  </a:lnTo>
                  <a:lnTo>
                    <a:pt x="122" y="35"/>
                  </a:lnTo>
                  <a:lnTo>
                    <a:pt x="116" y="33"/>
                  </a:lnTo>
                  <a:lnTo>
                    <a:pt x="108" y="33"/>
                  </a:lnTo>
                  <a:lnTo>
                    <a:pt x="101" y="33"/>
                  </a:lnTo>
                  <a:lnTo>
                    <a:pt x="95" y="35"/>
                  </a:lnTo>
                  <a:lnTo>
                    <a:pt x="88" y="35"/>
                  </a:lnTo>
                  <a:lnTo>
                    <a:pt x="84" y="36"/>
                  </a:lnTo>
                  <a:lnTo>
                    <a:pt x="79" y="37"/>
                  </a:lnTo>
                  <a:lnTo>
                    <a:pt x="74" y="40"/>
                  </a:lnTo>
                  <a:lnTo>
                    <a:pt x="70" y="41"/>
                  </a:lnTo>
                  <a:lnTo>
                    <a:pt x="66" y="43"/>
                  </a:lnTo>
                  <a:lnTo>
                    <a:pt x="63" y="46"/>
                  </a:lnTo>
                  <a:lnTo>
                    <a:pt x="60" y="49"/>
                  </a:lnTo>
                  <a:lnTo>
                    <a:pt x="56" y="53"/>
                  </a:lnTo>
                  <a:lnTo>
                    <a:pt x="54" y="57"/>
                  </a:lnTo>
                  <a:lnTo>
                    <a:pt x="52" y="62"/>
                  </a:lnTo>
                  <a:lnTo>
                    <a:pt x="49" y="67"/>
                  </a:lnTo>
                  <a:lnTo>
                    <a:pt x="48" y="73"/>
                  </a:lnTo>
                  <a:lnTo>
                    <a:pt x="45" y="79"/>
                  </a:lnTo>
                  <a:lnTo>
                    <a:pt x="7" y="73"/>
                  </a:lnTo>
                  <a:lnTo>
                    <a:pt x="9" y="67"/>
                  </a:lnTo>
                  <a:lnTo>
                    <a:pt x="10" y="62"/>
                  </a:lnTo>
                  <a:lnTo>
                    <a:pt x="12" y="56"/>
                  </a:lnTo>
                  <a:lnTo>
                    <a:pt x="13" y="51"/>
                  </a:lnTo>
                  <a:lnTo>
                    <a:pt x="16" y="46"/>
                  </a:lnTo>
                  <a:lnTo>
                    <a:pt x="18" y="41"/>
                  </a:lnTo>
                  <a:lnTo>
                    <a:pt x="21" y="36"/>
                  </a:lnTo>
                  <a:lnTo>
                    <a:pt x="24" y="32"/>
                  </a:lnTo>
                  <a:lnTo>
                    <a:pt x="27" y="29"/>
                  </a:lnTo>
                  <a:lnTo>
                    <a:pt x="31" y="25"/>
                  </a:lnTo>
                  <a:lnTo>
                    <a:pt x="36" y="22"/>
                  </a:lnTo>
                  <a:lnTo>
                    <a:pt x="39" y="19"/>
                  </a:lnTo>
                  <a:lnTo>
                    <a:pt x="44" y="16"/>
                  </a:lnTo>
                  <a:lnTo>
                    <a:pt x="49" y="13"/>
                  </a:lnTo>
                  <a:lnTo>
                    <a:pt x="54" y="11"/>
                  </a:lnTo>
                  <a:lnTo>
                    <a:pt x="60" y="9"/>
                  </a:lnTo>
                  <a:lnTo>
                    <a:pt x="66" y="6"/>
                  </a:lnTo>
                  <a:lnTo>
                    <a:pt x="72" y="5"/>
                  </a:lnTo>
                  <a:lnTo>
                    <a:pt x="79" y="4"/>
                  </a:lnTo>
                  <a:lnTo>
                    <a:pt x="85" y="3"/>
                  </a:lnTo>
                  <a:lnTo>
                    <a:pt x="92" y="1"/>
                  </a:lnTo>
                  <a:lnTo>
                    <a:pt x="98" y="0"/>
                  </a:lnTo>
                  <a:lnTo>
                    <a:pt x="106" y="0"/>
                  </a:lnTo>
                  <a:lnTo>
                    <a:pt x="114" y="0"/>
                  </a:lnTo>
                  <a:lnTo>
                    <a:pt x="122" y="0"/>
                  </a:lnTo>
                  <a:lnTo>
                    <a:pt x="128" y="0"/>
                  </a:lnTo>
                  <a:lnTo>
                    <a:pt x="135" y="1"/>
                  </a:lnTo>
                  <a:lnTo>
                    <a:pt x="141" y="1"/>
                  </a:lnTo>
                  <a:lnTo>
                    <a:pt x="147" y="3"/>
                  </a:lnTo>
                  <a:lnTo>
                    <a:pt x="152" y="4"/>
                  </a:lnTo>
                  <a:lnTo>
                    <a:pt x="159" y="5"/>
                  </a:lnTo>
                  <a:lnTo>
                    <a:pt x="163" y="8"/>
                  </a:lnTo>
                  <a:lnTo>
                    <a:pt x="167" y="9"/>
                  </a:lnTo>
                  <a:lnTo>
                    <a:pt x="172" y="11"/>
                  </a:lnTo>
                  <a:lnTo>
                    <a:pt x="176" y="14"/>
                  </a:lnTo>
                  <a:lnTo>
                    <a:pt x="179" y="15"/>
                  </a:lnTo>
                  <a:lnTo>
                    <a:pt x="183" y="17"/>
                  </a:lnTo>
                  <a:lnTo>
                    <a:pt x="186" y="20"/>
                  </a:lnTo>
                  <a:lnTo>
                    <a:pt x="188" y="22"/>
                  </a:lnTo>
                  <a:lnTo>
                    <a:pt x="191" y="25"/>
                  </a:lnTo>
                  <a:lnTo>
                    <a:pt x="193" y="29"/>
                  </a:lnTo>
                  <a:lnTo>
                    <a:pt x="195" y="31"/>
                  </a:lnTo>
                  <a:lnTo>
                    <a:pt x="197" y="35"/>
                  </a:lnTo>
                  <a:lnTo>
                    <a:pt x="199" y="37"/>
                  </a:lnTo>
                  <a:lnTo>
                    <a:pt x="200" y="41"/>
                  </a:lnTo>
                  <a:lnTo>
                    <a:pt x="202" y="45"/>
                  </a:lnTo>
                  <a:lnTo>
                    <a:pt x="203" y="48"/>
                  </a:lnTo>
                  <a:lnTo>
                    <a:pt x="204" y="53"/>
                  </a:lnTo>
                  <a:lnTo>
                    <a:pt x="204" y="56"/>
                  </a:lnTo>
                  <a:lnTo>
                    <a:pt x="204" y="59"/>
                  </a:lnTo>
                  <a:lnTo>
                    <a:pt x="205" y="63"/>
                  </a:lnTo>
                  <a:lnTo>
                    <a:pt x="205" y="67"/>
                  </a:lnTo>
                  <a:lnTo>
                    <a:pt x="205" y="72"/>
                  </a:lnTo>
                  <a:lnTo>
                    <a:pt x="205" y="78"/>
                  </a:lnTo>
                  <a:lnTo>
                    <a:pt x="205" y="84"/>
                  </a:lnTo>
                  <a:lnTo>
                    <a:pt x="205" y="90"/>
                  </a:lnTo>
                  <a:lnTo>
                    <a:pt x="205" y="143"/>
                  </a:lnTo>
                  <a:lnTo>
                    <a:pt x="205" y="156"/>
                  </a:lnTo>
                  <a:lnTo>
                    <a:pt x="205" y="169"/>
                  </a:lnTo>
                  <a:lnTo>
                    <a:pt x="205" y="180"/>
                  </a:lnTo>
                  <a:lnTo>
                    <a:pt x="207" y="190"/>
                  </a:lnTo>
                  <a:lnTo>
                    <a:pt x="207" y="197"/>
                  </a:lnTo>
                  <a:lnTo>
                    <a:pt x="207" y="204"/>
                  </a:lnTo>
                  <a:lnTo>
                    <a:pt x="208" y="210"/>
                  </a:lnTo>
                  <a:lnTo>
                    <a:pt x="208" y="214"/>
                  </a:lnTo>
                  <a:lnTo>
                    <a:pt x="209" y="218"/>
                  </a:lnTo>
                  <a:lnTo>
                    <a:pt x="210" y="222"/>
                  </a:lnTo>
                  <a:lnTo>
                    <a:pt x="210" y="225"/>
                  </a:lnTo>
                  <a:lnTo>
                    <a:pt x="211" y="229"/>
                  </a:lnTo>
                  <a:lnTo>
                    <a:pt x="213" y="233"/>
                  </a:lnTo>
                  <a:lnTo>
                    <a:pt x="215" y="236"/>
                  </a:lnTo>
                  <a:lnTo>
                    <a:pt x="216" y="239"/>
                  </a:lnTo>
                  <a:lnTo>
                    <a:pt x="219" y="242"/>
                  </a:lnTo>
                  <a:lnTo>
                    <a:pt x="176" y="242"/>
                  </a:lnTo>
                  <a:lnTo>
                    <a:pt x="175" y="240"/>
                  </a:lnTo>
                  <a:lnTo>
                    <a:pt x="173" y="236"/>
                  </a:lnTo>
                  <a:lnTo>
                    <a:pt x="172" y="233"/>
                  </a:lnTo>
                  <a:lnTo>
                    <a:pt x="171" y="229"/>
                  </a:lnTo>
                  <a:lnTo>
                    <a:pt x="170" y="225"/>
                  </a:lnTo>
                  <a:lnTo>
                    <a:pt x="170" y="222"/>
                  </a:lnTo>
                  <a:lnTo>
                    <a:pt x="168" y="218"/>
                  </a:lnTo>
                  <a:lnTo>
                    <a:pt x="168" y="21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55" name="Google Shape;1055;p100"/>
            <p:cNvSpPr/>
            <p:nvPr/>
          </p:nvSpPr>
          <p:spPr>
            <a:xfrm>
              <a:off x="3262" y="1369"/>
              <a:ext cx="24" cy="19"/>
            </a:xfrm>
            <a:custGeom>
              <a:avLst/>
              <a:gdLst/>
              <a:ahLst/>
              <a:cxnLst/>
              <a:rect l="l" t="t" r="r" b="b"/>
              <a:pathLst>
                <a:path w="122" h="94" extrusionOk="0">
                  <a:moveTo>
                    <a:pt x="122" y="0"/>
                  </a:moveTo>
                  <a:lnTo>
                    <a:pt x="116" y="3"/>
                  </a:lnTo>
                  <a:lnTo>
                    <a:pt x="109" y="5"/>
                  </a:lnTo>
                  <a:lnTo>
                    <a:pt x="102" y="8"/>
                  </a:lnTo>
                  <a:lnTo>
                    <a:pt x="95" y="9"/>
                  </a:lnTo>
                  <a:lnTo>
                    <a:pt x="86" y="11"/>
                  </a:lnTo>
                  <a:lnTo>
                    <a:pt x="76" y="12"/>
                  </a:lnTo>
                  <a:lnTo>
                    <a:pt x="66" y="14"/>
                  </a:lnTo>
                  <a:lnTo>
                    <a:pt x="57" y="16"/>
                  </a:lnTo>
                  <a:lnTo>
                    <a:pt x="50" y="17"/>
                  </a:lnTo>
                  <a:lnTo>
                    <a:pt x="44" y="17"/>
                  </a:lnTo>
                  <a:lnTo>
                    <a:pt x="39" y="19"/>
                  </a:lnTo>
                  <a:lnTo>
                    <a:pt x="36" y="20"/>
                  </a:lnTo>
                  <a:lnTo>
                    <a:pt x="31" y="21"/>
                  </a:lnTo>
                  <a:lnTo>
                    <a:pt x="27" y="22"/>
                  </a:lnTo>
                  <a:lnTo>
                    <a:pt x="23" y="22"/>
                  </a:lnTo>
                  <a:lnTo>
                    <a:pt x="21" y="24"/>
                  </a:lnTo>
                  <a:lnTo>
                    <a:pt x="18" y="25"/>
                  </a:lnTo>
                  <a:lnTo>
                    <a:pt x="16" y="26"/>
                  </a:lnTo>
                  <a:lnTo>
                    <a:pt x="13" y="27"/>
                  </a:lnTo>
                  <a:lnTo>
                    <a:pt x="12" y="30"/>
                  </a:lnTo>
                  <a:lnTo>
                    <a:pt x="10" y="31"/>
                  </a:lnTo>
                  <a:lnTo>
                    <a:pt x="9" y="33"/>
                  </a:lnTo>
                  <a:lnTo>
                    <a:pt x="6" y="35"/>
                  </a:lnTo>
                  <a:lnTo>
                    <a:pt x="5" y="37"/>
                  </a:lnTo>
                  <a:lnTo>
                    <a:pt x="4" y="40"/>
                  </a:lnTo>
                  <a:lnTo>
                    <a:pt x="2" y="42"/>
                  </a:lnTo>
                  <a:lnTo>
                    <a:pt x="2" y="43"/>
                  </a:lnTo>
                  <a:lnTo>
                    <a:pt x="1" y="46"/>
                  </a:lnTo>
                  <a:lnTo>
                    <a:pt x="0" y="48"/>
                  </a:lnTo>
                  <a:lnTo>
                    <a:pt x="0" y="51"/>
                  </a:lnTo>
                  <a:lnTo>
                    <a:pt x="0" y="53"/>
                  </a:lnTo>
                  <a:lnTo>
                    <a:pt x="0" y="56"/>
                  </a:lnTo>
                  <a:lnTo>
                    <a:pt x="0" y="60"/>
                  </a:lnTo>
                  <a:lnTo>
                    <a:pt x="0" y="64"/>
                  </a:lnTo>
                  <a:lnTo>
                    <a:pt x="1" y="68"/>
                  </a:lnTo>
                  <a:lnTo>
                    <a:pt x="2" y="70"/>
                  </a:lnTo>
                  <a:lnTo>
                    <a:pt x="5" y="74"/>
                  </a:lnTo>
                  <a:lnTo>
                    <a:pt x="6" y="78"/>
                  </a:lnTo>
                  <a:lnTo>
                    <a:pt x="9" y="80"/>
                  </a:lnTo>
                  <a:lnTo>
                    <a:pt x="12" y="83"/>
                  </a:lnTo>
                  <a:lnTo>
                    <a:pt x="15" y="85"/>
                  </a:lnTo>
                  <a:lnTo>
                    <a:pt x="18" y="87"/>
                  </a:lnTo>
                  <a:lnTo>
                    <a:pt x="22" y="90"/>
                  </a:lnTo>
                  <a:lnTo>
                    <a:pt x="27" y="91"/>
                  </a:lnTo>
                  <a:lnTo>
                    <a:pt x="32" y="92"/>
                  </a:lnTo>
                  <a:lnTo>
                    <a:pt x="37" y="92"/>
                  </a:lnTo>
                  <a:lnTo>
                    <a:pt x="42" y="94"/>
                  </a:lnTo>
                  <a:lnTo>
                    <a:pt x="48" y="94"/>
                  </a:lnTo>
                  <a:lnTo>
                    <a:pt x="53" y="94"/>
                  </a:lnTo>
                  <a:lnTo>
                    <a:pt x="59" y="92"/>
                  </a:lnTo>
                  <a:lnTo>
                    <a:pt x="64" y="92"/>
                  </a:lnTo>
                  <a:lnTo>
                    <a:pt x="69" y="91"/>
                  </a:lnTo>
                  <a:lnTo>
                    <a:pt x="75" y="90"/>
                  </a:lnTo>
                  <a:lnTo>
                    <a:pt x="80" y="87"/>
                  </a:lnTo>
                  <a:lnTo>
                    <a:pt x="84" y="86"/>
                  </a:lnTo>
                  <a:lnTo>
                    <a:pt x="89" y="84"/>
                  </a:lnTo>
                  <a:lnTo>
                    <a:pt x="93" y="81"/>
                  </a:lnTo>
                  <a:lnTo>
                    <a:pt x="97" y="78"/>
                  </a:lnTo>
                  <a:lnTo>
                    <a:pt x="101" y="75"/>
                  </a:lnTo>
                  <a:lnTo>
                    <a:pt x="104" y="72"/>
                  </a:lnTo>
                  <a:lnTo>
                    <a:pt x="108" y="68"/>
                  </a:lnTo>
                  <a:lnTo>
                    <a:pt x="111" y="64"/>
                  </a:lnTo>
                  <a:lnTo>
                    <a:pt x="113" y="60"/>
                  </a:lnTo>
                  <a:lnTo>
                    <a:pt x="116" y="56"/>
                  </a:lnTo>
                  <a:lnTo>
                    <a:pt x="117" y="52"/>
                  </a:lnTo>
                  <a:lnTo>
                    <a:pt x="118" y="48"/>
                  </a:lnTo>
                  <a:lnTo>
                    <a:pt x="119" y="43"/>
                  </a:lnTo>
                  <a:lnTo>
                    <a:pt x="120" y="38"/>
                  </a:lnTo>
                  <a:lnTo>
                    <a:pt x="120" y="33"/>
                  </a:lnTo>
                  <a:lnTo>
                    <a:pt x="122" y="28"/>
                  </a:lnTo>
                  <a:lnTo>
                    <a:pt x="122" y="22"/>
                  </a:lnTo>
                  <a:lnTo>
                    <a:pt x="122" y="15"/>
                  </a:lnTo>
                  <a:lnTo>
                    <a:pt x="122" y="0"/>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56" name="Google Shape;1056;p100"/>
            <p:cNvSpPr/>
            <p:nvPr/>
          </p:nvSpPr>
          <p:spPr>
            <a:xfrm>
              <a:off x="3302" y="1329"/>
              <a:ext cx="23" cy="64"/>
            </a:xfrm>
            <a:custGeom>
              <a:avLst/>
              <a:gdLst/>
              <a:ahLst/>
              <a:cxnLst/>
              <a:rect l="l" t="t" r="r" b="b"/>
              <a:pathLst>
                <a:path w="116" h="323" extrusionOk="0">
                  <a:moveTo>
                    <a:pt x="109" y="284"/>
                  </a:moveTo>
                  <a:lnTo>
                    <a:pt x="116" y="319"/>
                  </a:lnTo>
                  <a:lnTo>
                    <a:pt x="112" y="321"/>
                  </a:lnTo>
                  <a:lnTo>
                    <a:pt x="107" y="321"/>
                  </a:lnTo>
                  <a:lnTo>
                    <a:pt x="103" y="322"/>
                  </a:lnTo>
                  <a:lnTo>
                    <a:pt x="100" y="322"/>
                  </a:lnTo>
                  <a:lnTo>
                    <a:pt x="96" y="322"/>
                  </a:lnTo>
                  <a:lnTo>
                    <a:pt x="92" y="323"/>
                  </a:lnTo>
                  <a:lnTo>
                    <a:pt x="88" y="323"/>
                  </a:lnTo>
                  <a:lnTo>
                    <a:pt x="85" y="323"/>
                  </a:lnTo>
                  <a:lnTo>
                    <a:pt x="80" y="323"/>
                  </a:lnTo>
                  <a:lnTo>
                    <a:pt x="75" y="322"/>
                  </a:lnTo>
                  <a:lnTo>
                    <a:pt x="70" y="322"/>
                  </a:lnTo>
                  <a:lnTo>
                    <a:pt x="65" y="321"/>
                  </a:lnTo>
                  <a:lnTo>
                    <a:pt x="61" y="321"/>
                  </a:lnTo>
                  <a:lnTo>
                    <a:pt x="58" y="319"/>
                  </a:lnTo>
                  <a:lnTo>
                    <a:pt x="54" y="317"/>
                  </a:lnTo>
                  <a:lnTo>
                    <a:pt x="52" y="316"/>
                  </a:lnTo>
                  <a:lnTo>
                    <a:pt x="48" y="315"/>
                  </a:lnTo>
                  <a:lnTo>
                    <a:pt x="45" y="312"/>
                  </a:lnTo>
                  <a:lnTo>
                    <a:pt x="43" y="310"/>
                  </a:lnTo>
                  <a:lnTo>
                    <a:pt x="40" y="308"/>
                  </a:lnTo>
                  <a:lnTo>
                    <a:pt x="39" y="306"/>
                  </a:lnTo>
                  <a:lnTo>
                    <a:pt x="37" y="303"/>
                  </a:lnTo>
                  <a:lnTo>
                    <a:pt x="36" y="301"/>
                  </a:lnTo>
                  <a:lnTo>
                    <a:pt x="34" y="297"/>
                  </a:lnTo>
                  <a:lnTo>
                    <a:pt x="33" y="295"/>
                  </a:lnTo>
                  <a:lnTo>
                    <a:pt x="32" y="290"/>
                  </a:lnTo>
                  <a:lnTo>
                    <a:pt x="31" y="286"/>
                  </a:lnTo>
                  <a:lnTo>
                    <a:pt x="31" y="280"/>
                  </a:lnTo>
                  <a:lnTo>
                    <a:pt x="29" y="274"/>
                  </a:lnTo>
                  <a:lnTo>
                    <a:pt x="29" y="267"/>
                  </a:lnTo>
                  <a:lnTo>
                    <a:pt x="29" y="259"/>
                  </a:lnTo>
                  <a:lnTo>
                    <a:pt x="29" y="251"/>
                  </a:lnTo>
                  <a:lnTo>
                    <a:pt x="29" y="114"/>
                  </a:lnTo>
                  <a:lnTo>
                    <a:pt x="0" y="114"/>
                  </a:lnTo>
                  <a:lnTo>
                    <a:pt x="0" y="82"/>
                  </a:lnTo>
                  <a:lnTo>
                    <a:pt x="29" y="82"/>
                  </a:lnTo>
                  <a:lnTo>
                    <a:pt x="29" y="23"/>
                  </a:lnTo>
                  <a:lnTo>
                    <a:pt x="69" y="0"/>
                  </a:lnTo>
                  <a:lnTo>
                    <a:pt x="69" y="82"/>
                  </a:lnTo>
                  <a:lnTo>
                    <a:pt x="109" y="82"/>
                  </a:lnTo>
                  <a:lnTo>
                    <a:pt x="109" y="114"/>
                  </a:lnTo>
                  <a:lnTo>
                    <a:pt x="69" y="114"/>
                  </a:lnTo>
                  <a:lnTo>
                    <a:pt x="69" y="253"/>
                  </a:lnTo>
                  <a:lnTo>
                    <a:pt x="69" y="257"/>
                  </a:lnTo>
                  <a:lnTo>
                    <a:pt x="69" y="260"/>
                  </a:lnTo>
                  <a:lnTo>
                    <a:pt x="70" y="264"/>
                  </a:lnTo>
                  <a:lnTo>
                    <a:pt x="70" y="267"/>
                  </a:lnTo>
                  <a:lnTo>
                    <a:pt x="70" y="269"/>
                  </a:lnTo>
                  <a:lnTo>
                    <a:pt x="70" y="272"/>
                  </a:lnTo>
                  <a:lnTo>
                    <a:pt x="71" y="273"/>
                  </a:lnTo>
                  <a:lnTo>
                    <a:pt x="71" y="275"/>
                  </a:lnTo>
                  <a:lnTo>
                    <a:pt x="72" y="275"/>
                  </a:lnTo>
                  <a:lnTo>
                    <a:pt x="72" y="276"/>
                  </a:lnTo>
                  <a:lnTo>
                    <a:pt x="74" y="278"/>
                  </a:lnTo>
                  <a:lnTo>
                    <a:pt x="74" y="279"/>
                  </a:lnTo>
                  <a:lnTo>
                    <a:pt x="75" y="280"/>
                  </a:lnTo>
                  <a:lnTo>
                    <a:pt x="76" y="281"/>
                  </a:lnTo>
                  <a:lnTo>
                    <a:pt x="77" y="281"/>
                  </a:lnTo>
                  <a:lnTo>
                    <a:pt x="79" y="283"/>
                  </a:lnTo>
                  <a:lnTo>
                    <a:pt x="80" y="283"/>
                  </a:lnTo>
                  <a:lnTo>
                    <a:pt x="81" y="284"/>
                  </a:lnTo>
                  <a:lnTo>
                    <a:pt x="82" y="284"/>
                  </a:lnTo>
                  <a:lnTo>
                    <a:pt x="84" y="285"/>
                  </a:lnTo>
                  <a:lnTo>
                    <a:pt x="86" y="285"/>
                  </a:lnTo>
                  <a:lnTo>
                    <a:pt x="87" y="285"/>
                  </a:lnTo>
                  <a:lnTo>
                    <a:pt x="90" y="285"/>
                  </a:lnTo>
                  <a:lnTo>
                    <a:pt x="92" y="285"/>
                  </a:lnTo>
                  <a:lnTo>
                    <a:pt x="93" y="285"/>
                  </a:lnTo>
                  <a:lnTo>
                    <a:pt x="96" y="285"/>
                  </a:lnTo>
                  <a:lnTo>
                    <a:pt x="97" y="285"/>
                  </a:lnTo>
                  <a:lnTo>
                    <a:pt x="100" y="285"/>
                  </a:lnTo>
                  <a:lnTo>
                    <a:pt x="102" y="285"/>
                  </a:lnTo>
                  <a:lnTo>
                    <a:pt x="104" y="285"/>
                  </a:lnTo>
                  <a:lnTo>
                    <a:pt x="107" y="284"/>
                  </a:lnTo>
                  <a:lnTo>
                    <a:pt x="109" y="28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57" name="Google Shape;1057;p100"/>
            <p:cNvSpPr/>
            <p:nvPr/>
          </p:nvSpPr>
          <p:spPr>
            <a:xfrm>
              <a:off x="3332" y="1327"/>
              <a:ext cx="8" cy="10"/>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058" name="Google Shape;1058;p100"/>
            <p:cNvSpPr/>
            <p:nvPr/>
          </p:nvSpPr>
          <p:spPr>
            <a:xfrm>
              <a:off x="3332" y="1345"/>
              <a:ext cx="8" cy="48"/>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059" name="Google Shape;1059;p100"/>
            <p:cNvSpPr/>
            <p:nvPr/>
          </p:nvSpPr>
          <p:spPr>
            <a:xfrm>
              <a:off x="3349" y="1344"/>
              <a:ext cx="45" cy="50"/>
            </a:xfrm>
            <a:custGeom>
              <a:avLst/>
              <a:gdLst/>
              <a:ahLst/>
              <a:cxnLst/>
              <a:rect l="l" t="t" r="r" b="b"/>
              <a:pathLst>
                <a:path w="221" h="249" extrusionOk="0">
                  <a:moveTo>
                    <a:pt x="0" y="124"/>
                  </a:moveTo>
                  <a:lnTo>
                    <a:pt x="0" y="108"/>
                  </a:lnTo>
                  <a:lnTo>
                    <a:pt x="3" y="94"/>
                  </a:lnTo>
                  <a:lnTo>
                    <a:pt x="5" y="79"/>
                  </a:lnTo>
                  <a:lnTo>
                    <a:pt x="9" y="67"/>
                  </a:lnTo>
                  <a:lnTo>
                    <a:pt x="14" y="56"/>
                  </a:lnTo>
                  <a:lnTo>
                    <a:pt x="20" y="45"/>
                  </a:lnTo>
                  <a:lnTo>
                    <a:pt x="28" y="35"/>
                  </a:lnTo>
                  <a:lnTo>
                    <a:pt x="37" y="26"/>
                  </a:lnTo>
                  <a:lnTo>
                    <a:pt x="44" y="20"/>
                  </a:lnTo>
                  <a:lnTo>
                    <a:pt x="53" y="15"/>
                  </a:lnTo>
                  <a:lnTo>
                    <a:pt x="62" y="10"/>
                  </a:lnTo>
                  <a:lnTo>
                    <a:pt x="70" y="6"/>
                  </a:lnTo>
                  <a:lnTo>
                    <a:pt x="80" y="4"/>
                  </a:lnTo>
                  <a:lnTo>
                    <a:pt x="90" y="1"/>
                  </a:lnTo>
                  <a:lnTo>
                    <a:pt x="100" y="0"/>
                  </a:lnTo>
                  <a:lnTo>
                    <a:pt x="111" y="0"/>
                  </a:lnTo>
                  <a:lnTo>
                    <a:pt x="123" y="0"/>
                  </a:lnTo>
                  <a:lnTo>
                    <a:pt x="134" y="3"/>
                  </a:lnTo>
                  <a:lnTo>
                    <a:pt x="145" y="5"/>
                  </a:lnTo>
                  <a:lnTo>
                    <a:pt x="155" y="8"/>
                  </a:lnTo>
                  <a:lnTo>
                    <a:pt x="165" y="13"/>
                  </a:lnTo>
                  <a:lnTo>
                    <a:pt x="175" y="19"/>
                  </a:lnTo>
                  <a:lnTo>
                    <a:pt x="183" y="25"/>
                  </a:lnTo>
                  <a:lnTo>
                    <a:pt x="191" y="32"/>
                  </a:lnTo>
                  <a:lnTo>
                    <a:pt x="198" y="41"/>
                  </a:lnTo>
                  <a:lnTo>
                    <a:pt x="204" y="49"/>
                  </a:lnTo>
                  <a:lnTo>
                    <a:pt x="210" y="59"/>
                  </a:lnTo>
                  <a:lnTo>
                    <a:pt x="214" y="70"/>
                  </a:lnTo>
                  <a:lnTo>
                    <a:pt x="218" y="81"/>
                  </a:lnTo>
                  <a:lnTo>
                    <a:pt x="220" y="94"/>
                  </a:lnTo>
                  <a:lnTo>
                    <a:pt x="221" y="107"/>
                  </a:lnTo>
                  <a:lnTo>
                    <a:pt x="221" y="121"/>
                  </a:lnTo>
                  <a:lnTo>
                    <a:pt x="221" y="132"/>
                  </a:lnTo>
                  <a:lnTo>
                    <a:pt x="221" y="143"/>
                  </a:lnTo>
                  <a:lnTo>
                    <a:pt x="220" y="153"/>
                  </a:lnTo>
                  <a:lnTo>
                    <a:pt x="219" y="161"/>
                  </a:lnTo>
                  <a:lnTo>
                    <a:pt x="217" y="170"/>
                  </a:lnTo>
                  <a:lnTo>
                    <a:pt x="214" y="179"/>
                  </a:lnTo>
                  <a:lnTo>
                    <a:pt x="212" y="186"/>
                  </a:lnTo>
                  <a:lnTo>
                    <a:pt x="208" y="193"/>
                  </a:lnTo>
                  <a:lnTo>
                    <a:pt x="204" y="199"/>
                  </a:lnTo>
                  <a:lnTo>
                    <a:pt x="201" y="206"/>
                  </a:lnTo>
                  <a:lnTo>
                    <a:pt x="196" y="210"/>
                  </a:lnTo>
                  <a:lnTo>
                    <a:pt x="192" y="217"/>
                  </a:lnTo>
                  <a:lnTo>
                    <a:pt x="186" y="222"/>
                  </a:lnTo>
                  <a:lnTo>
                    <a:pt x="181" y="225"/>
                  </a:lnTo>
                  <a:lnTo>
                    <a:pt x="175" y="230"/>
                  </a:lnTo>
                  <a:lnTo>
                    <a:pt x="169" y="234"/>
                  </a:lnTo>
                  <a:lnTo>
                    <a:pt x="161" y="238"/>
                  </a:lnTo>
                  <a:lnTo>
                    <a:pt x="155" y="240"/>
                  </a:lnTo>
                  <a:lnTo>
                    <a:pt x="148" y="242"/>
                  </a:lnTo>
                  <a:lnTo>
                    <a:pt x="140" y="245"/>
                  </a:lnTo>
                  <a:lnTo>
                    <a:pt x="134" y="246"/>
                  </a:lnTo>
                  <a:lnTo>
                    <a:pt x="127" y="247"/>
                  </a:lnTo>
                  <a:lnTo>
                    <a:pt x="118" y="247"/>
                  </a:lnTo>
                  <a:lnTo>
                    <a:pt x="111" y="249"/>
                  </a:lnTo>
                  <a:lnTo>
                    <a:pt x="98" y="247"/>
                  </a:lnTo>
                  <a:lnTo>
                    <a:pt x="87" y="246"/>
                  </a:lnTo>
                  <a:lnTo>
                    <a:pt x="76" y="244"/>
                  </a:lnTo>
                  <a:lnTo>
                    <a:pt x="66" y="240"/>
                  </a:lnTo>
                  <a:lnTo>
                    <a:pt x="57" y="235"/>
                  </a:lnTo>
                  <a:lnTo>
                    <a:pt x="47" y="230"/>
                  </a:lnTo>
                  <a:lnTo>
                    <a:pt x="38" y="224"/>
                  </a:lnTo>
                  <a:lnTo>
                    <a:pt x="31" y="217"/>
                  </a:lnTo>
                  <a:lnTo>
                    <a:pt x="23" y="208"/>
                  </a:lnTo>
                  <a:lnTo>
                    <a:pt x="17" y="198"/>
                  </a:lnTo>
                  <a:lnTo>
                    <a:pt x="11" y="188"/>
                  </a:lnTo>
                  <a:lnTo>
                    <a:pt x="7" y="177"/>
                  </a:lnTo>
                  <a:lnTo>
                    <a:pt x="4" y="165"/>
                  </a:lnTo>
                  <a:lnTo>
                    <a:pt x="1" y="153"/>
                  </a:lnTo>
                  <a:lnTo>
                    <a:pt x="0" y="139"/>
                  </a:lnTo>
                  <a:lnTo>
                    <a:pt x="0" y="12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60" name="Google Shape;1060;p100"/>
            <p:cNvSpPr/>
            <p:nvPr/>
          </p:nvSpPr>
          <p:spPr>
            <a:xfrm>
              <a:off x="3358" y="1351"/>
              <a:ext cx="28" cy="36"/>
            </a:xfrm>
            <a:custGeom>
              <a:avLst/>
              <a:gdLst/>
              <a:ahLst/>
              <a:cxnLst/>
              <a:rect l="l" t="t" r="r" b="b"/>
              <a:pathLst>
                <a:path w="140" h="182" extrusionOk="0">
                  <a:moveTo>
                    <a:pt x="0" y="91"/>
                  </a:moveTo>
                  <a:lnTo>
                    <a:pt x="1" y="102"/>
                  </a:lnTo>
                  <a:lnTo>
                    <a:pt x="1" y="112"/>
                  </a:lnTo>
                  <a:lnTo>
                    <a:pt x="3" y="122"/>
                  </a:lnTo>
                  <a:lnTo>
                    <a:pt x="5" y="131"/>
                  </a:lnTo>
                  <a:lnTo>
                    <a:pt x="8" y="139"/>
                  </a:lnTo>
                  <a:lnTo>
                    <a:pt x="11" y="147"/>
                  </a:lnTo>
                  <a:lnTo>
                    <a:pt x="16" y="153"/>
                  </a:lnTo>
                  <a:lnTo>
                    <a:pt x="21" y="159"/>
                  </a:lnTo>
                  <a:lnTo>
                    <a:pt x="25" y="165"/>
                  </a:lnTo>
                  <a:lnTo>
                    <a:pt x="30" y="169"/>
                  </a:lnTo>
                  <a:lnTo>
                    <a:pt x="37" y="174"/>
                  </a:lnTo>
                  <a:lnTo>
                    <a:pt x="43" y="176"/>
                  </a:lnTo>
                  <a:lnTo>
                    <a:pt x="49" y="179"/>
                  </a:lnTo>
                  <a:lnTo>
                    <a:pt x="55" y="181"/>
                  </a:lnTo>
                  <a:lnTo>
                    <a:pt x="62" y="181"/>
                  </a:lnTo>
                  <a:lnTo>
                    <a:pt x="70" y="182"/>
                  </a:lnTo>
                  <a:lnTo>
                    <a:pt x="77" y="181"/>
                  </a:lnTo>
                  <a:lnTo>
                    <a:pt x="85" y="181"/>
                  </a:lnTo>
                  <a:lnTo>
                    <a:pt x="91" y="179"/>
                  </a:lnTo>
                  <a:lnTo>
                    <a:pt x="98" y="176"/>
                  </a:lnTo>
                  <a:lnTo>
                    <a:pt x="103" y="173"/>
                  </a:lnTo>
                  <a:lnTo>
                    <a:pt x="109" y="169"/>
                  </a:lnTo>
                  <a:lnTo>
                    <a:pt x="115" y="165"/>
                  </a:lnTo>
                  <a:lnTo>
                    <a:pt x="120" y="159"/>
                  </a:lnTo>
                  <a:lnTo>
                    <a:pt x="125" y="153"/>
                  </a:lnTo>
                  <a:lnTo>
                    <a:pt x="129" y="147"/>
                  </a:lnTo>
                  <a:lnTo>
                    <a:pt x="132" y="139"/>
                  </a:lnTo>
                  <a:lnTo>
                    <a:pt x="135" y="131"/>
                  </a:lnTo>
                  <a:lnTo>
                    <a:pt x="137" y="121"/>
                  </a:lnTo>
                  <a:lnTo>
                    <a:pt x="139" y="111"/>
                  </a:lnTo>
                  <a:lnTo>
                    <a:pt x="140" y="101"/>
                  </a:lnTo>
                  <a:lnTo>
                    <a:pt x="140" y="90"/>
                  </a:lnTo>
                  <a:lnTo>
                    <a:pt x="140" y="79"/>
                  </a:lnTo>
                  <a:lnTo>
                    <a:pt x="139" y="69"/>
                  </a:lnTo>
                  <a:lnTo>
                    <a:pt x="137" y="59"/>
                  </a:lnTo>
                  <a:lnTo>
                    <a:pt x="135" y="51"/>
                  </a:lnTo>
                  <a:lnTo>
                    <a:pt x="132" y="43"/>
                  </a:lnTo>
                  <a:lnTo>
                    <a:pt x="129" y="36"/>
                  </a:lnTo>
                  <a:lnTo>
                    <a:pt x="124" y="29"/>
                  </a:lnTo>
                  <a:lnTo>
                    <a:pt x="120" y="23"/>
                  </a:lnTo>
                  <a:lnTo>
                    <a:pt x="114" y="18"/>
                  </a:lnTo>
                  <a:lnTo>
                    <a:pt x="109" y="13"/>
                  </a:lnTo>
                  <a:lnTo>
                    <a:pt x="103" y="9"/>
                  </a:lnTo>
                  <a:lnTo>
                    <a:pt x="97" y="7"/>
                  </a:lnTo>
                  <a:lnTo>
                    <a:pt x="91" y="4"/>
                  </a:lnTo>
                  <a:lnTo>
                    <a:pt x="85" y="2"/>
                  </a:lnTo>
                  <a:lnTo>
                    <a:pt x="77" y="0"/>
                  </a:lnTo>
                  <a:lnTo>
                    <a:pt x="70" y="0"/>
                  </a:lnTo>
                  <a:lnTo>
                    <a:pt x="62" y="0"/>
                  </a:lnTo>
                  <a:lnTo>
                    <a:pt x="55" y="2"/>
                  </a:lnTo>
                  <a:lnTo>
                    <a:pt x="49" y="4"/>
                  </a:lnTo>
                  <a:lnTo>
                    <a:pt x="43" y="7"/>
                  </a:lnTo>
                  <a:lnTo>
                    <a:pt x="37" y="9"/>
                  </a:lnTo>
                  <a:lnTo>
                    <a:pt x="30" y="13"/>
                  </a:lnTo>
                  <a:lnTo>
                    <a:pt x="25" y="18"/>
                  </a:lnTo>
                  <a:lnTo>
                    <a:pt x="21" y="23"/>
                  </a:lnTo>
                  <a:lnTo>
                    <a:pt x="16" y="29"/>
                  </a:lnTo>
                  <a:lnTo>
                    <a:pt x="11" y="36"/>
                  </a:lnTo>
                  <a:lnTo>
                    <a:pt x="8" y="43"/>
                  </a:lnTo>
                  <a:lnTo>
                    <a:pt x="5" y="51"/>
                  </a:lnTo>
                  <a:lnTo>
                    <a:pt x="3" y="61"/>
                  </a:lnTo>
                  <a:lnTo>
                    <a:pt x="1" y="69"/>
                  </a:lnTo>
                  <a:lnTo>
                    <a:pt x="1" y="80"/>
                  </a:lnTo>
                  <a:lnTo>
                    <a:pt x="0" y="91"/>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61" name="Google Shape;1061;p100"/>
            <p:cNvSpPr/>
            <p:nvPr/>
          </p:nvSpPr>
          <p:spPr>
            <a:xfrm>
              <a:off x="3403" y="1344"/>
              <a:ext cx="39" cy="49"/>
            </a:xfrm>
            <a:custGeom>
              <a:avLst/>
              <a:gdLst/>
              <a:ahLst/>
              <a:cxnLst/>
              <a:rect l="l" t="t" r="r" b="b"/>
              <a:pathLst>
                <a:path w="194" h="242" extrusionOk="0">
                  <a:moveTo>
                    <a:pt x="0" y="242"/>
                  </a:moveTo>
                  <a:lnTo>
                    <a:pt x="0" y="5"/>
                  </a:lnTo>
                  <a:lnTo>
                    <a:pt x="36" y="5"/>
                  </a:lnTo>
                  <a:lnTo>
                    <a:pt x="36" y="40"/>
                  </a:lnTo>
                  <a:lnTo>
                    <a:pt x="43" y="30"/>
                  </a:lnTo>
                  <a:lnTo>
                    <a:pt x="51" y="22"/>
                  </a:lnTo>
                  <a:lnTo>
                    <a:pt x="59" y="15"/>
                  </a:lnTo>
                  <a:lnTo>
                    <a:pt x="68" y="10"/>
                  </a:lnTo>
                  <a:lnTo>
                    <a:pt x="78" y="5"/>
                  </a:lnTo>
                  <a:lnTo>
                    <a:pt x="89" y="3"/>
                  </a:lnTo>
                  <a:lnTo>
                    <a:pt x="100" y="0"/>
                  </a:lnTo>
                  <a:lnTo>
                    <a:pt x="112" y="0"/>
                  </a:lnTo>
                  <a:lnTo>
                    <a:pt x="117" y="0"/>
                  </a:lnTo>
                  <a:lnTo>
                    <a:pt x="122" y="0"/>
                  </a:lnTo>
                  <a:lnTo>
                    <a:pt x="127" y="1"/>
                  </a:lnTo>
                  <a:lnTo>
                    <a:pt x="132" y="1"/>
                  </a:lnTo>
                  <a:lnTo>
                    <a:pt x="137" y="3"/>
                  </a:lnTo>
                  <a:lnTo>
                    <a:pt x="142" y="4"/>
                  </a:lnTo>
                  <a:lnTo>
                    <a:pt x="147" y="6"/>
                  </a:lnTo>
                  <a:lnTo>
                    <a:pt x="152" y="8"/>
                  </a:lnTo>
                  <a:lnTo>
                    <a:pt x="155" y="10"/>
                  </a:lnTo>
                  <a:lnTo>
                    <a:pt x="160" y="13"/>
                  </a:lnTo>
                  <a:lnTo>
                    <a:pt x="164" y="14"/>
                  </a:lnTo>
                  <a:lnTo>
                    <a:pt x="166" y="16"/>
                  </a:lnTo>
                  <a:lnTo>
                    <a:pt x="170" y="20"/>
                  </a:lnTo>
                  <a:lnTo>
                    <a:pt x="173" y="22"/>
                  </a:lnTo>
                  <a:lnTo>
                    <a:pt x="176" y="25"/>
                  </a:lnTo>
                  <a:lnTo>
                    <a:pt x="179" y="29"/>
                  </a:lnTo>
                  <a:lnTo>
                    <a:pt x="180" y="31"/>
                  </a:lnTo>
                  <a:lnTo>
                    <a:pt x="182" y="35"/>
                  </a:lnTo>
                  <a:lnTo>
                    <a:pt x="184" y="38"/>
                  </a:lnTo>
                  <a:lnTo>
                    <a:pt x="186" y="42"/>
                  </a:lnTo>
                  <a:lnTo>
                    <a:pt x="187" y="46"/>
                  </a:lnTo>
                  <a:lnTo>
                    <a:pt x="189" y="49"/>
                  </a:lnTo>
                  <a:lnTo>
                    <a:pt x="190" y="53"/>
                  </a:lnTo>
                  <a:lnTo>
                    <a:pt x="191" y="58"/>
                  </a:lnTo>
                  <a:lnTo>
                    <a:pt x="191" y="60"/>
                  </a:lnTo>
                  <a:lnTo>
                    <a:pt x="192" y="64"/>
                  </a:lnTo>
                  <a:lnTo>
                    <a:pt x="192" y="69"/>
                  </a:lnTo>
                  <a:lnTo>
                    <a:pt x="192" y="73"/>
                  </a:lnTo>
                  <a:lnTo>
                    <a:pt x="192" y="79"/>
                  </a:lnTo>
                  <a:lnTo>
                    <a:pt x="192" y="84"/>
                  </a:lnTo>
                  <a:lnTo>
                    <a:pt x="194" y="90"/>
                  </a:lnTo>
                  <a:lnTo>
                    <a:pt x="194" y="97"/>
                  </a:lnTo>
                  <a:lnTo>
                    <a:pt x="194" y="242"/>
                  </a:lnTo>
                  <a:lnTo>
                    <a:pt x="153" y="242"/>
                  </a:lnTo>
                  <a:lnTo>
                    <a:pt x="153" y="99"/>
                  </a:lnTo>
                  <a:lnTo>
                    <a:pt x="153" y="92"/>
                  </a:lnTo>
                  <a:lnTo>
                    <a:pt x="153" y="88"/>
                  </a:lnTo>
                  <a:lnTo>
                    <a:pt x="152" y="81"/>
                  </a:lnTo>
                  <a:lnTo>
                    <a:pt x="152" y="76"/>
                  </a:lnTo>
                  <a:lnTo>
                    <a:pt x="150" y="73"/>
                  </a:lnTo>
                  <a:lnTo>
                    <a:pt x="150" y="69"/>
                  </a:lnTo>
                  <a:lnTo>
                    <a:pt x="149" y="65"/>
                  </a:lnTo>
                  <a:lnTo>
                    <a:pt x="148" y="62"/>
                  </a:lnTo>
                  <a:lnTo>
                    <a:pt x="147" y="59"/>
                  </a:lnTo>
                  <a:lnTo>
                    <a:pt x="146" y="56"/>
                  </a:lnTo>
                  <a:lnTo>
                    <a:pt x="143" y="53"/>
                  </a:lnTo>
                  <a:lnTo>
                    <a:pt x="142" y="51"/>
                  </a:lnTo>
                  <a:lnTo>
                    <a:pt x="139" y="48"/>
                  </a:lnTo>
                  <a:lnTo>
                    <a:pt x="137" y="46"/>
                  </a:lnTo>
                  <a:lnTo>
                    <a:pt x="134" y="45"/>
                  </a:lnTo>
                  <a:lnTo>
                    <a:pt x="132" y="42"/>
                  </a:lnTo>
                  <a:lnTo>
                    <a:pt x="128" y="41"/>
                  </a:lnTo>
                  <a:lnTo>
                    <a:pt x="125" y="40"/>
                  </a:lnTo>
                  <a:lnTo>
                    <a:pt x="122" y="38"/>
                  </a:lnTo>
                  <a:lnTo>
                    <a:pt x="119" y="37"/>
                  </a:lnTo>
                  <a:lnTo>
                    <a:pt x="115" y="36"/>
                  </a:lnTo>
                  <a:lnTo>
                    <a:pt x="111" y="36"/>
                  </a:lnTo>
                  <a:lnTo>
                    <a:pt x="107" y="35"/>
                  </a:lnTo>
                  <a:lnTo>
                    <a:pt x="104" y="35"/>
                  </a:lnTo>
                  <a:lnTo>
                    <a:pt x="98" y="35"/>
                  </a:lnTo>
                  <a:lnTo>
                    <a:pt x="91" y="36"/>
                  </a:lnTo>
                  <a:lnTo>
                    <a:pt x="85" y="37"/>
                  </a:lnTo>
                  <a:lnTo>
                    <a:pt x="79" y="40"/>
                  </a:lnTo>
                  <a:lnTo>
                    <a:pt x="74" y="41"/>
                  </a:lnTo>
                  <a:lnTo>
                    <a:pt x="69" y="45"/>
                  </a:lnTo>
                  <a:lnTo>
                    <a:pt x="64" y="47"/>
                  </a:lnTo>
                  <a:lnTo>
                    <a:pt x="59" y="52"/>
                  </a:lnTo>
                  <a:lnTo>
                    <a:pt x="55" y="56"/>
                  </a:lnTo>
                  <a:lnTo>
                    <a:pt x="51" y="62"/>
                  </a:lnTo>
                  <a:lnTo>
                    <a:pt x="47" y="68"/>
                  </a:lnTo>
                  <a:lnTo>
                    <a:pt x="45" y="75"/>
                  </a:lnTo>
                  <a:lnTo>
                    <a:pt x="43" y="83"/>
                  </a:lnTo>
                  <a:lnTo>
                    <a:pt x="41" y="92"/>
                  </a:lnTo>
                  <a:lnTo>
                    <a:pt x="41" y="102"/>
                  </a:lnTo>
                  <a:lnTo>
                    <a:pt x="40" y="113"/>
                  </a:lnTo>
                  <a:lnTo>
                    <a:pt x="40" y="242"/>
                  </a:lnTo>
                  <a:lnTo>
                    <a:pt x="0" y="242"/>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62" name="Google Shape;1062;p100"/>
            <p:cNvSpPr/>
            <p:nvPr/>
          </p:nvSpPr>
          <p:spPr>
            <a:xfrm>
              <a:off x="3477" y="1344"/>
              <a:ext cx="44" cy="50"/>
            </a:xfrm>
            <a:custGeom>
              <a:avLst/>
              <a:gdLst/>
              <a:ahLst/>
              <a:cxnLst/>
              <a:rect l="l" t="t" r="r" b="b"/>
              <a:pathLst>
                <a:path w="223" h="249" extrusionOk="0">
                  <a:moveTo>
                    <a:pt x="0" y="124"/>
                  </a:moveTo>
                  <a:lnTo>
                    <a:pt x="0" y="108"/>
                  </a:lnTo>
                  <a:lnTo>
                    <a:pt x="2" y="94"/>
                  </a:lnTo>
                  <a:lnTo>
                    <a:pt x="5" y="79"/>
                  </a:lnTo>
                  <a:lnTo>
                    <a:pt x="9" y="67"/>
                  </a:lnTo>
                  <a:lnTo>
                    <a:pt x="15" y="56"/>
                  </a:lnTo>
                  <a:lnTo>
                    <a:pt x="21" y="45"/>
                  </a:lnTo>
                  <a:lnTo>
                    <a:pt x="28" y="35"/>
                  </a:lnTo>
                  <a:lnTo>
                    <a:pt x="37" y="26"/>
                  </a:lnTo>
                  <a:lnTo>
                    <a:pt x="44" y="20"/>
                  </a:lnTo>
                  <a:lnTo>
                    <a:pt x="53" y="15"/>
                  </a:lnTo>
                  <a:lnTo>
                    <a:pt x="61" y="10"/>
                  </a:lnTo>
                  <a:lnTo>
                    <a:pt x="70" y="6"/>
                  </a:lnTo>
                  <a:lnTo>
                    <a:pt x="80" y="4"/>
                  </a:lnTo>
                  <a:lnTo>
                    <a:pt x="90" y="1"/>
                  </a:lnTo>
                  <a:lnTo>
                    <a:pt x="101" y="0"/>
                  </a:lnTo>
                  <a:lnTo>
                    <a:pt x="111" y="0"/>
                  </a:lnTo>
                  <a:lnTo>
                    <a:pt x="123" y="0"/>
                  </a:lnTo>
                  <a:lnTo>
                    <a:pt x="134" y="3"/>
                  </a:lnTo>
                  <a:lnTo>
                    <a:pt x="145" y="5"/>
                  </a:lnTo>
                  <a:lnTo>
                    <a:pt x="156" y="8"/>
                  </a:lnTo>
                  <a:lnTo>
                    <a:pt x="165" y="13"/>
                  </a:lnTo>
                  <a:lnTo>
                    <a:pt x="175" y="19"/>
                  </a:lnTo>
                  <a:lnTo>
                    <a:pt x="183" y="25"/>
                  </a:lnTo>
                  <a:lnTo>
                    <a:pt x="191" y="32"/>
                  </a:lnTo>
                  <a:lnTo>
                    <a:pt x="198" y="41"/>
                  </a:lnTo>
                  <a:lnTo>
                    <a:pt x="204" y="49"/>
                  </a:lnTo>
                  <a:lnTo>
                    <a:pt x="210" y="59"/>
                  </a:lnTo>
                  <a:lnTo>
                    <a:pt x="214" y="70"/>
                  </a:lnTo>
                  <a:lnTo>
                    <a:pt x="218" y="81"/>
                  </a:lnTo>
                  <a:lnTo>
                    <a:pt x="220" y="94"/>
                  </a:lnTo>
                  <a:lnTo>
                    <a:pt x="221" y="107"/>
                  </a:lnTo>
                  <a:lnTo>
                    <a:pt x="223" y="121"/>
                  </a:lnTo>
                  <a:lnTo>
                    <a:pt x="223" y="132"/>
                  </a:lnTo>
                  <a:lnTo>
                    <a:pt x="221" y="143"/>
                  </a:lnTo>
                  <a:lnTo>
                    <a:pt x="220" y="153"/>
                  </a:lnTo>
                  <a:lnTo>
                    <a:pt x="219" y="161"/>
                  </a:lnTo>
                  <a:lnTo>
                    <a:pt x="216" y="170"/>
                  </a:lnTo>
                  <a:lnTo>
                    <a:pt x="214" y="179"/>
                  </a:lnTo>
                  <a:lnTo>
                    <a:pt x="212" y="186"/>
                  </a:lnTo>
                  <a:lnTo>
                    <a:pt x="209" y="193"/>
                  </a:lnTo>
                  <a:lnTo>
                    <a:pt x="205" y="199"/>
                  </a:lnTo>
                  <a:lnTo>
                    <a:pt x="200" y="206"/>
                  </a:lnTo>
                  <a:lnTo>
                    <a:pt x="197" y="210"/>
                  </a:lnTo>
                  <a:lnTo>
                    <a:pt x="192" y="217"/>
                  </a:lnTo>
                  <a:lnTo>
                    <a:pt x="187" y="222"/>
                  </a:lnTo>
                  <a:lnTo>
                    <a:pt x="181" y="225"/>
                  </a:lnTo>
                  <a:lnTo>
                    <a:pt x="175" y="230"/>
                  </a:lnTo>
                  <a:lnTo>
                    <a:pt x="168" y="234"/>
                  </a:lnTo>
                  <a:lnTo>
                    <a:pt x="162" y="238"/>
                  </a:lnTo>
                  <a:lnTo>
                    <a:pt x="155" y="240"/>
                  </a:lnTo>
                  <a:lnTo>
                    <a:pt x="148" y="242"/>
                  </a:lnTo>
                  <a:lnTo>
                    <a:pt x="141" y="245"/>
                  </a:lnTo>
                  <a:lnTo>
                    <a:pt x="134" y="246"/>
                  </a:lnTo>
                  <a:lnTo>
                    <a:pt x="127" y="247"/>
                  </a:lnTo>
                  <a:lnTo>
                    <a:pt x="119" y="247"/>
                  </a:lnTo>
                  <a:lnTo>
                    <a:pt x="111" y="249"/>
                  </a:lnTo>
                  <a:lnTo>
                    <a:pt x="100" y="247"/>
                  </a:lnTo>
                  <a:lnTo>
                    <a:pt x="87" y="246"/>
                  </a:lnTo>
                  <a:lnTo>
                    <a:pt x="76" y="244"/>
                  </a:lnTo>
                  <a:lnTo>
                    <a:pt x="66" y="240"/>
                  </a:lnTo>
                  <a:lnTo>
                    <a:pt x="57" y="235"/>
                  </a:lnTo>
                  <a:lnTo>
                    <a:pt x="47" y="230"/>
                  </a:lnTo>
                  <a:lnTo>
                    <a:pt x="38" y="224"/>
                  </a:lnTo>
                  <a:lnTo>
                    <a:pt x="31" y="217"/>
                  </a:lnTo>
                  <a:lnTo>
                    <a:pt x="23" y="208"/>
                  </a:lnTo>
                  <a:lnTo>
                    <a:pt x="17" y="198"/>
                  </a:lnTo>
                  <a:lnTo>
                    <a:pt x="12" y="188"/>
                  </a:lnTo>
                  <a:lnTo>
                    <a:pt x="7" y="177"/>
                  </a:lnTo>
                  <a:lnTo>
                    <a:pt x="4" y="165"/>
                  </a:lnTo>
                  <a:lnTo>
                    <a:pt x="1" y="153"/>
                  </a:lnTo>
                  <a:lnTo>
                    <a:pt x="0" y="139"/>
                  </a:lnTo>
                  <a:lnTo>
                    <a:pt x="0" y="12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63" name="Google Shape;1063;p100"/>
            <p:cNvSpPr/>
            <p:nvPr/>
          </p:nvSpPr>
          <p:spPr>
            <a:xfrm>
              <a:off x="3485" y="1351"/>
              <a:ext cx="28" cy="36"/>
            </a:xfrm>
            <a:custGeom>
              <a:avLst/>
              <a:gdLst/>
              <a:ahLst/>
              <a:cxnLst/>
              <a:rect l="l" t="t" r="r" b="b"/>
              <a:pathLst>
                <a:path w="139" h="182" extrusionOk="0">
                  <a:moveTo>
                    <a:pt x="0" y="91"/>
                  </a:moveTo>
                  <a:lnTo>
                    <a:pt x="0" y="102"/>
                  </a:lnTo>
                  <a:lnTo>
                    <a:pt x="1" y="112"/>
                  </a:lnTo>
                  <a:lnTo>
                    <a:pt x="2" y="122"/>
                  </a:lnTo>
                  <a:lnTo>
                    <a:pt x="5" y="131"/>
                  </a:lnTo>
                  <a:lnTo>
                    <a:pt x="7" y="139"/>
                  </a:lnTo>
                  <a:lnTo>
                    <a:pt x="11" y="147"/>
                  </a:lnTo>
                  <a:lnTo>
                    <a:pt x="15" y="153"/>
                  </a:lnTo>
                  <a:lnTo>
                    <a:pt x="19" y="159"/>
                  </a:lnTo>
                  <a:lnTo>
                    <a:pt x="24" y="165"/>
                  </a:lnTo>
                  <a:lnTo>
                    <a:pt x="29" y="169"/>
                  </a:lnTo>
                  <a:lnTo>
                    <a:pt x="35" y="174"/>
                  </a:lnTo>
                  <a:lnTo>
                    <a:pt x="42" y="176"/>
                  </a:lnTo>
                  <a:lnTo>
                    <a:pt x="48" y="179"/>
                  </a:lnTo>
                  <a:lnTo>
                    <a:pt x="55" y="181"/>
                  </a:lnTo>
                  <a:lnTo>
                    <a:pt x="61" y="181"/>
                  </a:lnTo>
                  <a:lnTo>
                    <a:pt x="69" y="182"/>
                  </a:lnTo>
                  <a:lnTo>
                    <a:pt x="76" y="181"/>
                  </a:lnTo>
                  <a:lnTo>
                    <a:pt x="83" y="181"/>
                  </a:lnTo>
                  <a:lnTo>
                    <a:pt x="91" y="179"/>
                  </a:lnTo>
                  <a:lnTo>
                    <a:pt x="97" y="176"/>
                  </a:lnTo>
                  <a:lnTo>
                    <a:pt x="103" y="173"/>
                  </a:lnTo>
                  <a:lnTo>
                    <a:pt x="108" y="169"/>
                  </a:lnTo>
                  <a:lnTo>
                    <a:pt x="114" y="165"/>
                  </a:lnTo>
                  <a:lnTo>
                    <a:pt x="119" y="159"/>
                  </a:lnTo>
                  <a:lnTo>
                    <a:pt x="124" y="153"/>
                  </a:lnTo>
                  <a:lnTo>
                    <a:pt x="128" y="147"/>
                  </a:lnTo>
                  <a:lnTo>
                    <a:pt x="131" y="139"/>
                  </a:lnTo>
                  <a:lnTo>
                    <a:pt x="134" y="131"/>
                  </a:lnTo>
                  <a:lnTo>
                    <a:pt x="136" y="121"/>
                  </a:lnTo>
                  <a:lnTo>
                    <a:pt x="138" y="111"/>
                  </a:lnTo>
                  <a:lnTo>
                    <a:pt x="139" y="101"/>
                  </a:lnTo>
                  <a:lnTo>
                    <a:pt x="139" y="90"/>
                  </a:lnTo>
                  <a:lnTo>
                    <a:pt x="139" y="79"/>
                  </a:lnTo>
                  <a:lnTo>
                    <a:pt x="138" y="69"/>
                  </a:lnTo>
                  <a:lnTo>
                    <a:pt x="136" y="59"/>
                  </a:lnTo>
                  <a:lnTo>
                    <a:pt x="134" y="51"/>
                  </a:lnTo>
                  <a:lnTo>
                    <a:pt x="131" y="43"/>
                  </a:lnTo>
                  <a:lnTo>
                    <a:pt x="128" y="36"/>
                  </a:lnTo>
                  <a:lnTo>
                    <a:pt x="124" y="29"/>
                  </a:lnTo>
                  <a:lnTo>
                    <a:pt x="119" y="23"/>
                  </a:lnTo>
                  <a:lnTo>
                    <a:pt x="114" y="18"/>
                  </a:lnTo>
                  <a:lnTo>
                    <a:pt x="108" y="13"/>
                  </a:lnTo>
                  <a:lnTo>
                    <a:pt x="102" y="9"/>
                  </a:lnTo>
                  <a:lnTo>
                    <a:pt x="97" y="7"/>
                  </a:lnTo>
                  <a:lnTo>
                    <a:pt x="90" y="4"/>
                  </a:lnTo>
                  <a:lnTo>
                    <a:pt x="83" y="2"/>
                  </a:lnTo>
                  <a:lnTo>
                    <a:pt x="76" y="0"/>
                  </a:lnTo>
                  <a:lnTo>
                    <a:pt x="69" y="0"/>
                  </a:lnTo>
                  <a:lnTo>
                    <a:pt x="61" y="0"/>
                  </a:lnTo>
                  <a:lnTo>
                    <a:pt x="55" y="2"/>
                  </a:lnTo>
                  <a:lnTo>
                    <a:pt x="48" y="4"/>
                  </a:lnTo>
                  <a:lnTo>
                    <a:pt x="42" y="7"/>
                  </a:lnTo>
                  <a:lnTo>
                    <a:pt x="35" y="9"/>
                  </a:lnTo>
                  <a:lnTo>
                    <a:pt x="29" y="13"/>
                  </a:lnTo>
                  <a:lnTo>
                    <a:pt x="24" y="18"/>
                  </a:lnTo>
                  <a:lnTo>
                    <a:pt x="19" y="23"/>
                  </a:lnTo>
                  <a:lnTo>
                    <a:pt x="15" y="29"/>
                  </a:lnTo>
                  <a:lnTo>
                    <a:pt x="11" y="36"/>
                  </a:lnTo>
                  <a:lnTo>
                    <a:pt x="7" y="43"/>
                  </a:lnTo>
                  <a:lnTo>
                    <a:pt x="5" y="51"/>
                  </a:lnTo>
                  <a:lnTo>
                    <a:pt x="2" y="61"/>
                  </a:lnTo>
                  <a:lnTo>
                    <a:pt x="1" y="69"/>
                  </a:lnTo>
                  <a:lnTo>
                    <a:pt x="0" y="80"/>
                  </a:lnTo>
                  <a:lnTo>
                    <a:pt x="0" y="91"/>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64" name="Google Shape;1064;p100"/>
            <p:cNvSpPr/>
            <p:nvPr/>
          </p:nvSpPr>
          <p:spPr>
            <a:xfrm>
              <a:off x="3525" y="1326"/>
              <a:ext cx="28" cy="67"/>
            </a:xfrm>
            <a:custGeom>
              <a:avLst/>
              <a:gdLst/>
              <a:ahLst/>
              <a:cxnLst/>
              <a:rect l="l" t="t" r="r" b="b"/>
              <a:pathLst>
                <a:path w="138" h="333" extrusionOk="0">
                  <a:moveTo>
                    <a:pt x="35" y="333"/>
                  </a:moveTo>
                  <a:lnTo>
                    <a:pt x="35" y="128"/>
                  </a:lnTo>
                  <a:lnTo>
                    <a:pt x="0" y="128"/>
                  </a:lnTo>
                  <a:lnTo>
                    <a:pt x="0" y="96"/>
                  </a:lnTo>
                  <a:lnTo>
                    <a:pt x="35" y="96"/>
                  </a:lnTo>
                  <a:lnTo>
                    <a:pt x="35" y="72"/>
                  </a:lnTo>
                  <a:lnTo>
                    <a:pt x="35" y="65"/>
                  </a:lnTo>
                  <a:lnTo>
                    <a:pt x="35" y="61"/>
                  </a:lnTo>
                  <a:lnTo>
                    <a:pt x="35" y="56"/>
                  </a:lnTo>
                  <a:lnTo>
                    <a:pt x="36" y="51"/>
                  </a:lnTo>
                  <a:lnTo>
                    <a:pt x="36" y="46"/>
                  </a:lnTo>
                  <a:lnTo>
                    <a:pt x="38" y="42"/>
                  </a:lnTo>
                  <a:lnTo>
                    <a:pt x="38" y="38"/>
                  </a:lnTo>
                  <a:lnTo>
                    <a:pt x="39" y="36"/>
                  </a:lnTo>
                  <a:lnTo>
                    <a:pt x="41" y="32"/>
                  </a:lnTo>
                  <a:lnTo>
                    <a:pt x="43" y="29"/>
                  </a:lnTo>
                  <a:lnTo>
                    <a:pt x="45" y="25"/>
                  </a:lnTo>
                  <a:lnTo>
                    <a:pt x="47" y="21"/>
                  </a:lnTo>
                  <a:lnTo>
                    <a:pt x="50" y="19"/>
                  </a:lnTo>
                  <a:lnTo>
                    <a:pt x="52" y="15"/>
                  </a:lnTo>
                  <a:lnTo>
                    <a:pt x="56" y="13"/>
                  </a:lnTo>
                  <a:lnTo>
                    <a:pt x="60" y="10"/>
                  </a:lnTo>
                  <a:lnTo>
                    <a:pt x="63" y="8"/>
                  </a:lnTo>
                  <a:lnTo>
                    <a:pt x="67" y="6"/>
                  </a:lnTo>
                  <a:lnTo>
                    <a:pt x="72" y="4"/>
                  </a:lnTo>
                  <a:lnTo>
                    <a:pt x="77" y="3"/>
                  </a:lnTo>
                  <a:lnTo>
                    <a:pt x="82" y="1"/>
                  </a:lnTo>
                  <a:lnTo>
                    <a:pt x="88" y="1"/>
                  </a:lnTo>
                  <a:lnTo>
                    <a:pt x="94" y="0"/>
                  </a:lnTo>
                  <a:lnTo>
                    <a:pt x="100" y="0"/>
                  </a:lnTo>
                  <a:lnTo>
                    <a:pt x="105" y="0"/>
                  </a:lnTo>
                  <a:lnTo>
                    <a:pt x="109" y="1"/>
                  </a:lnTo>
                  <a:lnTo>
                    <a:pt x="114" y="1"/>
                  </a:lnTo>
                  <a:lnTo>
                    <a:pt x="119" y="1"/>
                  </a:lnTo>
                  <a:lnTo>
                    <a:pt x="124" y="3"/>
                  </a:lnTo>
                  <a:lnTo>
                    <a:pt x="129" y="3"/>
                  </a:lnTo>
                  <a:lnTo>
                    <a:pt x="134" y="4"/>
                  </a:lnTo>
                  <a:lnTo>
                    <a:pt x="138" y="5"/>
                  </a:lnTo>
                  <a:lnTo>
                    <a:pt x="132" y="40"/>
                  </a:lnTo>
                  <a:lnTo>
                    <a:pt x="129" y="40"/>
                  </a:lnTo>
                  <a:lnTo>
                    <a:pt x="126" y="38"/>
                  </a:lnTo>
                  <a:lnTo>
                    <a:pt x="123" y="38"/>
                  </a:lnTo>
                  <a:lnTo>
                    <a:pt x="120" y="38"/>
                  </a:lnTo>
                  <a:lnTo>
                    <a:pt x="118" y="38"/>
                  </a:lnTo>
                  <a:lnTo>
                    <a:pt x="114" y="37"/>
                  </a:lnTo>
                  <a:lnTo>
                    <a:pt x="111" y="37"/>
                  </a:lnTo>
                  <a:lnTo>
                    <a:pt x="109" y="37"/>
                  </a:lnTo>
                  <a:lnTo>
                    <a:pt x="104" y="37"/>
                  </a:lnTo>
                  <a:lnTo>
                    <a:pt x="100" y="38"/>
                  </a:lnTo>
                  <a:lnTo>
                    <a:pt x="97" y="38"/>
                  </a:lnTo>
                  <a:lnTo>
                    <a:pt x="93" y="40"/>
                  </a:lnTo>
                  <a:lnTo>
                    <a:pt x="89" y="41"/>
                  </a:lnTo>
                  <a:lnTo>
                    <a:pt x="87" y="42"/>
                  </a:lnTo>
                  <a:lnTo>
                    <a:pt x="84" y="43"/>
                  </a:lnTo>
                  <a:lnTo>
                    <a:pt x="83" y="46"/>
                  </a:lnTo>
                  <a:lnTo>
                    <a:pt x="81" y="47"/>
                  </a:lnTo>
                  <a:lnTo>
                    <a:pt x="79" y="51"/>
                  </a:lnTo>
                  <a:lnTo>
                    <a:pt x="78" y="53"/>
                  </a:lnTo>
                  <a:lnTo>
                    <a:pt x="77" y="57"/>
                  </a:lnTo>
                  <a:lnTo>
                    <a:pt x="76" y="61"/>
                  </a:lnTo>
                  <a:lnTo>
                    <a:pt x="76" y="64"/>
                  </a:lnTo>
                  <a:lnTo>
                    <a:pt x="75" y="69"/>
                  </a:lnTo>
                  <a:lnTo>
                    <a:pt x="75" y="75"/>
                  </a:lnTo>
                  <a:lnTo>
                    <a:pt x="75" y="96"/>
                  </a:lnTo>
                  <a:lnTo>
                    <a:pt x="121" y="96"/>
                  </a:lnTo>
                  <a:lnTo>
                    <a:pt x="121" y="128"/>
                  </a:lnTo>
                  <a:lnTo>
                    <a:pt x="75" y="128"/>
                  </a:lnTo>
                  <a:lnTo>
                    <a:pt x="75" y="333"/>
                  </a:lnTo>
                  <a:lnTo>
                    <a:pt x="35" y="33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65" name="Google Shape;1065;p100"/>
            <p:cNvSpPr/>
            <p:nvPr/>
          </p:nvSpPr>
          <p:spPr>
            <a:xfrm>
              <a:off x="3580" y="1326"/>
              <a:ext cx="58" cy="68"/>
            </a:xfrm>
            <a:custGeom>
              <a:avLst/>
              <a:gdLst/>
              <a:ahLst/>
              <a:cxnLst/>
              <a:rect l="l" t="t" r="r" b="b"/>
              <a:pathLst>
                <a:path w="289" h="340" extrusionOk="0">
                  <a:moveTo>
                    <a:pt x="246" y="219"/>
                  </a:moveTo>
                  <a:lnTo>
                    <a:pt x="289" y="230"/>
                  </a:lnTo>
                  <a:lnTo>
                    <a:pt x="285" y="242"/>
                  </a:lnTo>
                  <a:lnTo>
                    <a:pt x="281" y="255"/>
                  </a:lnTo>
                  <a:lnTo>
                    <a:pt x="276" y="266"/>
                  </a:lnTo>
                  <a:lnTo>
                    <a:pt x="270" y="277"/>
                  </a:lnTo>
                  <a:lnTo>
                    <a:pt x="264" y="287"/>
                  </a:lnTo>
                  <a:lnTo>
                    <a:pt x="257" y="295"/>
                  </a:lnTo>
                  <a:lnTo>
                    <a:pt x="248" y="304"/>
                  </a:lnTo>
                  <a:lnTo>
                    <a:pt x="239" y="311"/>
                  </a:lnTo>
                  <a:lnTo>
                    <a:pt x="231" y="317"/>
                  </a:lnTo>
                  <a:lnTo>
                    <a:pt x="221" y="324"/>
                  </a:lnTo>
                  <a:lnTo>
                    <a:pt x="211" y="329"/>
                  </a:lnTo>
                  <a:lnTo>
                    <a:pt x="200" y="332"/>
                  </a:lnTo>
                  <a:lnTo>
                    <a:pt x="189" y="336"/>
                  </a:lnTo>
                  <a:lnTo>
                    <a:pt x="178" y="337"/>
                  </a:lnTo>
                  <a:lnTo>
                    <a:pt x="166" y="338"/>
                  </a:lnTo>
                  <a:lnTo>
                    <a:pt x="153" y="340"/>
                  </a:lnTo>
                  <a:lnTo>
                    <a:pt x="141" y="338"/>
                  </a:lnTo>
                  <a:lnTo>
                    <a:pt x="129" y="338"/>
                  </a:lnTo>
                  <a:lnTo>
                    <a:pt x="116" y="336"/>
                  </a:lnTo>
                  <a:lnTo>
                    <a:pt x="105" y="333"/>
                  </a:lnTo>
                  <a:lnTo>
                    <a:pt x="94" y="331"/>
                  </a:lnTo>
                  <a:lnTo>
                    <a:pt x="84" y="327"/>
                  </a:lnTo>
                  <a:lnTo>
                    <a:pt x="76" y="322"/>
                  </a:lnTo>
                  <a:lnTo>
                    <a:pt x="67" y="317"/>
                  </a:lnTo>
                  <a:lnTo>
                    <a:pt x="59" y="313"/>
                  </a:lnTo>
                  <a:lnTo>
                    <a:pt x="51" y="306"/>
                  </a:lnTo>
                  <a:lnTo>
                    <a:pt x="45" y="299"/>
                  </a:lnTo>
                  <a:lnTo>
                    <a:pt x="38" y="292"/>
                  </a:lnTo>
                  <a:lnTo>
                    <a:pt x="32" y="283"/>
                  </a:lnTo>
                  <a:lnTo>
                    <a:pt x="27" y="274"/>
                  </a:lnTo>
                  <a:lnTo>
                    <a:pt x="22" y="266"/>
                  </a:lnTo>
                  <a:lnTo>
                    <a:pt x="17" y="255"/>
                  </a:lnTo>
                  <a:lnTo>
                    <a:pt x="13" y="245"/>
                  </a:lnTo>
                  <a:lnTo>
                    <a:pt x="9" y="235"/>
                  </a:lnTo>
                  <a:lnTo>
                    <a:pt x="6" y="224"/>
                  </a:lnTo>
                  <a:lnTo>
                    <a:pt x="3" y="213"/>
                  </a:lnTo>
                  <a:lnTo>
                    <a:pt x="2" y="202"/>
                  </a:lnTo>
                  <a:lnTo>
                    <a:pt x="1" y="191"/>
                  </a:lnTo>
                  <a:lnTo>
                    <a:pt x="0" y="180"/>
                  </a:lnTo>
                  <a:lnTo>
                    <a:pt x="0" y="167"/>
                  </a:lnTo>
                  <a:lnTo>
                    <a:pt x="0" y="155"/>
                  </a:lnTo>
                  <a:lnTo>
                    <a:pt x="1" y="143"/>
                  </a:lnTo>
                  <a:lnTo>
                    <a:pt x="2" y="131"/>
                  </a:lnTo>
                  <a:lnTo>
                    <a:pt x="4" y="120"/>
                  </a:lnTo>
                  <a:lnTo>
                    <a:pt x="7" y="108"/>
                  </a:lnTo>
                  <a:lnTo>
                    <a:pt x="11" y="99"/>
                  </a:lnTo>
                  <a:lnTo>
                    <a:pt x="14" y="88"/>
                  </a:lnTo>
                  <a:lnTo>
                    <a:pt x="19" y="78"/>
                  </a:lnTo>
                  <a:lnTo>
                    <a:pt x="24" y="69"/>
                  </a:lnTo>
                  <a:lnTo>
                    <a:pt x="30" y="61"/>
                  </a:lnTo>
                  <a:lnTo>
                    <a:pt x="36" y="52"/>
                  </a:lnTo>
                  <a:lnTo>
                    <a:pt x="43" y="45"/>
                  </a:lnTo>
                  <a:lnTo>
                    <a:pt x="50" y="38"/>
                  </a:lnTo>
                  <a:lnTo>
                    <a:pt x="57" y="31"/>
                  </a:lnTo>
                  <a:lnTo>
                    <a:pt x="66" y="26"/>
                  </a:lnTo>
                  <a:lnTo>
                    <a:pt x="75" y="20"/>
                  </a:lnTo>
                  <a:lnTo>
                    <a:pt x="83" y="16"/>
                  </a:lnTo>
                  <a:lnTo>
                    <a:pt x="93" y="11"/>
                  </a:lnTo>
                  <a:lnTo>
                    <a:pt x="103" y="9"/>
                  </a:lnTo>
                  <a:lnTo>
                    <a:pt x="113" y="5"/>
                  </a:lnTo>
                  <a:lnTo>
                    <a:pt x="123" y="4"/>
                  </a:lnTo>
                  <a:lnTo>
                    <a:pt x="132" y="1"/>
                  </a:lnTo>
                  <a:lnTo>
                    <a:pt x="143" y="1"/>
                  </a:lnTo>
                  <a:lnTo>
                    <a:pt x="155" y="0"/>
                  </a:lnTo>
                  <a:lnTo>
                    <a:pt x="166" y="1"/>
                  </a:lnTo>
                  <a:lnTo>
                    <a:pt x="178" y="3"/>
                  </a:lnTo>
                  <a:lnTo>
                    <a:pt x="189" y="4"/>
                  </a:lnTo>
                  <a:lnTo>
                    <a:pt x="199" y="6"/>
                  </a:lnTo>
                  <a:lnTo>
                    <a:pt x="210" y="10"/>
                  </a:lnTo>
                  <a:lnTo>
                    <a:pt x="219" y="15"/>
                  </a:lnTo>
                  <a:lnTo>
                    <a:pt x="228" y="20"/>
                  </a:lnTo>
                  <a:lnTo>
                    <a:pt x="237" y="26"/>
                  </a:lnTo>
                  <a:lnTo>
                    <a:pt x="244" y="32"/>
                  </a:lnTo>
                  <a:lnTo>
                    <a:pt x="252" y="40"/>
                  </a:lnTo>
                  <a:lnTo>
                    <a:pt x="259" y="47"/>
                  </a:lnTo>
                  <a:lnTo>
                    <a:pt x="265" y="56"/>
                  </a:lnTo>
                  <a:lnTo>
                    <a:pt x="270" y="65"/>
                  </a:lnTo>
                  <a:lnTo>
                    <a:pt x="275" y="75"/>
                  </a:lnTo>
                  <a:lnTo>
                    <a:pt x="280" y="85"/>
                  </a:lnTo>
                  <a:lnTo>
                    <a:pt x="284" y="96"/>
                  </a:lnTo>
                  <a:lnTo>
                    <a:pt x="241" y="106"/>
                  </a:lnTo>
                  <a:lnTo>
                    <a:pt x="238" y="97"/>
                  </a:lnTo>
                  <a:lnTo>
                    <a:pt x="234" y="90"/>
                  </a:lnTo>
                  <a:lnTo>
                    <a:pt x="231" y="83"/>
                  </a:lnTo>
                  <a:lnTo>
                    <a:pt x="227" y="75"/>
                  </a:lnTo>
                  <a:lnTo>
                    <a:pt x="222" y="69"/>
                  </a:lnTo>
                  <a:lnTo>
                    <a:pt x="217" y="63"/>
                  </a:lnTo>
                  <a:lnTo>
                    <a:pt x="212" y="58"/>
                  </a:lnTo>
                  <a:lnTo>
                    <a:pt x="207" y="54"/>
                  </a:lnTo>
                  <a:lnTo>
                    <a:pt x="203" y="51"/>
                  </a:lnTo>
                  <a:lnTo>
                    <a:pt x="196" y="47"/>
                  </a:lnTo>
                  <a:lnTo>
                    <a:pt x="190" y="45"/>
                  </a:lnTo>
                  <a:lnTo>
                    <a:pt x="183" y="42"/>
                  </a:lnTo>
                  <a:lnTo>
                    <a:pt x="177" y="40"/>
                  </a:lnTo>
                  <a:lnTo>
                    <a:pt x="169" y="38"/>
                  </a:lnTo>
                  <a:lnTo>
                    <a:pt x="161" y="38"/>
                  </a:lnTo>
                  <a:lnTo>
                    <a:pt x="153" y="37"/>
                  </a:lnTo>
                  <a:lnTo>
                    <a:pt x="143" y="38"/>
                  </a:lnTo>
                  <a:lnTo>
                    <a:pt x="135" y="38"/>
                  </a:lnTo>
                  <a:lnTo>
                    <a:pt x="126" y="41"/>
                  </a:lnTo>
                  <a:lnTo>
                    <a:pt x="119" y="42"/>
                  </a:lnTo>
                  <a:lnTo>
                    <a:pt x="110" y="45"/>
                  </a:lnTo>
                  <a:lnTo>
                    <a:pt x="103" y="48"/>
                  </a:lnTo>
                  <a:lnTo>
                    <a:pt x="97" y="52"/>
                  </a:lnTo>
                  <a:lnTo>
                    <a:pt x="91" y="56"/>
                  </a:lnTo>
                  <a:lnTo>
                    <a:pt x="84" y="61"/>
                  </a:lnTo>
                  <a:lnTo>
                    <a:pt x="78" y="65"/>
                  </a:lnTo>
                  <a:lnTo>
                    <a:pt x="73" y="72"/>
                  </a:lnTo>
                  <a:lnTo>
                    <a:pt x="68" y="76"/>
                  </a:lnTo>
                  <a:lnTo>
                    <a:pt x="65" y="84"/>
                  </a:lnTo>
                  <a:lnTo>
                    <a:pt x="61" y="90"/>
                  </a:lnTo>
                  <a:lnTo>
                    <a:pt x="57" y="97"/>
                  </a:lnTo>
                  <a:lnTo>
                    <a:pt x="55" y="105"/>
                  </a:lnTo>
                  <a:lnTo>
                    <a:pt x="52" y="112"/>
                  </a:lnTo>
                  <a:lnTo>
                    <a:pt x="50" y="120"/>
                  </a:lnTo>
                  <a:lnTo>
                    <a:pt x="48" y="128"/>
                  </a:lnTo>
                  <a:lnTo>
                    <a:pt x="46" y="136"/>
                  </a:lnTo>
                  <a:lnTo>
                    <a:pt x="45" y="143"/>
                  </a:lnTo>
                  <a:lnTo>
                    <a:pt x="45" y="151"/>
                  </a:lnTo>
                  <a:lnTo>
                    <a:pt x="44" y="159"/>
                  </a:lnTo>
                  <a:lnTo>
                    <a:pt x="44" y="167"/>
                  </a:lnTo>
                  <a:lnTo>
                    <a:pt x="44" y="177"/>
                  </a:lnTo>
                  <a:lnTo>
                    <a:pt x="45" y="187"/>
                  </a:lnTo>
                  <a:lnTo>
                    <a:pt x="46" y="197"/>
                  </a:lnTo>
                  <a:lnTo>
                    <a:pt x="48" y="207"/>
                  </a:lnTo>
                  <a:lnTo>
                    <a:pt x="49" y="215"/>
                  </a:lnTo>
                  <a:lnTo>
                    <a:pt x="51" y="224"/>
                  </a:lnTo>
                  <a:lnTo>
                    <a:pt x="54" y="233"/>
                  </a:lnTo>
                  <a:lnTo>
                    <a:pt x="56" y="240"/>
                  </a:lnTo>
                  <a:lnTo>
                    <a:pt x="60" y="247"/>
                  </a:lnTo>
                  <a:lnTo>
                    <a:pt x="64" y="255"/>
                  </a:lnTo>
                  <a:lnTo>
                    <a:pt x="67" y="261"/>
                  </a:lnTo>
                  <a:lnTo>
                    <a:pt x="72" y="267"/>
                  </a:lnTo>
                  <a:lnTo>
                    <a:pt x="77" y="273"/>
                  </a:lnTo>
                  <a:lnTo>
                    <a:pt x="82" y="278"/>
                  </a:lnTo>
                  <a:lnTo>
                    <a:pt x="88" y="283"/>
                  </a:lnTo>
                  <a:lnTo>
                    <a:pt x="94" y="287"/>
                  </a:lnTo>
                  <a:lnTo>
                    <a:pt x="100" y="290"/>
                  </a:lnTo>
                  <a:lnTo>
                    <a:pt x="108" y="294"/>
                  </a:lnTo>
                  <a:lnTo>
                    <a:pt x="114" y="297"/>
                  </a:lnTo>
                  <a:lnTo>
                    <a:pt x="121" y="299"/>
                  </a:lnTo>
                  <a:lnTo>
                    <a:pt x="127" y="300"/>
                  </a:lnTo>
                  <a:lnTo>
                    <a:pt x="135" y="301"/>
                  </a:lnTo>
                  <a:lnTo>
                    <a:pt x="142" y="301"/>
                  </a:lnTo>
                  <a:lnTo>
                    <a:pt x="150" y="303"/>
                  </a:lnTo>
                  <a:lnTo>
                    <a:pt x="158" y="301"/>
                  </a:lnTo>
                  <a:lnTo>
                    <a:pt x="167" y="301"/>
                  </a:lnTo>
                  <a:lnTo>
                    <a:pt x="175" y="299"/>
                  </a:lnTo>
                  <a:lnTo>
                    <a:pt x="183" y="297"/>
                  </a:lnTo>
                  <a:lnTo>
                    <a:pt x="191" y="294"/>
                  </a:lnTo>
                  <a:lnTo>
                    <a:pt x="198" y="290"/>
                  </a:lnTo>
                  <a:lnTo>
                    <a:pt x="205" y="287"/>
                  </a:lnTo>
                  <a:lnTo>
                    <a:pt x="211" y="282"/>
                  </a:lnTo>
                  <a:lnTo>
                    <a:pt x="217" y="276"/>
                  </a:lnTo>
                  <a:lnTo>
                    <a:pt x="223" y="270"/>
                  </a:lnTo>
                  <a:lnTo>
                    <a:pt x="228" y="262"/>
                  </a:lnTo>
                  <a:lnTo>
                    <a:pt x="233" y="255"/>
                  </a:lnTo>
                  <a:lnTo>
                    <a:pt x="237" y="247"/>
                  </a:lnTo>
                  <a:lnTo>
                    <a:pt x="241" y="239"/>
                  </a:lnTo>
                  <a:lnTo>
                    <a:pt x="243" y="229"/>
                  </a:lnTo>
                  <a:lnTo>
                    <a:pt x="246" y="219"/>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66" name="Google Shape;1066;p100"/>
            <p:cNvSpPr/>
            <p:nvPr/>
          </p:nvSpPr>
          <p:spPr>
            <a:xfrm>
              <a:off x="3644" y="1344"/>
              <a:ext cx="45" cy="50"/>
            </a:xfrm>
            <a:custGeom>
              <a:avLst/>
              <a:gdLst/>
              <a:ahLst/>
              <a:cxnLst/>
              <a:rect l="l" t="t" r="r" b="b"/>
              <a:pathLst>
                <a:path w="222" h="249" extrusionOk="0">
                  <a:moveTo>
                    <a:pt x="0" y="124"/>
                  </a:moveTo>
                  <a:lnTo>
                    <a:pt x="1" y="108"/>
                  </a:lnTo>
                  <a:lnTo>
                    <a:pt x="2" y="94"/>
                  </a:lnTo>
                  <a:lnTo>
                    <a:pt x="6" y="79"/>
                  </a:lnTo>
                  <a:lnTo>
                    <a:pt x="10" y="67"/>
                  </a:lnTo>
                  <a:lnTo>
                    <a:pt x="15" y="56"/>
                  </a:lnTo>
                  <a:lnTo>
                    <a:pt x="21" y="45"/>
                  </a:lnTo>
                  <a:lnTo>
                    <a:pt x="28" y="35"/>
                  </a:lnTo>
                  <a:lnTo>
                    <a:pt x="37" y="26"/>
                  </a:lnTo>
                  <a:lnTo>
                    <a:pt x="45" y="20"/>
                  </a:lnTo>
                  <a:lnTo>
                    <a:pt x="53" y="15"/>
                  </a:lnTo>
                  <a:lnTo>
                    <a:pt x="61" y="10"/>
                  </a:lnTo>
                  <a:lnTo>
                    <a:pt x="71" y="6"/>
                  </a:lnTo>
                  <a:lnTo>
                    <a:pt x="80" y="4"/>
                  </a:lnTo>
                  <a:lnTo>
                    <a:pt x="91" y="1"/>
                  </a:lnTo>
                  <a:lnTo>
                    <a:pt x="101" y="0"/>
                  </a:lnTo>
                  <a:lnTo>
                    <a:pt x="112" y="0"/>
                  </a:lnTo>
                  <a:lnTo>
                    <a:pt x="124" y="0"/>
                  </a:lnTo>
                  <a:lnTo>
                    <a:pt x="135" y="3"/>
                  </a:lnTo>
                  <a:lnTo>
                    <a:pt x="146" y="5"/>
                  </a:lnTo>
                  <a:lnTo>
                    <a:pt x="156" y="8"/>
                  </a:lnTo>
                  <a:lnTo>
                    <a:pt x="166" y="13"/>
                  </a:lnTo>
                  <a:lnTo>
                    <a:pt x="174" y="19"/>
                  </a:lnTo>
                  <a:lnTo>
                    <a:pt x="183" y="25"/>
                  </a:lnTo>
                  <a:lnTo>
                    <a:pt x="192" y="32"/>
                  </a:lnTo>
                  <a:lnTo>
                    <a:pt x="199" y="41"/>
                  </a:lnTo>
                  <a:lnTo>
                    <a:pt x="205" y="49"/>
                  </a:lnTo>
                  <a:lnTo>
                    <a:pt x="210" y="59"/>
                  </a:lnTo>
                  <a:lnTo>
                    <a:pt x="215" y="70"/>
                  </a:lnTo>
                  <a:lnTo>
                    <a:pt x="219" y="81"/>
                  </a:lnTo>
                  <a:lnTo>
                    <a:pt x="221" y="94"/>
                  </a:lnTo>
                  <a:lnTo>
                    <a:pt x="222" y="107"/>
                  </a:lnTo>
                  <a:lnTo>
                    <a:pt x="222" y="121"/>
                  </a:lnTo>
                  <a:lnTo>
                    <a:pt x="222" y="132"/>
                  </a:lnTo>
                  <a:lnTo>
                    <a:pt x="221" y="143"/>
                  </a:lnTo>
                  <a:lnTo>
                    <a:pt x="221" y="153"/>
                  </a:lnTo>
                  <a:lnTo>
                    <a:pt x="219" y="161"/>
                  </a:lnTo>
                  <a:lnTo>
                    <a:pt x="218" y="170"/>
                  </a:lnTo>
                  <a:lnTo>
                    <a:pt x="215" y="179"/>
                  </a:lnTo>
                  <a:lnTo>
                    <a:pt x="213" y="186"/>
                  </a:lnTo>
                  <a:lnTo>
                    <a:pt x="209" y="193"/>
                  </a:lnTo>
                  <a:lnTo>
                    <a:pt x="205" y="199"/>
                  </a:lnTo>
                  <a:lnTo>
                    <a:pt x="202" y="206"/>
                  </a:lnTo>
                  <a:lnTo>
                    <a:pt x="197" y="210"/>
                  </a:lnTo>
                  <a:lnTo>
                    <a:pt x="192" y="217"/>
                  </a:lnTo>
                  <a:lnTo>
                    <a:pt x="187" y="222"/>
                  </a:lnTo>
                  <a:lnTo>
                    <a:pt x="181" y="225"/>
                  </a:lnTo>
                  <a:lnTo>
                    <a:pt x="176" y="230"/>
                  </a:lnTo>
                  <a:lnTo>
                    <a:pt x="168" y="234"/>
                  </a:lnTo>
                  <a:lnTo>
                    <a:pt x="162" y="238"/>
                  </a:lnTo>
                  <a:lnTo>
                    <a:pt x="156" y="240"/>
                  </a:lnTo>
                  <a:lnTo>
                    <a:pt x="149" y="242"/>
                  </a:lnTo>
                  <a:lnTo>
                    <a:pt x="141" y="245"/>
                  </a:lnTo>
                  <a:lnTo>
                    <a:pt x="134" y="246"/>
                  </a:lnTo>
                  <a:lnTo>
                    <a:pt x="127" y="247"/>
                  </a:lnTo>
                  <a:lnTo>
                    <a:pt x="119" y="247"/>
                  </a:lnTo>
                  <a:lnTo>
                    <a:pt x="112" y="249"/>
                  </a:lnTo>
                  <a:lnTo>
                    <a:pt x="99" y="247"/>
                  </a:lnTo>
                  <a:lnTo>
                    <a:pt x="88" y="246"/>
                  </a:lnTo>
                  <a:lnTo>
                    <a:pt x="77" y="244"/>
                  </a:lnTo>
                  <a:lnTo>
                    <a:pt x="66" y="240"/>
                  </a:lnTo>
                  <a:lnTo>
                    <a:pt x="56" y="235"/>
                  </a:lnTo>
                  <a:lnTo>
                    <a:pt x="48" y="230"/>
                  </a:lnTo>
                  <a:lnTo>
                    <a:pt x="39" y="224"/>
                  </a:lnTo>
                  <a:lnTo>
                    <a:pt x="31" y="217"/>
                  </a:lnTo>
                  <a:lnTo>
                    <a:pt x="23" y="208"/>
                  </a:lnTo>
                  <a:lnTo>
                    <a:pt x="17" y="198"/>
                  </a:lnTo>
                  <a:lnTo>
                    <a:pt x="12" y="188"/>
                  </a:lnTo>
                  <a:lnTo>
                    <a:pt x="8" y="177"/>
                  </a:lnTo>
                  <a:lnTo>
                    <a:pt x="5" y="165"/>
                  </a:lnTo>
                  <a:lnTo>
                    <a:pt x="2" y="153"/>
                  </a:lnTo>
                  <a:lnTo>
                    <a:pt x="1" y="139"/>
                  </a:lnTo>
                  <a:lnTo>
                    <a:pt x="0" y="12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67" name="Google Shape;1067;p100"/>
            <p:cNvSpPr/>
            <p:nvPr/>
          </p:nvSpPr>
          <p:spPr>
            <a:xfrm>
              <a:off x="3653" y="1351"/>
              <a:ext cx="28" cy="36"/>
            </a:xfrm>
            <a:custGeom>
              <a:avLst/>
              <a:gdLst/>
              <a:ahLst/>
              <a:cxnLst/>
              <a:rect l="l" t="t" r="r" b="b"/>
              <a:pathLst>
                <a:path w="139" h="182" extrusionOk="0">
                  <a:moveTo>
                    <a:pt x="0" y="91"/>
                  </a:moveTo>
                  <a:lnTo>
                    <a:pt x="0" y="102"/>
                  </a:lnTo>
                  <a:lnTo>
                    <a:pt x="1" y="112"/>
                  </a:lnTo>
                  <a:lnTo>
                    <a:pt x="2" y="122"/>
                  </a:lnTo>
                  <a:lnTo>
                    <a:pt x="5" y="131"/>
                  </a:lnTo>
                  <a:lnTo>
                    <a:pt x="7" y="139"/>
                  </a:lnTo>
                  <a:lnTo>
                    <a:pt x="11" y="147"/>
                  </a:lnTo>
                  <a:lnTo>
                    <a:pt x="14" y="153"/>
                  </a:lnTo>
                  <a:lnTo>
                    <a:pt x="19" y="159"/>
                  </a:lnTo>
                  <a:lnTo>
                    <a:pt x="24" y="165"/>
                  </a:lnTo>
                  <a:lnTo>
                    <a:pt x="30" y="169"/>
                  </a:lnTo>
                  <a:lnTo>
                    <a:pt x="35" y="174"/>
                  </a:lnTo>
                  <a:lnTo>
                    <a:pt x="41" y="176"/>
                  </a:lnTo>
                  <a:lnTo>
                    <a:pt x="49" y="179"/>
                  </a:lnTo>
                  <a:lnTo>
                    <a:pt x="55" y="181"/>
                  </a:lnTo>
                  <a:lnTo>
                    <a:pt x="62" y="181"/>
                  </a:lnTo>
                  <a:lnTo>
                    <a:pt x="70" y="182"/>
                  </a:lnTo>
                  <a:lnTo>
                    <a:pt x="77" y="181"/>
                  </a:lnTo>
                  <a:lnTo>
                    <a:pt x="83" y="181"/>
                  </a:lnTo>
                  <a:lnTo>
                    <a:pt x="91" y="179"/>
                  </a:lnTo>
                  <a:lnTo>
                    <a:pt x="97" y="176"/>
                  </a:lnTo>
                  <a:lnTo>
                    <a:pt x="103" y="173"/>
                  </a:lnTo>
                  <a:lnTo>
                    <a:pt x="109" y="169"/>
                  </a:lnTo>
                  <a:lnTo>
                    <a:pt x="114" y="165"/>
                  </a:lnTo>
                  <a:lnTo>
                    <a:pt x="119" y="159"/>
                  </a:lnTo>
                  <a:lnTo>
                    <a:pt x="124" y="153"/>
                  </a:lnTo>
                  <a:lnTo>
                    <a:pt x="128" y="147"/>
                  </a:lnTo>
                  <a:lnTo>
                    <a:pt x="131" y="139"/>
                  </a:lnTo>
                  <a:lnTo>
                    <a:pt x="134" y="131"/>
                  </a:lnTo>
                  <a:lnTo>
                    <a:pt x="136" y="121"/>
                  </a:lnTo>
                  <a:lnTo>
                    <a:pt x="137" y="111"/>
                  </a:lnTo>
                  <a:lnTo>
                    <a:pt x="139" y="101"/>
                  </a:lnTo>
                  <a:lnTo>
                    <a:pt x="139" y="90"/>
                  </a:lnTo>
                  <a:lnTo>
                    <a:pt x="139" y="79"/>
                  </a:lnTo>
                  <a:lnTo>
                    <a:pt x="137" y="69"/>
                  </a:lnTo>
                  <a:lnTo>
                    <a:pt x="136" y="59"/>
                  </a:lnTo>
                  <a:lnTo>
                    <a:pt x="134" y="51"/>
                  </a:lnTo>
                  <a:lnTo>
                    <a:pt x="131" y="43"/>
                  </a:lnTo>
                  <a:lnTo>
                    <a:pt x="128" y="36"/>
                  </a:lnTo>
                  <a:lnTo>
                    <a:pt x="124" y="29"/>
                  </a:lnTo>
                  <a:lnTo>
                    <a:pt x="119" y="23"/>
                  </a:lnTo>
                  <a:lnTo>
                    <a:pt x="114" y="18"/>
                  </a:lnTo>
                  <a:lnTo>
                    <a:pt x="109" y="13"/>
                  </a:lnTo>
                  <a:lnTo>
                    <a:pt x="103" y="9"/>
                  </a:lnTo>
                  <a:lnTo>
                    <a:pt x="97" y="7"/>
                  </a:lnTo>
                  <a:lnTo>
                    <a:pt x="91" y="4"/>
                  </a:lnTo>
                  <a:lnTo>
                    <a:pt x="83" y="2"/>
                  </a:lnTo>
                  <a:lnTo>
                    <a:pt x="77" y="0"/>
                  </a:lnTo>
                  <a:lnTo>
                    <a:pt x="70" y="0"/>
                  </a:lnTo>
                  <a:lnTo>
                    <a:pt x="62" y="0"/>
                  </a:lnTo>
                  <a:lnTo>
                    <a:pt x="55" y="2"/>
                  </a:lnTo>
                  <a:lnTo>
                    <a:pt x="49" y="4"/>
                  </a:lnTo>
                  <a:lnTo>
                    <a:pt x="41" y="7"/>
                  </a:lnTo>
                  <a:lnTo>
                    <a:pt x="35" y="9"/>
                  </a:lnTo>
                  <a:lnTo>
                    <a:pt x="30" y="13"/>
                  </a:lnTo>
                  <a:lnTo>
                    <a:pt x="24" y="18"/>
                  </a:lnTo>
                  <a:lnTo>
                    <a:pt x="19" y="23"/>
                  </a:lnTo>
                  <a:lnTo>
                    <a:pt x="14" y="29"/>
                  </a:lnTo>
                  <a:lnTo>
                    <a:pt x="11" y="36"/>
                  </a:lnTo>
                  <a:lnTo>
                    <a:pt x="7" y="43"/>
                  </a:lnTo>
                  <a:lnTo>
                    <a:pt x="5" y="51"/>
                  </a:lnTo>
                  <a:lnTo>
                    <a:pt x="2" y="61"/>
                  </a:lnTo>
                  <a:lnTo>
                    <a:pt x="1" y="69"/>
                  </a:lnTo>
                  <a:lnTo>
                    <a:pt x="0" y="80"/>
                  </a:lnTo>
                  <a:lnTo>
                    <a:pt x="0" y="91"/>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68" name="Google Shape;1068;p100"/>
            <p:cNvSpPr/>
            <p:nvPr/>
          </p:nvSpPr>
          <p:spPr>
            <a:xfrm>
              <a:off x="3698" y="1344"/>
              <a:ext cx="39" cy="49"/>
            </a:xfrm>
            <a:custGeom>
              <a:avLst/>
              <a:gdLst/>
              <a:ahLst/>
              <a:cxnLst/>
              <a:rect l="l" t="t" r="r" b="b"/>
              <a:pathLst>
                <a:path w="193" h="242" extrusionOk="0">
                  <a:moveTo>
                    <a:pt x="0" y="242"/>
                  </a:moveTo>
                  <a:lnTo>
                    <a:pt x="0" y="5"/>
                  </a:lnTo>
                  <a:lnTo>
                    <a:pt x="37" y="5"/>
                  </a:lnTo>
                  <a:lnTo>
                    <a:pt x="37" y="40"/>
                  </a:lnTo>
                  <a:lnTo>
                    <a:pt x="43" y="30"/>
                  </a:lnTo>
                  <a:lnTo>
                    <a:pt x="52" y="22"/>
                  </a:lnTo>
                  <a:lnTo>
                    <a:pt x="59" y="15"/>
                  </a:lnTo>
                  <a:lnTo>
                    <a:pt x="69" y="10"/>
                  </a:lnTo>
                  <a:lnTo>
                    <a:pt x="79" y="5"/>
                  </a:lnTo>
                  <a:lnTo>
                    <a:pt x="89" y="3"/>
                  </a:lnTo>
                  <a:lnTo>
                    <a:pt x="100" y="0"/>
                  </a:lnTo>
                  <a:lnTo>
                    <a:pt x="112" y="0"/>
                  </a:lnTo>
                  <a:lnTo>
                    <a:pt x="118" y="0"/>
                  </a:lnTo>
                  <a:lnTo>
                    <a:pt x="123" y="0"/>
                  </a:lnTo>
                  <a:lnTo>
                    <a:pt x="128" y="1"/>
                  </a:lnTo>
                  <a:lnTo>
                    <a:pt x="133" y="1"/>
                  </a:lnTo>
                  <a:lnTo>
                    <a:pt x="138" y="3"/>
                  </a:lnTo>
                  <a:lnTo>
                    <a:pt x="143" y="4"/>
                  </a:lnTo>
                  <a:lnTo>
                    <a:pt x="148" y="6"/>
                  </a:lnTo>
                  <a:lnTo>
                    <a:pt x="151" y="8"/>
                  </a:lnTo>
                  <a:lnTo>
                    <a:pt x="156" y="10"/>
                  </a:lnTo>
                  <a:lnTo>
                    <a:pt x="160" y="13"/>
                  </a:lnTo>
                  <a:lnTo>
                    <a:pt x="164" y="14"/>
                  </a:lnTo>
                  <a:lnTo>
                    <a:pt x="167" y="16"/>
                  </a:lnTo>
                  <a:lnTo>
                    <a:pt x="171" y="20"/>
                  </a:lnTo>
                  <a:lnTo>
                    <a:pt x="174" y="22"/>
                  </a:lnTo>
                  <a:lnTo>
                    <a:pt x="176" y="25"/>
                  </a:lnTo>
                  <a:lnTo>
                    <a:pt x="179" y="29"/>
                  </a:lnTo>
                  <a:lnTo>
                    <a:pt x="181" y="31"/>
                  </a:lnTo>
                  <a:lnTo>
                    <a:pt x="183" y="35"/>
                  </a:lnTo>
                  <a:lnTo>
                    <a:pt x="185" y="38"/>
                  </a:lnTo>
                  <a:lnTo>
                    <a:pt x="186" y="42"/>
                  </a:lnTo>
                  <a:lnTo>
                    <a:pt x="188" y="46"/>
                  </a:lnTo>
                  <a:lnTo>
                    <a:pt x="190" y="49"/>
                  </a:lnTo>
                  <a:lnTo>
                    <a:pt x="191" y="53"/>
                  </a:lnTo>
                  <a:lnTo>
                    <a:pt x="191" y="58"/>
                  </a:lnTo>
                  <a:lnTo>
                    <a:pt x="192" y="60"/>
                  </a:lnTo>
                  <a:lnTo>
                    <a:pt x="192" y="64"/>
                  </a:lnTo>
                  <a:lnTo>
                    <a:pt x="192" y="69"/>
                  </a:lnTo>
                  <a:lnTo>
                    <a:pt x="193" y="73"/>
                  </a:lnTo>
                  <a:lnTo>
                    <a:pt x="193" y="79"/>
                  </a:lnTo>
                  <a:lnTo>
                    <a:pt x="193" y="84"/>
                  </a:lnTo>
                  <a:lnTo>
                    <a:pt x="193" y="90"/>
                  </a:lnTo>
                  <a:lnTo>
                    <a:pt x="193" y="97"/>
                  </a:lnTo>
                  <a:lnTo>
                    <a:pt x="193" y="242"/>
                  </a:lnTo>
                  <a:lnTo>
                    <a:pt x="153" y="242"/>
                  </a:lnTo>
                  <a:lnTo>
                    <a:pt x="153" y="99"/>
                  </a:lnTo>
                  <a:lnTo>
                    <a:pt x="153" y="92"/>
                  </a:lnTo>
                  <a:lnTo>
                    <a:pt x="153" y="88"/>
                  </a:lnTo>
                  <a:lnTo>
                    <a:pt x="153" y="81"/>
                  </a:lnTo>
                  <a:lnTo>
                    <a:pt x="153" y="76"/>
                  </a:lnTo>
                  <a:lnTo>
                    <a:pt x="151" y="73"/>
                  </a:lnTo>
                  <a:lnTo>
                    <a:pt x="150" y="69"/>
                  </a:lnTo>
                  <a:lnTo>
                    <a:pt x="150" y="65"/>
                  </a:lnTo>
                  <a:lnTo>
                    <a:pt x="149" y="62"/>
                  </a:lnTo>
                  <a:lnTo>
                    <a:pt x="148" y="59"/>
                  </a:lnTo>
                  <a:lnTo>
                    <a:pt x="145" y="56"/>
                  </a:lnTo>
                  <a:lnTo>
                    <a:pt x="144" y="53"/>
                  </a:lnTo>
                  <a:lnTo>
                    <a:pt x="142" y="51"/>
                  </a:lnTo>
                  <a:lnTo>
                    <a:pt x="140" y="48"/>
                  </a:lnTo>
                  <a:lnTo>
                    <a:pt x="138" y="46"/>
                  </a:lnTo>
                  <a:lnTo>
                    <a:pt x="134" y="45"/>
                  </a:lnTo>
                  <a:lnTo>
                    <a:pt x="132" y="42"/>
                  </a:lnTo>
                  <a:lnTo>
                    <a:pt x="129" y="41"/>
                  </a:lnTo>
                  <a:lnTo>
                    <a:pt x="126" y="40"/>
                  </a:lnTo>
                  <a:lnTo>
                    <a:pt x="122" y="38"/>
                  </a:lnTo>
                  <a:lnTo>
                    <a:pt x="120" y="37"/>
                  </a:lnTo>
                  <a:lnTo>
                    <a:pt x="116" y="36"/>
                  </a:lnTo>
                  <a:lnTo>
                    <a:pt x="112" y="36"/>
                  </a:lnTo>
                  <a:lnTo>
                    <a:pt x="108" y="35"/>
                  </a:lnTo>
                  <a:lnTo>
                    <a:pt x="104" y="35"/>
                  </a:lnTo>
                  <a:lnTo>
                    <a:pt x="97" y="35"/>
                  </a:lnTo>
                  <a:lnTo>
                    <a:pt x="91" y="36"/>
                  </a:lnTo>
                  <a:lnTo>
                    <a:pt x="85" y="37"/>
                  </a:lnTo>
                  <a:lnTo>
                    <a:pt x="80" y="40"/>
                  </a:lnTo>
                  <a:lnTo>
                    <a:pt x="74" y="41"/>
                  </a:lnTo>
                  <a:lnTo>
                    <a:pt x="69" y="45"/>
                  </a:lnTo>
                  <a:lnTo>
                    <a:pt x="64" y="47"/>
                  </a:lnTo>
                  <a:lnTo>
                    <a:pt x="59" y="52"/>
                  </a:lnTo>
                  <a:lnTo>
                    <a:pt x="56" y="56"/>
                  </a:lnTo>
                  <a:lnTo>
                    <a:pt x="52" y="62"/>
                  </a:lnTo>
                  <a:lnTo>
                    <a:pt x="48" y="68"/>
                  </a:lnTo>
                  <a:lnTo>
                    <a:pt x="46" y="75"/>
                  </a:lnTo>
                  <a:lnTo>
                    <a:pt x="43" y="83"/>
                  </a:lnTo>
                  <a:lnTo>
                    <a:pt x="42" y="92"/>
                  </a:lnTo>
                  <a:lnTo>
                    <a:pt x="41" y="102"/>
                  </a:lnTo>
                  <a:lnTo>
                    <a:pt x="41" y="113"/>
                  </a:lnTo>
                  <a:lnTo>
                    <a:pt x="41" y="242"/>
                  </a:lnTo>
                  <a:lnTo>
                    <a:pt x="0" y="242"/>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69" name="Google Shape;1069;p100"/>
            <p:cNvSpPr/>
            <p:nvPr/>
          </p:nvSpPr>
          <p:spPr>
            <a:xfrm>
              <a:off x="3746" y="1327"/>
              <a:ext cx="42" cy="67"/>
            </a:xfrm>
            <a:custGeom>
              <a:avLst/>
              <a:gdLst/>
              <a:ahLst/>
              <a:cxnLst/>
              <a:rect l="l" t="t" r="r" b="b"/>
              <a:pathLst>
                <a:path w="207" h="334" extrusionOk="0">
                  <a:moveTo>
                    <a:pt x="169" y="327"/>
                  </a:moveTo>
                  <a:lnTo>
                    <a:pt x="169" y="298"/>
                  </a:lnTo>
                  <a:lnTo>
                    <a:pt x="164" y="307"/>
                  </a:lnTo>
                  <a:lnTo>
                    <a:pt x="156" y="313"/>
                  </a:lnTo>
                  <a:lnTo>
                    <a:pt x="149" y="319"/>
                  </a:lnTo>
                  <a:lnTo>
                    <a:pt x="141" y="324"/>
                  </a:lnTo>
                  <a:lnTo>
                    <a:pt x="133" y="329"/>
                  </a:lnTo>
                  <a:lnTo>
                    <a:pt x="123" y="331"/>
                  </a:lnTo>
                  <a:lnTo>
                    <a:pt x="113" y="332"/>
                  </a:lnTo>
                  <a:lnTo>
                    <a:pt x="103" y="334"/>
                  </a:lnTo>
                  <a:lnTo>
                    <a:pt x="96" y="332"/>
                  </a:lnTo>
                  <a:lnTo>
                    <a:pt x="89" y="332"/>
                  </a:lnTo>
                  <a:lnTo>
                    <a:pt x="82" y="331"/>
                  </a:lnTo>
                  <a:lnTo>
                    <a:pt x="75" y="329"/>
                  </a:lnTo>
                  <a:lnTo>
                    <a:pt x="69" y="327"/>
                  </a:lnTo>
                  <a:lnTo>
                    <a:pt x="63" y="324"/>
                  </a:lnTo>
                  <a:lnTo>
                    <a:pt x="57" y="321"/>
                  </a:lnTo>
                  <a:lnTo>
                    <a:pt x="50" y="318"/>
                  </a:lnTo>
                  <a:lnTo>
                    <a:pt x="44" y="314"/>
                  </a:lnTo>
                  <a:lnTo>
                    <a:pt x="39" y="309"/>
                  </a:lnTo>
                  <a:lnTo>
                    <a:pt x="34" y="304"/>
                  </a:lnTo>
                  <a:lnTo>
                    <a:pt x="30" y="299"/>
                  </a:lnTo>
                  <a:lnTo>
                    <a:pt x="25" y="293"/>
                  </a:lnTo>
                  <a:lnTo>
                    <a:pt x="21" y="287"/>
                  </a:lnTo>
                  <a:lnTo>
                    <a:pt x="17" y="281"/>
                  </a:lnTo>
                  <a:lnTo>
                    <a:pt x="14" y="273"/>
                  </a:lnTo>
                  <a:lnTo>
                    <a:pt x="11" y="267"/>
                  </a:lnTo>
                  <a:lnTo>
                    <a:pt x="7" y="260"/>
                  </a:lnTo>
                  <a:lnTo>
                    <a:pt x="6" y="251"/>
                  </a:lnTo>
                  <a:lnTo>
                    <a:pt x="4" y="244"/>
                  </a:lnTo>
                  <a:lnTo>
                    <a:pt x="3" y="235"/>
                  </a:lnTo>
                  <a:lnTo>
                    <a:pt x="1" y="227"/>
                  </a:lnTo>
                  <a:lnTo>
                    <a:pt x="1" y="218"/>
                  </a:lnTo>
                  <a:lnTo>
                    <a:pt x="0" y="209"/>
                  </a:lnTo>
                  <a:lnTo>
                    <a:pt x="1" y="201"/>
                  </a:lnTo>
                  <a:lnTo>
                    <a:pt x="1" y="192"/>
                  </a:lnTo>
                  <a:lnTo>
                    <a:pt x="3" y="184"/>
                  </a:lnTo>
                  <a:lnTo>
                    <a:pt x="4" y="175"/>
                  </a:lnTo>
                  <a:lnTo>
                    <a:pt x="5" y="168"/>
                  </a:lnTo>
                  <a:lnTo>
                    <a:pt x="7" y="160"/>
                  </a:lnTo>
                  <a:lnTo>
                    <a:pt x="10" y="153"/>
                  </a:lnTo>
                  <a:lnTo>
                    <a:pt x="12" y="145"/>
                  </a:lnTo>
                  <a:lnTo>
                    <a:pt x="16" y="138"/>
                  </a:lnTo>
                  <a:lnTo>
                    <a:pt x="18" y="131"/>
                  </a:lnTo>
                  <a:lnTo>
                    <a:pt x="23" y="125"/>
                  </a:lnTo>
                  <a:lnTo>
                    <a:pt x="27" y="120"/>
                  </a:lnTo>
                  <a:lnTo>
                    <a:pt x="32" y="114"/>
                  </a:lnTo>
                  <a:lnTo>
                    <a:pt x="37" y="109"/>
                  </a:lnTo>
                  <a:lnTo>
                    <a:pt x="42" y="105"/>
                  </a:lnTo>
                  <a:lnTo>
                    <a:pt x="48" y="100"/>
                  </a:lnTo>
                  <a:lnTo>
                    <a:pt x="54" y="98"/>
                  </a:lnTo>
                  <a:lnTo>
                    <a:pt x="60" y="94"/>
                  </a:lnTo>
                  <a:lnTo>
                    <a:pt x="66" y="91"/>
                  </a:lnTo>
                  <a:lnTo>
                    <a:pt x="73" y="89"/>
                  </a:lnTo>
                  <a:lnTo>
                    <a:pt x="80" y="88"/>
                  </a:lnTo>
                  <a:lnTo>
                    <a:pt x="86" y="86"/>
                  </a:lnTo>
                  <a:lnTo>
                    <a:pt x="94" y="85"/>
                  </a:lnTo>
                  <a:lnTo>
                    <a:pt x="101" y="85"/>
                  </a:lnTo>
                  <a:lnTo>
                    <a:pt x="106" y="85"/>
                  </a:lnTo>
                  <a:lnTo>
                    <a:pt x="112" y="85"/>
                  </a:lnTo>
                  <a:lnTo>
                    <a:pt x="117" y="86"/>
                  </a:lnTo>
                  <a:lnTo>
                    <a:pt x="122" y="88"/>
                  </a:lnTo>
                  <a:lnTo>
                    <a:pt x="126" y="89"/>
                  </a:lnTo>
                  <a:lnTo>
                    <a:pt x="130" y="90"/>
                  </a:lnTo>
                  <a:lnTo>
                    <a:pt x="135" y="93"/>
                  </a:lnTo>
                  <a:lnTo>
                    <a:pt x="139" y="94"/>
                  </a:lnTo>
                  <a:lnTo>
                    <a:pt x="143" y="96"/>
                  </a:lnTo>
                  <a:lnTo>
                    <a:pt x="148" y="99"/>
                  </a:lnTo>
                  <a:lnTo>
                    <a:pt x="151" y="101"/>
                  </a:lnTo>
                  <a:lnTo>
                    <a:pt x="154" y="105"/>
                  </a:lnTo>
                  <a:lnTo>
                    <a:pt x="157" y="107"/>
                  </a:lnTo>
                  <a:lnTo>
                    <a:pt x="161" y="111"/>
                  </a:lnTo>
                  <a:lnTo>
                    <a:pt x="164" y="115"/>
                  </a:lnTo>
                  <a:lnTo>
                    <a:pt x="166" y="117"/>
                  </a:lnTo>
                  <a:lnTo>
                    <a:pt x="166" y="0"/>
                  </a:lnTo>
                  <a:lnTo>
                    <a:pt x="207" y="0"/>
                  </a:lnTo>
                  <a:lnTo>
                    <a:pt x="207" y="327"/>
                  </a:lnTo>
                  <a:lnTo>
                    <a:pt x="169" y="327"/>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70" name="Google Shape;1070;p100"/>
            <p:cNvSpPr/>
            <p:nvPr/>
          </p:nvSpPr>
          <p:spPr>
            <a:xfrm>
              <a:off x="3755" y="1351"/>
              <a:ext cx="25" cy="36"/>
            </a:xfrm>
            <a:custGeom>
              <a:avLst/>
              <a:gdLst/>
              <a:ahLst/>
              <a:cxnLst/>
              <a:rect l="l" t="t" r="r" b="b"/>
              <a:pathLst>
                <a:path w="128" h="182" extrusionOk="0">
                  <a:moveTo>
                    <a:pt x="0" y="91"/>
                  </a:moveTo>
                  <a:lnTo>
                    <a:pt x="0" y="102"/>
                  </a:lnTo>
                  <a:lnTo>
                    <a:pt x="1" y="112"/>
                  </a:lnTo>
                  <a:lnTo>
                    <a:pt x="2" y="122"/>
                  </a:lnTo>
                  <a:lnTo>
                    <a:pt x="5" y="131"/>
                  </a:lnTo>
                  <a:lnTo>
                    <a:pt x="7" y="139"/>
                  </a:lnTo>
                  <a:lnTo>
                    <a:pt x="11" y="147"/>
                  </a:lnTo>
                  <a:lnTo>
                    <a:pt x="15" y="153"/>
                  </a:lnTo>
                  <a:lnTo>
                    <a:pt x="20" y="159"/>
                  </a:lnTo>
                  <a:lnTo>
                    <a:pt x="24" y="165"/>
                  </a:lnTo>
                  <a:lnTo>
                    <a:pt x="29" y="169"/>
                  </a:lnTo>
                  <a:lnTo>
                    <a:pt x="34" y="174"/>
                  </a:lnTo>
                  <a:lnTo>
                    <a:pt x="40" y="176"/>
                  </a:lnTo>
                  <a:lnTo>
                    <a:pt x="45" y="179"/>
                  </a:lnTo>
                  <a:lnTo>
                    <a:pt x="52" y="181"/>
                  </a:lnTo>
                  <a:lnTo>
                    <a:pt x="58" y="181"/>
                  </a:lnTo>
                  <a:lnTo>
                    <a:pt x="65" y="182"/>
                  </a:lnTo>
                  <a:lnTo>
                    <a:pt x="71" y="181"/>
                  </a:lnTo>
                  <a:lnTo>
                    <a:pt x="77" y="181"/>
                  </a:lnTo>
                  <a:lnTo>
                    <a:pt x="84" y="179"/>
                  </a:lnTo>
                  <a:lnTo>
                    <a:pt x="88" y="176"/>
                  </a:lnTo>
                  <a:lnTo>
                    <a:pt x="95" y="174"/>
                  </a:lnTo>
                  <a:lnTo>
                    <a:pt x="99" y="170"/>
                  </a:lnTo>
                  <a:lnTo>
                    <a:pt x="104" y="165"/>
                  </a:lnTo>
                  <a:lnTo>
                    <a:pt x="109" y="160"/>
                  </a:lnTo>
                  <a:lnTo>
                    <a:pt x="114" y="155"/>
                  </a:lnTo>
                  <a:lnTo>
                    <a:pt x="118" y="148"/>
                  </a:lnTo>
                  <a:lnTo>
                    <a:pt x="120" y="141"/>
                  </a:lnTo>
                  <a:lnTo>
                    <a:pt x="123" y="133"/>
                  </a:lnTo>
                  <a:lnTo>
                    <a:pt x="125" y="125"/>
                  </a:lnTo>
                  <a:lnTo>
                    <a:pt x="127" y="116"/>
                  </a:lnTo>
                  <a:lnTo>
                    <a:pt x="128" y="105"/>
                  </a:lnTo>
                  <a:lnTo>
                    <a:pt x="128" y="95"/>
                  </a:lnTo>
                  <a:lnTo>
                    <a:pt x="128" y="83"/>
                  </a:lnTo>
                  <a:lnTo>
                    <a:pt x="127" y="72"/>
                  </a:lnTo>
                  <a:lnTo>
                    <a:pt x="125" y="62"/>
                  </a:lnTo>
                  <a:lnTo>
                    <a:pt x="123" y="52"/>
                  </a:lnTo>
                  <a:lnTo>
                    <a:pt x="120" y="43"/>
                  </a:lnTo>
                  <a:lnTo>
                    <a:pt x="117" y="36"/>
                  </a:lnTo>
                  <a:lnTo>
                    <a:pt x="113" y="30"/>
                  </a:lnTo>
                  <a:lnTo>
                    <a:pt x="109" y="24"/>
                  </a:lnTo>
                  <a:lnTo>
                    <a:pt x="104" y="18"/>
                  </a:lnTo>
                  <a:lnTo>
                    <a:pt x="99" y="13"/>
                  </a:lnTo>
                  <a:lnTo>
                    <a:pt x="93" y="9"/>
                  </a:lnTo>
                  <a:lnTo>
                    <a:pt x="88" y="7"/>
                  </a:lnTo>
                  <a:lnTo>
                    <a:pt x="82" y="4"/>
                  </a:lnTo>
                  <a:lnTo>
                    <a:pt x="76" y="2"/>
                  </a:lnTo>
                  <a:lnTo>
                    <a:pt x="70" y="0"/>
                  </a:lnTo>
                  <a:lnTo>
                    <a:pt x="63" y="0"/>
                  </a:lnTo>
                  <a:lnTo>
                    <a:pt x="56" y="0"/>
                  </a:lnTo>
                  <a:lnTo>
                    <a:pt x="50" y="2"/>
                  </a:lnTo>
                  <a:lnTo>
                    <a:pt x="44" y="4"/>
                  </a:lnTo>
                  <a:lnTo>
                    <a:pt x="38" y="5"/>
                  </a:lnTo>
                  <a:lnTo>
                    <a:pt x="33" y="9"/>
                  </a:lnTo>
                  <a:lnTo>
                    <a:pt x="27" y="13"/>
                  </a:lnTo>
                  <a:lnTo>
                    <a:pt x="22" y="18"/>
                  </a:lnTo>
                  <a:lnTo>
                    <a:pt x="18" y="23"/>
                  </a:lnTo>
                  <a:lnTo>
                    <a:pt x="13" y="29"/>
                  </a:lnTo>
                  <a:lnTo>
                    <a:pt x="10" y="35"/>
                  </a:lnTo>
                  <a:lnTo>
                    <a:pt x="7" y="42"/>
                  </a:lnTo>
                  <a:lnTo>
                    <a:pt x="5" y="51"/>
                  </a:lnTo>
                  <a:lnTo>
                    <a:pt x="2" y="59"/>
                  </a:lnTo>
                  <a:lnTo>
                    <a:pt x="1" y="69"/>
                  </a:lnTo>
                  <a:lnTo>
                    <a:pt x="0" y="80"/>
                  </a:lnTo>
                  <a:lnTo>
                    <a:pt x="0" y="91"/>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71" name="Google Shape;1071;p100"/>
            <p:cNvSpPr/>
            <p:nvPr/>
          </p:nvSpPr>
          <p:spPr>
            <a:xfrm>
              <a:off x="3800" y="1327"/>
              <a:ext cx="8" cy="10"/>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072" name="Google Shape;1072;p100"/>
            <p:cNvSpPr/>
            <p:nvPr/>
          </p:nvSpPr>
          <p:spPr>
            <a:xfrm>
              <a:off x="3800" y="1345"/>
              <a:ext cx="8" cy="48"/>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073" name="Google Shape;1073;p100"/>
            <p:cNvSpPr/>
            <p:nvPr/>
          </p:nvSpPr>
          <p:spPr>
            <a:xfrm>
              <a:off x="3816" y="1329"/>
              <a:ext cx="23" cy="64"/>
            </a:xfrm>
            <a:custGeom>
              <a:avLst/>
              <a:gdLst/>
              <a:ahLst/>
              <a:cxnLst/>
              <a:rect l="l" t="t" r="r" b="b"/>
              <a:pathLst>
                <a:path w="116" h="323" extrusionOk="0">
                  <a:moveTo>
                    <a:pt x="110" y="284"/>
                  </a:moveTo>
                  <a:lnTo>
                    <a:pt x="116" y="319"/>
                  </a:lnTo>
                  <a:lnTo>
                    <a:pt x="111" y="321"/>
                  </a:lnTo>
                  <a:lnTo>
                    <a:pt x="107" y="321"/>
                  </a:lnTo>
                  <a:lnTo>
                    <a:pt x="104" y="322"/>
                  </a:lnTo>
                  <a:lnTo>
                    <a:pt x="100" y="322"/>
                  </a:lnTo>
                  <a:lnTo>
                    <a:pt x="96" y="322"/>
                  </a:lnTo>
                  <a:lnTo>
                    <a:pt x="93" y="323"/>
                  </a:lnTo>
                  <a:lnTo>
                    <a:pt x="89" y="323"/>
                  </a:lnTo>
                  <a:lnTo>
                    <a:pt x="85" y="323"/>
                  </a:lnTo>
                  <a:lnTo>
                    <a:pt x="80" y="323"/>
                  </a:lnTo>
                  <a:lnTo>
                    <a:pt x="75" y="322"/>
                  </a:lnTo>
                  <a:lnTo>
                    <a:pt x="70" y="322"/>
                  </a:lnTo>
                  <a:lnTo>
                    <a:pt x="66" y="321"/>
                  </a:lnTo>
                  <a:lnTo>
                    <a:pt x="62" y="321"/>
                  </a:lnTo>
                  <a:lnTo>
                    <a:pt x="58" y="319"/>
                  </a:lnTo>
                  <a:lnTo>
                    <a:pt x="54" y="317"/>
                  </a:lnTo>
                  <a:lnTo>
                    <a:pt x="52" y="316"/>
                  </a:lnTo>
                  <a:lnTo>
                    <a:pt x="48" y="315"/>
                  </a:lnTo>
                  <a:lnTo>
                    <a:pt x="46" y="312"/>
                  </a:lnTo>
                  <a:lnTo>
                    <a:pt x="43" y="310"/>
                  </a:lnTo>
                  <a:lnTo>
                    <a:pt x="41" y="308"/>
                  </a:lnTo>
                  <a:lnTo>
                    <a:pt x="40" y="306"/>
                  </a:lnTo>
                  <a:lnTo>
                    <a:pt x="37" y="303"/>
                  </a:lnTo>
                  <a:lnTo>
                    <a:pt x="36" y="301"/>
                  </a:lnTo>
                  <a:lnTo>
                    <a:pt x="35" y="297"/>
                  </a:lnTo>
                  <a:lnTo>
                    <a:pt x="34" y="295"/>
                  </a:lnTo>
                  <a:lnTo>
                    <a:pt x="32" y="290"/>
                  </a:lnTo>
                  <a:lnTo>
                    <a:pt x="31" y="286"/>
                  </a:lnTo>
                  <a:lnTo>
                    <a:pt x="31" y="280"/>
                  </a:lnTo>
                  <a:lnTo>
                    <a:pt x="30" y="274"/>
                  </a:lnTo>
                  <a:lnTo>
                    <a:pt x="30" y="267"/>
                  </a:lnTo>
                  <a:lnTo>
                    <a:pt x="30" y="259"/>
                  </a:lnTo>
                  <a:lnTo>
                    <a:pt x="30" y="251"/>
                  </a:lnTo>
                  <a:lnTo>
                    <a:pt x="30" y="114"/>
                  </a:lnTo>
                  <a:lnTo>
                    <a:pt x="0" y="114"/>
                  </a:lnTo>
                  <a:lnTo>
                    <a:pt x="0" y="82"/>
                  </a:lnTo>
                  <a:lnTo>
                    <a:pt x="30" y="82"/>
                  </a:lnTo>
                  <a:lnTo>
                    <a:pt x="30" y="23"/>
                  </a:lnTo>
                  <a:lnTo>
                    <a:pt x="69" y="0"/>
                  </a:lnTo>
                  <a:lnTo>
                    <a:pt x="69" y="82"/>
                  </a:lnTo>
                  <a:lnTo>
                    <a:pt x="110" y="82"/>
                  </a:lnTo>
                  <a:lnTo>
                    <a:pt x="110" y="114"/>
                  </a:lnTo>
                  <a:lnTo>
                    <a:pt x="69" y="114"/>
                  </a:lnTo>
                  <a:lnTo>
                    <a:pt x="69" y="253"/>
                  </a:lnTo>
                  <a:lnTo>
                    <a:pt x="69" y="257"/>
                  </a:lnTo>
                  <a:lnTo>
                    <a:pt x="69" y="260"/>
                  </a:lnTo>
                  <a:lnTo>
                    <a:pt x="70" y="264"/>
                  </a:lnTo>
                  <a:lnTo>
                    <a:pt x="70" y="267"/>
                  </a:lnTo>
                  <a:lnTo>
                    <a:pt x="70" y="269"/>
                  </a:lnTo>
                  <a:lnTo>
                    <a:pt x="70" y="272"/>
                  </a:lnTo>
                  <a:lnTo>
                    <a:pt x="72" y="273"/>
                  </a:lnTo>
                  <a:lnTo>
                    <a:pt x="72" y="275"/>
                  </a:lnTo>
                  <a:lnTo>
                    <a:pt x="73" y="276"/>
                  </a:lnTo>
                  <a:lnTo>
                    <a:pt x="74" y="278"/>
                  </a:lnTo>
                  <a:lnTo>
                    <a:pt x="74" y="279"/>
                  </a:lnTo>
                  <a:lnTo>
                    <a:pt x="75" y="280"/>
                  </a:lnTo>
                  <a:lnTo>
                    <a:pt x="77" y="281"/>
                  </a:lnTo>
                  <a:lnTo>
                    <a:pt x="78" y="281"/>
                  </a:lnTo>
                  <a:lnTo>
                    <a:pt x="79" y="283"/>
                  </a:lnTo>
                  <a:lnTo>
                    <a:pt x="80" y="283"/>
                  </a:lnTo>
                  <a:lnTo>
                    <a:pt x="82" y="284"/>
                  </a:lnTo>
                  <a:lnTo>
                    <a:pt x="83" y="284"/>
                  </a:lnTo>
                  <a:lnTo>
                    <a:pt x="84" y="285"/>
                  </a:lnTo>
                  <a:lnTo>
                    <a:pt x="86" y="285"/>
                  </a:lnTo>
                  <a:lnTo>
                    <a:pt x="88" y="285"/>
                  </a:lnTo>
                  <a:lnTo>
                    <a:pt x="90" y="285"/>
                  </a:lnTo>
                  <a:lnTo>
                    <a:pt x="93" y="285"/>
                  </a:lnTo>
                  <a:lnTo>
                    <a:pt x="94" y="285"/>
                  </a:lnTo>
                  <a:lnTo>
                    <a:pt x="96" y="285"/>
                  </a:lnTo>
                  <a:lnTo>
                    <a:pt x="98" y="285"/>
                  </a:lnTo>
                  <a:lnTo>
                    <a:pt x="100" y="285"/>
                  </a:lnTo>
                  <a:lnTo>
                    <a:pt x="102" y="285"/>
                  </a:lnTo>
                  <a:lnTo>
                    <a:pt x="105" y="285"/>
                  </a:lnTo>
                  <a:lnTo>
                    <a:pt x="107" y="284"/>
                  </a:lnTo>
                  <a:lnTo>
                    <a:pt x="110" y="28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74" name="Google Shape;1074;p100"/>
            <p:cNvSpPr/>
            <p:nvPr/>
          </p:nvSpPr>
          <p:spPr>
            <a:xfrm>
              <a:off x="3846" y="1327"/>
              <a:ext cx="8" cy="10"/>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075" name="Google Shape;1075;p100"/>
            <p:cNvSpPr/>
            <p:nvPr/>
          </p:nvSpPr>
          <p:spPr>
            <a:xfrm>
              <a:off x="3846" y="1345"/>
              <a:ext cx="8" cy="48"/>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076" name="Google Shape;1076;p100"/>
            <p:cNvSpPr/>
            <p:nvPr/>
          </p:nvSpPr>
          <p:spPr>
            <a:xfrm>
              <a:off x="3863" y="1344"/>
              <a:ext cx="45" cy="50"/>
            </a:xfrm>
            <a:custGeom>
              <a:avLst/>
              <a:gdLst/>
              <a:ahLst/>
              <a:cxnLst/>
              <a:rect l="l" t="t" r="r" b="b"/>
              <a:pathLst>
                <a:path w="221" h="249" extrusionOk="0">
                  <a:moveTo>
                    <a:pt x="0" y="124"/>
                  </a:moveTo>
                  <a:lnTo>
                    <a:pt x="0" y="108"/>
                  </a:lnTo>
                  <a:lnTo>
                    <a:pt x="1" y="94"/>
                  </a:lnTo>
                  <a:lnTo>
                    <a:pt x="4" y="79"/>
                  </a:lnTo>
                  <a:lnTo>
                    <a:pt x="8" y="67"/>
                  </a:lnTo>
                  <a:lnTo>
                    <a:pt x="13" y="56"/>
                  </a:lnTo>
                  <a:lnTo>
                    <a:pt x="19" y="45"/>
                  </a:lnTo>
                  <a:lnTo>
                    <a:pt x="27" y="35"/>
                  </a:lnTo>
                  <a:lnTo>
                    <a:pt x="35" y="26"/>
                  </a:lnTo>
                  <a:lnTo>
                    <a:pt x="44" y="20"/>
                  </a:lnTo>
                  <a:lnTo>
                    <a:pt x="52" y="15"/>
                  </a:lnTo>
                  <a:lnTo>
                    <a:pt x="61" y="10"/>
                  </a:lnTo>
                  <a:lnTo>
                    <a:pt x="70" y="6"/>
                  </a:lnTo>
                  <a:lnTo>
                    <a:pt x="79" y="4"/>
                  </a:lnTo>
                  <a:lnTo>
                    <a:pt x="89" y="1"/>
                  </a:lnTo>
                  <a:lnTo>
                    <a:pt x="99" y="0"/>
                  </a:lnTo>
                  <a:lnTo>
                    <a:pt x="110" y="0"/>
                  </a:lnTo>
                  <a:lnTo>
                    <a:pt x="123" y="0"/>
                  </a:lnTo>
                  <a:lnTo>
                    <a:pt x="134" y="3"/>
                  </a:lnTo>
                  <a:lnTo>
                    <a:pt x="145" y="5"/>
                  </a:lnTo>
                  <a:lnTo>
                    <a:pt x="155" y="8"/>
                  </a:lnTo>
                  <a:lnTo>
                    <a:pt x="164" y="13"/>
                  </a:lnTo>
                  <a:lnTo>
                    <a:pt x="174" y="19"/>
                  </a:lnTo>
                  <a:lnTo>
                    <a:pt x="183" y="25"/>
                  </a:lnTo>
                  <a:lnTo>
                    <a:pt x="190" y="32"/>
                  </a:lnTo>
                  <a:lnTo>
                    <a:pt x="198" y="41"/>
                  </a:lnTo>
                  <a:lnTo>
                    <a:pt x="204" y="49"/>
                  </a:lnTo>
                  <a:lnTo>
                    <a:pt x="210" y="59"/>
                  </a:lnTo>
                  <a:lnTo>
                    <a:pt x="214" y="70"/>
                  </a:lnTo>
                  <a:lnTo>
                    <a:pt x="217" y="81"/>
                  </a:lnTo>
                  <a:lnTo>
                    <a:pt x="220" y="94"/>
                  </a:lnTo>
                  <a:lnTo>
                    <a:pt x="221" y="107"/>
                  </a:lnTo>
                  <a:lnTo>
                    <a:pt x="221" y="121"/>
                  </a:lnTo>
                  <a:lnTo>
                    <a:pt x="221" y="132"/>
                  </a:lnTo>
                  <a:lnTo>
                    <a:pt x="221" y="143"/>
                  </a:lnTo>
                  <a:lnTo>
                    <a:pt x="220" y="153"/>
                  </a:lnTo>
                  <a:lnTo>
                    <a:pt x="218" y="161"/>
                  </a:lnTo>
                  <a:lnTo>
                    <a:pt x="216" y="170"/>
                  </a:lnTo>
                  <a:lnTo>
                    <a:pt x="214" y="179"/>
                  </a:lnTo>
                  <a:lnTo>
                    <a:pt x="211" y="186"/>
                  </a:lnTo>
                  <a:lnTo>
                    <a:pt x="207" y="193"/>
                  </a:lnTo>
                  <a:lnTo>
                    <a:pt x="204" y="199"/>
                  </a:lnTo>
                  <a:lnTo>
                    <a:pt x="200" y="206"/>
                  </a:lnTo>
                  <a:lnTo>
                    <a:pt x="195" y="210"/>
                  </a:lnTo>
                  <a:lnTo>
                    <a:pt x="191" y="217"/>
                  </a:lnTo>
                  <a:lnTo>
                    <a:pt x="185" y="222"/>
                  </a:lnTo>
                  <a:lnTo>
                    <a:pt x="180" y="225"/>
                  </a:lnTo>
                  <a:lnTo>
                    <a:pt x="174" y="230"/>
                  </a:lnTo>
                  <a:lnTo>
                    <a:pt x="168" y="234"/>
                  </a:lnTo>
                  <a:lnTo>
                    <a:pt x="161" y="238"/>
                  </a:lnTo>
                  <a:lnTo>
                    <a:pt x="155" y="240"/>
                  </a:lnTo>
                  <a:lnTo>
                    <a:pt x="147" y="242"/>
                  </a:lnTo>
                  <a:lnTo>
                    <a:pt x="140" y="245"/>
                  </a:lnTo>
                  <a:lnTo>
                    <a:pt x="134" y="246"/>
                  </a:lnTo>
                  <a:lnTo>
                    <a:pt x="125" y="247"/>
                  </a:lnTo>
                  <a:lnTo>
                    <a:pt x="118" y="247"/>
                  </a:lnTo>
                  <a:lnTo>
                    <a:pt x="110" y="249"/>
                  </a:lnTo>
                  <a:lnTo>
                    <a:pt x="98" y="247"/>
                  </a:lnTo>
                  <a:lnTo>
                    <a:pt x="87" y="246"/>
                  </a:lnTo>
                  <a:lnTo>
                    <a:pt x="76" y="244"/>
                  </a:lnTo>
                  <a:lnTo>
                    <a:pt x="65" y="240"/>
                  </a:lnTo>
                  <a:lnTo>
                    <a:pt x="56" y="235"/>
                  </a:lnTo>
                  <a:lnTo>
                    <a:pt x="46" y="230"/>
                  </a:lnTo>
                  <a:lnTo>
                    <a:pt x="38" y="224"/>
                  </a:lnTo>
                  <a:lnTo>
                    <a:pt x="30" y="217"/>
                  </a:lnTo>
                  <a:lnTo>
                    <a:pt x="23" y="208"/>
                  </a:lnTo>
                  <a:lnTo>
                    <a:pt x="17" y="198"/>
                  </a:lnTo>
                  <a:lnTo>
                    <a:pt x="11" y="188"/>
                  </a:lnTo>
                  <a:lnTo>
                    <a:pt x="7" y="177"/>
                  </a:lnTo>
                  <a:lnTo>
                    <a:pt x="3" y="165"/>
                  </a:lnTo>
                  <a:lnTo>
                    <a:pt x="1" y="153"/>
                  </a:lnTo>
                  <a:lnTo>
                    <a:pt x="0" y="139"/>
                  </a:lnTo>
                  <a:lnTo>
                    <a:pt x="0" y="12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77" name="Google Shape;1077;p100"/>
            <p:cNvSpPr/>
            <p:nvPr/>
          </p:nvSpPr>
          <p:spPr>
            <a:xfrm>
              <a:off x="3871" y="1351"/>
              <a:ext cx="28" cy="36"/>
            </a:xfrm>
            <a:custGeom>
              <a:avLst/>
              <a:gdLst/>
              <a:ahLst/>
              <a:cxnLst/>
              <a:rect l="l" t="t" r="r" b="b"/>
              <a:pathLst>
                <a:path w="140" h="182" extrusionOk="0">
                  <a:moveTo>
                    <a:pt x="0" y="91"/>
                  </a:moveTo>
                  <a:lnTo>
                    <a:pt x="0" y="102"/>
                  </a:lnTo>
                  <a:lnTo>
                    <a:pt x="1" y="112"/>
                  </a:lnTo>
                  <a:lnTo>
                    <a:pt x="4" y="122"/>
                  </a:lnTo>
                  <a:lnTo>
                    <a:pt x="5" y="131"/>
                  </a:lnTo>
                  <a:lnTo>
                    <a:pt x="9" y="139"/>
                  </a:lnTo>
                  <a:lnTo>
                    <a:pt x="11" y="147"/>
                  </a:lnTo>
                  <a:lnTo>
                    <a:pt x="16" y="153"/>
                  </a:lnTo>
                  <a:lnTo>
                    <a:pt x="20" y="159"/>
                  </a:lnTo>
                  <a:lnTo>
                    <a:pt x="26" y="165"/>
                  </a:lnTo>
                  <a:lnTo>
                    <a:pt x="31" y="169"/>
                  </a:lnTo>
                  <a:lnTo>
                    <a:pt x="37" y="174"/>
                  </a:lnTo>
                  <a:lnTo>
                    <a:pt x="43" y="176"/>
                  </a:lnTo>
                  <a:lnTo>
                    <a:pt x="49" y="179"/>
                  </a:lnTo>
                  <a:lnTo>
                    <a:pt x="55" y="181"/>
                  </a:lnTo>
                  <a:lnTo>
                    <a:pt x="63" y="181"/>
                  </a:lnTo>
                  <a:lnTo>
                    <a:pt x="70" y="182"/>
                  </a:lnTo>
                  <a:lnTo>
                    <a:pt x="78" y="181"/>
                  </a:lnTo>
                  <a:lnTo>
                    <a:pt x="85" y="181"/>
                  </a:lnTo>
                  <a:lnTo>
                    <a:pt x="91" y="179"/>
                  </a:lnTo>
                  <a:lnTo>
                    <a:pt x="97" y="176"/>
                  </a:lnTo>
                  <a:lnTo>
                    <a:pt x="103" y="173"/>
                  </a:lnTo>
                  <a:lnTo>
                    <a:pt x="110" y="169"/>
                  </a:lnTo>
                  <a:lnTo>
                    <a:pt x="115" y="165"/>
                  </a:lnTo>
                  <a:lnTo>
                    <a:pt x="121" y="159"/>
                  </a:lnTo>
                  <a:lnTo>
                    <a:pt x="124" y="153"/>
                  </a:lnTo>
                  <a:lnTo>
                    <a:pt x="129" y="147"/>
                  </a:lnTo>
                  <a:lnTo>
                    <a:pt x="132" y="139"/>
                  </a:lnTo>
                  <a:lnTo>
                    <a:pt x="135" y="131"/>
                  </a:lnTo>
                  <a:lnTo>
                    <a:pt x="138" y="121"/>
                  </a:lnTo>
                  <a:lnTo>
                    <a:pt x="139" y="111"/>
                  </a:lnTo>
                  <a:lnTo>
                    <a:pt x="140" y="101"/>
                  </a:lnTo>
                  <a:lnTo>
                    <a:pt x="140" y="90"/>
                  </a:lnTo>
                  <a:lnTo>
                    <a:pt x="140" y="79"/>
                  </a:lnTo>
                  <a:lnTo>
                    <a:pt x="139" y="69"/>
                  </a:lnTo>
                  <a:lnTo>
                    <a:pt x="137" y="59"/>
                  </a:lnTo>
                  <a:lnTo>
                    <a:pt x="135" y="51"/>
                  </a:lnTo>
                  <a:lnTo>
                    <a:pt x="132" y="43"/>
                  </a:lnTo>
                  <a:lnTo>
                    <a:pt x="129" y="36"/>
                  </a:lnTo>
                  <a:lnTo>
                    <a:pt x="124" y="29"/>
                  </a:lnTo>
                  <a:lnTo>
                    <a:pt x="121" y="23"/>
                  </a:lnTo>
                  <a:lnTo>
                    <a:pt x="115" y="18"/>
                  </a:lnTo>
                  <a:lnTo>
                    <a:pt x="110" y="13"/>
                  </a:lnTo>
                  <a:lnTo>
                    <a:pt x="103" y="9"/>
                  </a:lnTo>
                  <a:lnTo>
                    <a:pt x="97" y="7"/>
                  </a:lnTo>
                  <a:lnTo>
                    <a:pt x="91" y="4"/>
                  </a:lnTo>
                  <a:lnTo>
                    <a:pt x="85" y="2"/>
                  </a:lnTo>
                  <a:lnTo>
                    <a:pt x="78" y="0"/>
                  </a:lnTo>
                  <a:lnTo>
                    <a:pt x="70" y="0"/>
                  </a:lnTo>
                  <a:lnTo>
                    <a:pt x="63" y="0"/>
                  </a:lnTo>
                  <a:lnTo>
                    <a:pt x="55" y="2"/>
                  </a:lnTo>
                  <a:lnTo>
                    <a:pt x="49" y="4"/>
                  </a:lnTo>
                  <a:lnTo>
                    <a:pt x="43" y="7"/>
                  </a:lnTo>
                  <a:lnTo>
                    <a:pt x="37" y="9"/>
                  </a:lnTo>
                  <a:lnTo>
                    <a:pt x="31" y="13"/>
                  </a:lnTo>
                  <a:lnTo>
                    <a:pt x="26" y="18"/>
                  </a:lnTo>
                  <a:lnTo>
                    <a:pt x="20" y="23"/>
                  </a:lnTo>
                  <a:lnTo>
                    <a:pt x="16" y="29"/>
                  </a:lnTo>
                  <a:lnTo>
                    <a:pt x="11" y="36"/>
                  </a:lnTo>
                  <a:lnTo>
                    <a:pt x="9" y="43"/>
                  </a:lnTo>
                  <a:lnTo>
                    <a:pt x="5" y="51"/>
                  </a:lnTo>
                  <a:lnTo>
                    <a:pt x="4" y="61"/>
                  </a:lnTo>
                  <a:lnTo>
                    <a:pt x="1" y="69"/>
                  </a:lnTo>
                  <a:lnTo>
                    <a:pt x="0" y="80"/>
                  </a:lnTo>
                  <a:lnTo>
                    <a:pt x="0" y="91"/>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78" name="Google Shape;1078;p100"/>
            <p:cNvSpPr/>
            <p:nvPr/>
          </p:nvSpPr>
          <p:spPr>
            <a:xfrm>
              <a:off x="3917" y="1344"/>
              <a:ext cx="39" cy="49"/>
            </a:xfrm>
            <a:custGeom>
              <a:avLst/>
              <a:gdLst/>
              <a:ahLst/>
              <a:cxnLst/>
              <a:rect l="l" t="t" r="r" b="b"/>
              <a:pathLst>
                <a:path w="193" h="242" extrusionOk="0">
                  <a:moveTo>
                    <a:pt x="0" y="242"/>
                  </a:moveTo>
                  <a:lnTo>
                    <a:pt x="0" y="5"/>
                  </a:lnTo>
                  <a:lnTo>
                    <a:pt x="36" y="5"/>
                  </a:lnTo>
                  <a:lnTo>
                    <a:pt x="36" y="40"/>
                  </a:lnTo>
                  <a:lnTo>
                    <a:pt x="43" y="30"/>
                  </a:lnTo>
                  <a:lnTo>
                    <a:pt x="50" y="22"/>
                  </a:lnTo>
                  <a:lnTo>
                    <a:pt x="59" y="15"/>
                  </a:lnTo>
                  <a:lnTo>
                    <a:pt x="68" y="10"/>
                  </a:lnTo>
                  <a:lnTo>
                    <a:pt x="77" y="5"/>
                  </a:lnTo>
                  <a:lnTo>
                    <a:pt x="88" y="3"/>
                  </a:lnTo>
                  <a:lnTo>
                    <a:pt x="100" y="0"/>
                  </a:lnTo>
                  <a:lnTo>
                    <a:pt x="112" y="0"/>
                  </a:lnTo>
                  <a:lnTo>
                    <a:pt x="117" y="0"/>
                  </a:lnTo>
                  <a:lnTo>
                    <a:pt x="122" y="0"/>
                  </a:lnTo>
                  <a:lnTo>
                    <a:pt x="127" y="1"/>
                  </a:lnTo>
                  <a:lnTo>
                    <a:pt x="132" y="1"/>
                  </a:lnTo>
                  <a:lnTo>
                    <a:pt x="136" y="3"/>
                  </a:lnTo>
                  <a:lnTo>
                    <a:pt x="141" y="4"/>
                  </a:lnTo>
                  <a:lnTo>
                    <a:pt x="146" y="6"/>
                  </a:lnTo>
                  <a:lnTo>
                    <a:pt x="151" y="8"/>
                  </a:lnTo>
                  <a:lnTo>
                    <a:pt x="155" y="10"/>
                  </a:lnTo>
                  <a:lnTo>
                    <a:pt x="159" y="13"/>
                  </a:lnTo>
                  <a:lnTo>
                    <a:pt x="163" y="14"/>
                  </a:lnTo>
                  <a:lnTo>
                    <a:pt x="166" y="16"/>
                  </a:lnTo>
                  <a:lnTo>
                    <a:pt x="170" y="20"/>
                  </a:lnTo>
                  <a:lnTo>
                    <a:pt x="172" y="22"/>
                  </a:lnTo>
                  <a:lnTo>
                    <a:pt x="176" y="25"/>
                  </a:lnTo>
                  <a:lnTo>
                    <a:pt x="177" y="29"/>
                  </a:lnTo>
                  <a:lnTo>
                    <a:pt x="179" y="31"/>
                  </a:lnTo>
                  <a:lnTo>
                    <a:pt x="182" y="35"/>
                  </a:lnTo>
                  <a:lnTo>
                    <a:pt x="183" y="38"/>
                  </a:lnTo>
                  <a:lnTo>
                    <a:pt x="186" y="42"/>
                  </a:lnTo>
                  <a:lnTo>
                    <a:pt x="187" y="46"/>
                  </a:lnTo>
                  <a:lnTo>
                    <a:pt x="188" y="49"/>
                  </a:lnTo>
                  <a:lnTo>
                    <a:pt x="189" y="53"/>
                  </a:lnTo>
                  <a:lnTo>
                    <a:pt x="191" y="58"/>
                  </a:lnTo>
                  <a:lnTo>
                    <a:pt x="191" y="60"/>
                  </a:lnTo>
                  <a:lnTo>
                    <a:pt x="191" y="64"/>
                  </a:lnTo>
                  <a:lnTo>
                    <a:pt x="192" y="69"/>
                  </a:lnTo>
                  <a:lnTo>
                    <a:pt x="192" y="73"/>
                  </a:lnTo>
                  <a:lnTo>
                    <a:pt x="192" y="79"/>
                  </a:lnTo>
                  <a:lnTo>
                    <a:pt x="192" y="84"/>
                  </a:lnTo>
                  <a:lnTo>
                    <a:pt x="192" y="90"/>
                  </a:lnTo>
                  <a:lnTo>
                    <a:pt x="193" y="97"/>
                  </a:lnTo>
                  <a:lnTo>
                    <a:pt x="193" y="242"/>
                  </a:lnTo>
                  <a:lnTo>
                    <a:pt x="152" y="242"/>
                  </a:lnTo>
                  <a:lnTo>
                    <a:pt x="152" y="99"/>
                  </a:lnTo>
                  <a:lnTo>
                    <a:pt x="152" y="92"/>
                  </a:lnTo>
                  <a:lnTo>
                    <a:pt x="152" y="88"/>
                  </a:lnTo>
                  <a:lnTo>
                    <a:pt x="151" y="81"/>
                  </a:lnTo>
                  <a:lnTo>
                    <a:pt x="151" y="76"/>
                  </a:lnTo>
                  <a:lnTo>
                    <a:pt x="150" y="73"/>
                  </a:lnTo>
                  <a:lnTo>
                    <a:pt x="150" y="69"/>
                  </a:lnTo>
                  <a:lnTo>
                    <a:pt x="149" y="65"/>
                  </a:lnTo>
                  <a:lnTo>
                    <a:pt x="147" y="62"/>
                  </a:lnTo>
                  <a:lnTo>
                    <a:pt x="146" y="59"/>
                  </a:lnTo>
                  <a:lnTo>
                    <a:pt x="145" y="56"/>
                  </a:lnTo>
                  <a:lnTo>
                    <a:pt x="143" y="53"/>
                  </a:lnTo>
                  <a:lnTo>
                    <a:pt x="141" y="51"/>
                  </a:lnTo>
                  <a:lnTo>
                    <a:pt x="139" y="48"/>
                  </a:lnTo>
                  <a:lnTo>
                    <a:pt x="136" y="46"/>
                  </a:lnTo>
                  <a:lnTo>
                    <a:pt x="134" y="45"/>
                  </a:lnTo>
                  <a:lnTo>
                    <a:pt x="130" y="42"/>
                  </a:lnTo>
                  <a:lnTo>
                    <a:pt x="128" y="41"/>
                  </a:lnTo>
                  <a:lnTo>
                    <a:pt x="124" y="40"/>
                  </a:lnTo>
                  <a:lnTo>
                    <a:pt x="122" y="38"/>
                  </a:lnTo>
                  <a:lnTo>
                    <a:pt x="118" y="37"/>
                  </a:lnTo>
                  <a:lnTo>
                    <a:pt x="114" y="36"/>
                  </a:lnTo>
                  <a:lnTo>
                    <a:pt x="111" y="36"/>
                  </a:lnTo>
                  <a:lnTo>
                    <a:pt x="107" y="35"/>
                  </a:lnTo>
                  <a:lnTo>
                    <a:pt x="103" y="35"/>
                  </a:lnTo>
                  <a:lnTo>
                    <a:pt x="96" y="35"/>
                  </a:lnTo>
                  <a:lnTo>
                    <a:pt x="91" y="36"/>
                  </a:lnTo>
                  <a:lnTo>
                    <a:pt x="85" y="37"/>
                  </a:lnTo>
                  <a:lnTo>
                    <a:pt x="79" y="40"/>
                  </a:lnTo>
                  <a:lnTo>
                    <a:pt x="74" y="41"/>
                  </a:lnTo>
                  <a:lnTo>
                    <a:pt x="68" y="45"/>
                  </a:lnTo>
                  <a:lnTo>
                    <a:pt x="63" y="47"/>
                  </a:lnTo>
                  <a:lnTo>
                    <a:pt x="59" y="52"/>
                  </a:lnTo>
                  <a:lnTo>
                    <a:pt x="54" y="56"/>
                  </a:lnTo>
                  <a:lnTo>
                    <a:pt x="50" y="62"/>
                  </a:lnTo>
                  <a:lnTo>
                    <a:pt x="47" y="68"/>
                  </a:lnTo>
                  <a:lnTo>
                    <a:pt x="44" y="75"/>
                  </a:lnTo>
                  <a:lnTo>
                    <a:pt x="43" y="83"/>
                  </a:lnTo>
                  <a:lnTo>
                    <a:pt x="40" y="92"/>
                  </a:lnTo>
                  <a:lnTo>
                    <a:pt x="40" y="102"/>
                  </a:lnTo>
                  <a:lnTo>
                    <a:pt x="39" y="113"/>
                  </a:lnTo>
                  <a:lnTo>
                    <a:pt x="39" y="242"/>
                  </a:lnTo>
                  <a:lnTo>
                    <a:pt x="0" y="242"/>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79" name="Google Shape;1079;p100"/>
            <p:cNvSpPr/>
            <p:nvPr/>
          </p:nvSpPr>
          <p:spPr>
            <a:xfrm>
              <a:off x="2424" y="1327"/>
              <a:ext cx="41" cy="66"/>
            </a:xfrm>
            <a:custGeom>
              <a:avLst/>
              <a:gdLst/>
              <a:ahLst/>
              <a:cxnLst/>
              <a:rect l="l" t="t" r="r" b="b"/>
              <a:pathLst>
                <a:path w="204" h="327" extrusionOk="0">
                  <a:moveTo>
                    <a:pt x="0" y="327"/>
                  </a:moveTo>
                  <a:lnTo>
                    <a:pt x="0" y="0"/>
                  </a:lnTo>
                  <a:lnTo>
                    <a:pt x="43" y="0"/>
                  </a:lnTo>
                  <a:lnTo>
                    <a:pt x="43" y="289"/>
                  </a:lnTo>
                  <a:lnTo>
                    <a:pt x="204" y="289"/>
                  </a:lnTo>
                  <a:lnTo>
                    <a:pt x="204" y="327"/>
                  </a:lnTo>
                  <a:lnTo>
                    <a:pt x="0" y="32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80" name="Google Shape;1080;p100"/>
            <p:cNvSpPr/>
            <p:nvPr/>
          </p:nvSpPr>
          <p:spPr>
            <a:xfrm>
              <a:off x="2471" y="1344"/>
              <a:ext cx="44" cy="50"/>
            </a:xfrm>
            <a:custGeom>
              <a:avLst/>
              <a:gdLst/>
              <a:ahLst/>
              <a:cxnLst/>
              <a:rect l="l" t="t" r="r" b="b"/>
              <a:pathLst>
                <a:path w="218" h="249" extrusionOk="0">
                  <a:moveTo>
                    <a:pt x="169" y="213"/>
                  </a:moveTo>
                  <a:lnTo>
                    <a:pt x="163" y="218"/>
                  </a:lnTo>
                  <a:lnTo>
                    <a:pt x="158" y="223"/>
                  </a:lnTo>
                  <a:lnTo>
                    <a:pt x="151" y="226"/>
                  </a:lnTo>
                  <a:lnTo>
                    <a:pt x="147" y="230"/>
                  </a:lnTo>
                  <a:lnTo>
                    <a:pt x="142" y="233"/>
                  </a:lnTo>
                  <a:lnTo>
                    <a:pt x="135" y="235"/>
                  </a:lnTo>
                  <a:lnTo>
                    <a:pt x="131" y="239"/>
                  </a:lnTo>
                  <a:lnTo>
                    <a:pt x="126" y="240"/>
                  </a:lnTo>
                  <a:lnTo>
                    <a:pt x="121" y="242"/>
                  </a:lnTo>
                  <a:lnTo>
                    <a:pt x="115" y="244"/>
                  </a:lnTo>
                  <a:lnTo>
                    <a:pt x="110" y="245"/>
                  </a:lnTo>
                  <a:lnTo>
                    <a:pt x="104" y="246"/>
                  </a:lnTo>
                  <a:lnTo>
                    <a:pt x="99" y="247"/>
                  </a:lnTo>
                  <a:lnTo>
                    <a:pt x="92" y="247"/>
                  </a:lnTo>
                  <a:lnTo>
                    <a:pt x="86" y="247"/>
                  </a:lnTo>
                  <a:lnTo>
                    <a:pt x="81" y="249"/>
                  </a:lnTo>
                  <a:lnTo>
                    <a:pt x="72" y="247"/>
                  </a:lnTo>
                  <a:lnTo>
                    <a:pt x="63" y="247"/>
                  </a:lnTo>
                  <a:lnTo>
                    <a:pt x="54" y="245"/>
                  </a:lnTo>
                  <a:lnTo>
                    <a:pt x="47" y="244"/>
                  </a:lnTo>
                  <a:lnTo>
                    <a:pt x="40" y="241"/>
                  </a:lnTo>
                  <a:lnTo>
                    <a:pt x="32" y="238"/>
                  </a:lnTo>
                  <a:lnTo>
                    <a:pt x="26" y="234"/>
                  </a:lnTo>
                  <a:lnTo>
                    <a:pt x="21" y="229"/>
                  </a:lnTo>
                  <a:lnTo>
                    <a:pt x="16" y="224"/>
                  </a:lnTo>
                  <a:lnTo>
                    <a:pt x="11" y="219"/>
                  </a:lnTo>
                  <a:lnTo>
                    <a:pt x="8" y="213"/>
                  </a:lnTo>
                  <a:lnTo>
                    <a:pt x="5" y="207"/>
                  </a:lnTo>
                  <a:lnTo>
                    <a:pt x="3" y="201"/>
                  </a:lnTo>
                  <a:lnTo>
                    <a:pt x="1" y="195"/>
                  </a:lnTo>
                  <a:lnTo>
                    <a:pt x="0" y="187"/>
                  </a:lnTo>
                  <a:lnTo>
                    <a:pt x="0" y="180"/>
                  </a:lnTo>
                  <a:lnTo>
                    <a:pt x="0" y="176"/>
                  </a:lnTo>
                  <a:lnTo>
                    <a:pt x="0" y="171"/>
                  </a:lnTo>
                  <a:lnTo>
                    <a:pt x="1" y="167"/>
                  </a:lnTo>
                  <a:lnTo>
                    <a:pt x="1" y="164"/>
                  </a:lnTo>
                  <a:lnTo>
                    <a:pt x="3" y="160"/>
                  </a:lnTo>
                  <a:lnTo>
                    <a:pt x="4" y="155"/>
                  </a:lnTo>
                  <a:lnTo>
                    <a:pt x="6" y="151"/>
                  </a:lnTo>
                  <a:lnTo>
                    <a:pt x="8" y="148"/>
                  </a:lnTo>
                  <a:lnTo>
                    <a:pt x="10" y="145"/>
                  </a:lnTo>
                  <a:lnTo>
                    <a:pt x="12" y="142"/>
                  </a:lnTo>
                  <a:lnTo>
                    <a:pt x="15" y="138"/>
                  </a:lnTo>
                  <a:lnTo>
                    <a:pt x="17" y="135"/>
                  </a:lnTo>
                  <a:lnTo>
                    <a:pt x="20" y="133"/>
                  </a:lnTo>
                  <a:lnTo>
                    <a:pt x="22" y="131"/>
                  </a:lnTo>
                  <a:lnTo>
                    <a:pt x="26" y="128"/>
                  </a:lnTo>
                  <a:lnTo>
                    <a:pt x="28" y="126"/>
                  </a:lnTo>
                  <a:lnTo>
                    <a:pt x="32" y="123"/>
                  </a:lnTo>
                  <a:lnTo>
                    <a:pt x="35" y="121"/>
                  </a:lnTo>
                  <a:lnTo>
                    <a:pt x="38" y="120"/>
                  </a:lnTo>
                  <a:lnTo>
                    <a:pt x="42" y="117"/>
                  </a:lnTo>
                  <a:lnTo>
                    <a:pt x="46" y="116"/>
                  </a:lnTo>
                  <a:lnTo>
                    <a:pt x="49" y="115"/>
                  </a:lnTo>
                  <a:lnTo>
                    <a:pt x="53" y="113"/>
                  </a:lnTo>
                  <a:lnTo>
                    <a:pt x="58" y="112"/>
                  </a:lnTo>
                  <a:lnTo>
                    <a:pt x="60" y="111"/>
                  </a:lnTo>
                  <a:lnTo>
                    <a:pt x="64" y="111"/>
                  </a:lnTo>
                  <a:lnTo>
                    <a:pt x="68" y="110"/>
                  </a:lnTo>
                  <a:lnTo>
                    <a:pt x="73" y="108"/>
                  </a:lnTo>
                  <a:lnTo>
                    <a:pt x="76" y="108"/>
                  </a:lnTo>
                  <a:lnTo>
                    <a:pt x="83" y="107"/>
                  </a:lnTo>
                  <a:lnTo>
                    <a:pt x="88" y="107"/>
                  </a:lnTo>
                  <a:lnTo>
                    <a:pt x="94" y="106"/>
                  </a:lnTo>
                  <a:lnTo>
                    <a:pt x="105" y="105"/>
                  </a:lnTo>
                  <a:lnTo>
                    <a:pt x="116" y="104"/>
                  </a:lnTo>
                  <a:lnTo>
                    <a:pt x="126" y="101"/>
                  </a:lnTo>
                  <a:lnTo>
                    <a:pt x="135" y="100"/>
                  </a:lnTo>
                  <a:lnTo>
                    <a:pt x="144" y="97"/>
                  </a:lnTo>
                  <a:lnTo>
                    <a:pt x="151" y="96"/>
                  </a:lnTo>
                  <a:lnTo>
                    <a:pt x="159" y="94"/>
                  </a:lnTo>
                  <a:lnTo>
                    <a:pt x="165" y="92"/>
                  </a:lnTo>
                  <a:lnTo>
                    <a:pt x="165" y="90"/>
                  </a:lnTo>
                  <a:lnTo>
                    <a:pt x="165" y="89"/>
                  </a:lnTo>
                  <a:lnTo>
                    <a:pt x="165" y="86"/>
                  </a:lnTo>
                  <a:lnTo>
                    <a:pt x="165" y="85"/>
                  </a:lnTo>
                  <a:lnTo>
                    <a:pt x="165" y="84"/>
                  </a:lnTo>
                  <a:lnTo>
                    <a:pt x="165" y="83"/>
                  </a:lnTo>
                  <a:lnTo>
                    <a:pt x="165" y="81"/>
                  </a:lnTo>
                  <a:lnTo>
                    <a:pt x="165" y="75"/>
                  </a:lnTo>
                  <a:lnTo>
                    <a:pt x="165" y="70"/>
                  </a:lnTo>
                  <a:lnTo>
                    <a:pt x="164" y="65"/>
                  </a:lnTo>
                  <a:lnTo>
                    <a:pt x="163" y="60"/>
                  </a:lnTo>
                  <a:lnTo>
                    <a:pt x="161" y="57"/>
                  </a:lnTo>
                  <a:lnTo>
                    <a:pt x="159" y="53"/>
                  </a:lnTo>
                  <a:lnTo>
                    <a:pt x="156" y="49"/>
                  </a:lnTo>
                  <a:lnTo>
                    <a:pt x="154" y="47"/>
                  </a:lnTo>
                  <a:lnTo>
                    <a:pt x="150" y="45"/>
                  </a:lnTo>
                  <a:lnTo>
                    <a:pt x="145" y="41"/>
                  </a:lnTo>
                  <a:lnTo>
                    <a:pt x="140" y="38"/>
                  </a:lnTo>
                  <a:lnTo>
                    <a:pt x="134" y="37"/>
                  </a:lnTo>
                  <a:lnTo>
                    <a:pt x="128" y="36"/>
                  </a:lnTo>
                  <a:lnTo>
                    <a:pt x="122" y="35"/>
                  </a:lnTo>
                  <a:lnTo>
                    <a:pt x="116" y="33"/>
                  </a:lnTo>
                  <a:lnTo>
                    <a:pt x="108" y="33"/>
                  </a:lnTo>
                  <a:lnTo>
                    <a:pt x="101" y="33"/>
                  </a:lnTo>
                  <a:lnTo>
                    <a:pt x="95" y="35"/>
                  </a:lnTo>
                  <a:lnTo>
                    <a:pt x="89" y="35"/>
                  </a:lnTo>
                  <a:lnTo>
                    <a:pt x="84" y="36"/>
                  </a:lnTo>
                  <a:lnTo>
                    <a:pt x="79" y="37"/>
                  </a:lnTo>
                  <a:lnTo>
                    <a:pt x="74" y="40"/>
                  </a:lnTo>
                  <a:lnTo>
                    <a:pt x="70" y="41"/>
                  </a:lnTo>
                  <a:lnTo>
                    <a:pt x="67" y="43"/>
                  </a:lnTo>
                  <a:lnTo>
                    <a:pt x="63" y="46"/>
                  </a:lnTo>
                  <a:lnTo>
                    <a:pt x="59" y="49"/>
                  </a:lnTo>
                  <a:lnTo>
                    <a:pt x="57" y="53"/>
                  </a:lnTo>
                  <a:lnTo>
                    <a:pt x="54" y="57"/>
                  </a:lnTo>
                  <a:lnTo>
                    <a:pt x="52" y="62"/>
                  </a:lnTo>
                  <a:lnTo>
                    <a:pt x="49" y="67"/>
                  </a:lnTo>
                  <a:lnTo>
                    <a:pt x="48" y="73"/>
                  </a:lnTo>
                  <a:lnTo>
                    <a:pt x="46" y="79"/>
                  </a:lnTo>
                  <a:lnTo>
                    <a:pt x="6" y="73"/>
                  </a:lnTo>
                  <a:lnTo>
                    <a:pt x="9" y="67"/>
                  </a:lnTo>
                  <a:lnTo>
                    <a:pt x="10" y="62"/>
                  </a:lnTo>
                  <a:lnTo>
                    <a:pt x="11" y="56"/>
                  </a:lnTo>
                  <a:lnTo>
                    <a:pt x="14" y="51"/>
                  </a:lnTo>
                  <a:lnTo>
                    <a:pt x="16" y="46"/>
                  </a:lnTo>
                  <a:lnTo>
                    <a:pt x="19" y="41"/>
                  </a:lnTo>
                  <a:lnTo>
                    <a:pt x="21" y="36"/>
                  </a:lnTo>
                  <a:lnTo>
                    <a:pt x="25" y="32"/>
                  </a:lnTo>
                  <a:lnTo>
                    <a:pt x="27" y="29"/>
                  </a:lnTo>
                  <a:lnTo>
                    <a:pt x="31" y="25"/>
                  </a:lnTo>
                  <a:lnTo>
                    <a:pt x="35" y="22"/>
                  </a:lnTo>
                  <a:lnTo>
                    <a:pt x="40" y="19"/>
                  </a:lnTo>
                  <a:lnTo>
                    <a:pt x="44" y="16"/>
                  </a:lnTo>
                  <a:lnTo>
                    <a:pt x="49" y="13"/>
                  </a:lnTo>
                  <a:lnTo>
                    <a:pt x="54" y="11"/>
                  </a:lnTo>
                  <a:lnTo>
                    <a:pt x="60" y="9"/>
                  </a:lnTo>
                  <a:lnTo>
                    <a:pt x="65" y="6"/>
                  </a:lnTo>
                  <a:lnTo>
                    <a:pt x="72" y="5"/>
                  </a:lnTo>
                  <a:lnTo>
                    <a:pt x="79" y="4"/>
                  </a:lnTo>
                  <a:lnTo>
                    <a:pt x="85" y="3"/>
                  </a:lnTo>
                  <a:lnTo>
                    <a:pt x="92" y="1"/>
                  </a:lnTo>
                  <a:lnTo>
                    <a:pt x="99" y="0"/>
                  </a:lnTo>
                  <a:lnTo>
                    <a:pt x="106" y="0"/>
                  </a:lnTo>
                  <a:lnTo>
                    <a:pt x="113" y="0"/>
                  </a:lnTo>
                  <a:lnTo>
                    <a:pt x="121" y="0"/>
                  </a:lnTo>
                  <a:lnTo>
                    <a:pt x="128" y="0"/>
                  </a:lnTo>
                  <a:lnTo>
                    <a:pt x="135" y="1"/>
                  </a:lnTo>
                  <a:lnTo>
                    <a:pt x="142" y="1"/>
                  </a:lnTo>
                  <a:lnTo>
                    <a:pt x="148" y="3"/>
                  </a:lnTo>
                  <a:lnTo>
                    <a:pt x="153" y="4"/>
                  </a:lnTo>
                  <a:lnTo>
                    <a:pt x="159" y="5"/>
                  </a:lnTo>
                  <a:lnTo>
                    <a:pt x="164" y="8"/>
                  </a:lnTo>
                  <a:lnTo>
                    <a:pt x="167" y="9"/>
                  </a:lnTo>
                  <a:lnTo>
                    <a:pt x="172" y="11"/>
                  </a:lnTo>
                  <a:lnTo>
                    <a:pt x="176" y="14"/>
                  </a:lnTo>
                  <a:lnTo>
                    <a:pt x="180" y="15"/>
                  </a:lnTo>
                  <a:lnTo>
                    <a:pt x="183" y="17"/>
                  </a:lnTo>
                  <a:lnTo>
                    <a:pt x="186" y="20"/>
                  </a:lnTo>
                  <a:lnTo>
                    <a:pt x="188" y="22"/>
                  </a:lnTo>
                  <a:lnTo>
                    <a:pt x="191" y="25"/>
                  </a:lnTo>
                  <a:lnTo>
                    <a:pt x="193" y="29"/>
                  </a:lnTo>
                  <a:lnTo>
                    <a:pt x="196" y="31"/>
                  </a:lnTo>
                  <a:lnTo>
                    <a:pt x="197" y="35"/>
                  </a:lnTo>
                  <a:lnTo>
                    <a:pt x="198" y="37"/>
                  </a:lnTo>
                  <a:lnTo>
                    <a:pt x="201" y="41"/>
                  </a:lnTo>
                  <a:lnTo>
                    <a:pt x="202" y="45"/>
                  </a:lnTo>
                  <a:lnTo>
                    <a:pt x="203" y="48"/>
                  </a:lnTo>
                  <a:lnTo>
                    <a:pt x="203" y="53"/>
                  </a:lnTo>
                  <a:lnTo>
                    <a:pt x="204" y="56"/>
                  </a:lnTo>
                  <a:lnTo>
                    <a:pt x="204" y="59"/>
                  </a:lnTo>
                  <a:lnTo>
                    <a:pt x="204" y="63"/>
                  </a:lnTo>
                  <a:lnTo>
                    <a:pt x="206" y="67"/>
                  </a:lnTo>
                  <a:lnTo>
                    <a:pt x="206" y="72"/>
                  </a:lnTo>
                  <a:lnTo>
                    <a:pt x="206" y="78"/>
                  </a:lnTo>
                  <a:lnTo>
                    <a:pt x="206" y="84"/>
                  </a:lnTo>
                  <a:lnTo>
                    <a:pt x="206" y="90"/>
                  </a:lnTo>
                  <a:lnTo>
                    <a:pt x="206" y="143"/>
                  </a:lnTo>
                  <a:lnTo>
                    <a:pt x="206" y="156"/>
                  </a:lnTo>
                  <a:lnTo>
                    <a:pt x="206" y="169"/>
                  </a:lnTo>
                  <a:lnTo>
                    <a:pt x="206" y="180"/>
                  </a:lnTo>
                  <a:lnTo>
                    <a:pt x="207" y="190"/>
                  </a:lnTo>
                  <a:lnTo>
                    <a:pt x="207" y="197"/>
                  </a:lnTo>
                  <a:lnTo>
                    <a:pt x="207" y="204"/>
                  </a:lnTo>
                  <a:lnTo>
                    <a:pt x="208" y="210"/>
                  </a:lnTo>
                  <a:lnTo>
                    <a:pt x="208" y="214"/>
                  </a:lnTo>
                  <a:lnTo>
                    <a:pt x="209" y="218"/>
                  </a:lnTo>
                  <a:lnTo>
                    <a:pt x="209" y="222"/>
                  </a:lnTo>
                  <a:lnTo>
                    <a:pt x="211" y="225"/>
                  </a:lnTo>
                  <a:lnTo>
                    <a:pt x="212" y="229"/>
                  </a:lnTo>
                  <a:lnTo>
                    <a:pt x="213" y="233"/>
                  </a:lnTo>
                  <a:lnTo>
                    <a:pt x="215" y="236"/>
                  </a:lnTo>
                  <a:lnTo>
                    <a:pt x="217" y="239"/>
                  </a:lnTo>
                  <a:lnTo>
                    <a:pt x="218" y="242"/>
                  </a:lnTo>
                  <a:lnTo>
                    <a:pt x="176" y="242"/>
                  </a:lnTo>
                  <a:lnTo>
                    <a:pt x="175" y="240"/>
                  </a:lnTo>
                  <a:lnTo>
                    <a:pt x="174" y="236"/>
                  </a:lnTo>
                  <a:lnTo>
                    <a:pt x="172" y="233"/>
                  </a:lnTo>
                  <a:lnTo>
                    <a:pt x="171" y="229"/>
                  </a:lnTo>
                  <a:lnTo>
                    <a:pt x="170" y="225"/>
                  </a:lnTo>
                  <a:lnTo>
                    <a:pt x="170" y="222"/>
                  </a:lnTo>
                  <a:lnTo>
                    <a:pt x="169" y="218"/>
                  </a:lnTo>
                  <a:lnTo>
                    <a:pt x="169" y="213"/>
                  </a:lnTo>
                  <a:close/>
                  <a:moveTo>
                    <a:pt x="165" y="123"/>
                  </a:moveTo>
                  <a:lnTo>
                    <a:pt x="159" y="126"/>
                  </a:lnTo>
                  <a:lnTo>
                    <a:pt x="153" y="128"/>
                  </a:lnTo>
                  <a:lnTo>
                    <a:pt x="145" y="131"/>
                  </a:lnTo>
                  <a:lnTo>
                    <a:pt x="138" y="132"/>
                  </a:lnTo>
                  <a:lnTo>
                    <a:pt x="129" y="134"/>
                  </a:lnTo>
                  <a:lnTo>
                    <a:pt x="119" y="135"/>
                  </a:lnTo>
                  <a:lnTo>
                    <a:pt x="110" y="137"/>
                  </a:lnTo>
                  <a:lnTo>
                    <a:pt x="100" y="139"/>
                  </a:lnTo>
                  <a:lnTo>
                    <a:pt x="94" y="140"/>
                  </a:lnTo>
                  <a:lnTo>
                    <a:pt x="88" y="140"/>
                  </a:lnTo>
                  <a:lnTo>
                    <a:pt x="83" y="142"/>
                  </a:lnTo>
                  <a:lnTo>
                    <a:pt x="78" y="143"/>
                  </a:lnTo>
                  <a:lnTo>
                    <a:pt x="74" y="144"/>
                  </a:lnTo>
                  <a:lnTo>
                    <a:pt x="70" y="145"/>
                  </a:lnTo>
                  <a:lnTo>
                    <a:pt x="67" y="145"/>
                  </a:lnTo>
                  <a:lnTo>
                    <a:pt x="64" y="147"/>
                  </a:lnTo>
                  <a:lnTo>
                    <a:pt x="62" y="148"/>
                  </a:lnTo>
                  <a:lnTo>
                    <a:pt x="59" y="149"/>
                  </a:lnTo>
                  <a:lnTo>
                    <a:pt x="57" y="150"/>
                  </a:lnTo>
                  <a:lnTo>
                    <a:pt x="56" y="153"/>
                  </a:lnTo>
                  <a:lnTo>
                    <a:pt x="53" y="154"/>
                  </a:lnTo>
                  <a:lnTo>
                    <a:pt x="52" y="156"/>
                  </a:lnTo>
                  <a:lnTo>
                    <a:pt x="49" y="158"/>
                  </a:lnTo>
                  <a:lnTo>
                    <a:pt x="48" y="160"/>
                  </a:lnTo>
                  <a:lnTo>
                    <a:pt x="47" y="163"/>
                  </a:lnTo>
                  <a:lnTo>
                    <a:pt x="46" y="165"/>
                  </a:lnTo>
                  <a:lnTo>
                    <a:pt x="44" y="166"/>
                  </a:lnTo>
                  <a:lnTo>
                    <a:pt x="44" y="169"/>
                  </a:lnTo>
                  <a:lnTo>
                    <a:pt x="43" y="171"/>
                  </a:lnTo>
                  <a:lnTo>
                    <a:pt x="43" y="174"/>
                  </a:lnTo>
                  <a:lnTo>
                    <a:pt x="43" y="176"/>
                  </a:lnTo>
                  <a:lnTo>
                    <a:pt x="43" y="179"/>
                  </a:lnTo>
                  <a:lnTo>
                    <a:pt x="43" y="183"/>
                  </a:lnTo>
                  <a:lnTo>
                    <a:pt x="43" y="187"/>
                  </a:lnTo>
                  <a:lnTo>
                    <a:pt x="44" y="191"/>
                  </a:lnTo>
                  <a:lnTo>
                    <a:pt x="46" y="193"/>
                  </a:lnTo>
                  <a:lnTo>
                    <a:pt x="47" y="197"/>
                  </a:lnTo>
                  <a:lnTo>
                    <a:pt x="49" y="201"/>
                  </a:lnTo>
                  <a:lnTo>
                    <a:pt x="52" y="203"/>
                  </a:lnTo>
                  <a:lnTo>
                    <a:pt x="56" y="206"/>
                  </a:lnTo>
                  <a:lnTo>
                    <a:pt x="58" y="208"/>
                  </a:lnTo>
                  <a:lnTo>
                    <a:pt x="62" y="210"/>
                  </a:lnTo>
                  <a:lnTo>
                    <a:pt x="65" y="213"/>
                  </a:lnTo>
                  <a:lnTo>
                    <a:pt x="70" y="214"/>
                  </a:lnTo>
                  <a:lnTo>
                    <a:pt x="74" y="215"/>
                  </a:lnTo>
                  <a:lnTo>
                    <a:pt x="80" y="215"/>
                  </a:lnTo>
                  <a:lnTo>
                    <a:pt x="85" y="217"/>
                  </a:lnTo>
                  <a:lnTo>
                    <a:pt x="91" y="217"/>
                  </a:lnTo>
                  <a:lnTo>
                    <a:pt x="96" y="217"/>
                  </a:lnTo>
                  <a:lnTo>
                    <a:pt x="102" y="215"/>
                  </a:lnTo>
                  <a:lnTo>
                    <a:pt x="107" y="215"/>
                  </a:lnTo>
                  <a:lnTo>
                    <a:pt x="112" y="214"/>
                  </a:lnTo>
                  <a:lnTo>
                    <a:pt x="117" y="213"/>
                  </a:lnTo>
                  <a:lnTo>
                    <a:pt x="122" y="210"/>
                  </a:lnTo>
                  <a:lnTo>
                    <a:pt x="127" y="209"/>
                  </a:lnTo>
                  <a:lnTo>
                    <a:pt x="132" y="207"/>
                  </a:lnTo>
                  <a:lnTo>
                    <a:pt x="137" y="204"/>
                  </a:lnTo>
                  <a:lnTo>
                    <a:pt x="140" y="201"/>
                  </a:lnTo>
                  <a:lnTo>
                    <a:pt x="144" y="198"/>
                  </a:lnTo>
                  <a:lnTo>
                    <a:pt x="148" y="195"/>
                  </a:lnTo>
                  <a:lnTo>
                    <a:pt x="150" y="191"/>
                  </a:lnTo>
                  <a:lnTo>
                    <a:pt x="154" y="187"/>
                  </a:lnTo>
                  <a:lnTo>
                    <a:pt x="156" y="183"/>
                  </a:lnTo>
                  <a:lnTo>
                    <a:pt x="159" y="179"/>
                  </a:lnTo>
                  <a:lnTo>
                    <a:pt x="160" y="175"/>
                  </a:lnTo>
                  <a:lnTo>
                    <a:pt x="161" y="171"/>
                  </a:lnTo>
                  <a:lnTo>
                    <a:pt x="163" y="166"/>
                  </a:lnTo>
                  <a:lnTo>
                    <a:pt x="164" y="161"/>
                  </a:lnTo>
                  <a:lnTo>
                    <a:pt x="164" y="156"/>
                  </a:lnTo>
                  <a:lnTo>
                    <a:pt x="165" y="151"/>
                  </a:lnTo>
                  <a:lnTo>
                    <a:pt x="165" y="145"/>
                  </a:lnTo>
                  <a:lnTo>
                    <a:pt x="165" y="138"/>
                  </a:lnTo>
                  <a:lnTo>
                    <a:pt x="165" y="1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81" name="Google Shape;1081;p100"/>
            <p:cNvSpPr/>
            <p:nvPr/>
          </p:nvSpPr>
          <p:spPr>
            <a:xfrm>
              <a:off x="2522" y="1344"/>
              <a:ext cx="39" cy="50"/>
            </a:xfrm>
            <a:custGeom>
              <a:avLst/>
              <a:gdLst/>
              <a:ahLst/>
              <a:cxnLst/>
              <a:rect l="l" t="t" r="r" b="b"/>
              <a:pathLst>
                <a:path w="197" h="249" extrusionOk="0">
                  <a:moveTo>
                    <a:pt x="0" y="172"/>
                  </a:moveTo>
                  <a:lnTo>
                    <a:pt x="40" y="166"/>
                  </a:lnTo>
                  <a:lnTo>
                    <a:pt x="41" y="171"/>
                  </a:lnTo>
                  <a:lnTo>
                    <a:pt x="42" y="177"/>
                  </a:lnTo>
                  <a:lnTo>
                    <a:pt x="43" y="182"/>
                  </a:lnTo>
                  <a:lnTo>
                    <a:pt x="46" y="187"/>
                  </a:lnTo>
                  <a:lnTo>
                    <a:pt x="48" y="191"/>
                  </a:lnTo>
                  <a:lnTo>
                    <a:pt x="52" y="196"/>
                  </a:lnTo>
                  <a:lnTo>
                    <a:pt x="54" y="199"/>
                  </a:lnTo>
                  <a:lnTo>
                    <a:pt x="58" y="202"/>
                  </a:lnTo>
                  <a:lnTo>
                    <a:pt x="62" y="206"/>
                  </a:lnTo>
                  <a:lnTo>
                    <a:pt x="67" y="208"/>
                  </a:lnTo>
                  <a:lnTo>
                    <a:pt x="72" y="210"/>
                  </a:lnTo>
                  <a:lnTo>
                    <a:pt x="77" y="212"/>
                  </a:lnTo>
                  <a:lnTo>
                    <a:pt x="83" y="213"/>
                  </a:lnTo>
                  <a:lnTo>
                    <a:pt x="88" y="214"/>
                  </a:lnTo>
                  <a:lnTo>
                    <a:pt x="94" y="215"/>
                  </a:lnTo>
                  <a:lnTo>
                    <a:pt x="101" y="215"/>
                  </a:lnTo>
                  <a:lnTo>
                    <a:pt x="107" y="215"/>
                  </a:lnTo>
                  <a:lnTo>
                    <a:pt x="113" y="214"/>
                  </a:lnTo>
                  <a:lnTo>
                    <a:pt x="120" y="213"/>
                  </a:lnTo>
                  <a:lnTo>
                    <a:pt x="126" y="212"/>
                  </a:lnTo>
                  <a:lnTo>
                    <a:pt x="131" y="210"/>
                  </a:lnTo>
                  <a:lnTo>
                    <a:pt x="134" y="209"/>
                  </a:lnTo>
                  <a:lnTo>
                    <a:pt x="138" y="207"/>
                  </a:lnTo>
                  <a:lnTo>
                    <a:pt x="142" y="204"/>
                  </a:lnTo>
                  <a:lnTo>
                    <a:pt x="145" y="201"/>
                  </a:lnTo>
                  <a:lnTo>
                    <a:pt x="148" y="198"/>
                  </a:lnTo>
                  <a:lnTo>
                    <a:pt x="150" y="195"/>
                  </a:lnTo>
                  <a:lnTo>
                    <a:pt x="153" y="192"/>
                  </a:lnTo>
                  <a:lnTo>
                    <a:pt x="154" y="188"/>
                  </a:lnTo>
                  <a:lnTo>
                    <a:pt x="155" y="185"/>
                  </a:lnTo>
                  <a:lnTo>
                    <a:pt x="155" y="181"/>
                  </a:lnTo>
                  <a:lnTo>
                    <a:pt x="155" y="177"/>
                  </a:lnTo>
                  <a:lnTo>
                    <a:pt x="155" y="174"/>
                  </a:lnTo>
                  <a:lnTo>
                    <a:pt x="155" y="171"/>
                  </a:lnTo>
                  <a:lnTo>
                    <a:pt x="154" y="167"/>
                  </a:lnTo>
                  <a:lnTo>
                    <a:pt x="153" y="165"/>
                  </a:lnTo>
                  <a:lnTo>
                    <a:pt x="152" y="163"/>
                  </a:lnTo>
                  <a:lnTo>
                    <a:pt x="149" y="160"/>
                  </a:lnTo>
                  <a:lnTo>
                    <a:pt x="147" y="158"/>
                  </a:lnTo>
                  <a:lnTo>
                    <a:pt x="144" y="156"/>
                  </a:lnTo>
                  <a:lnTo>
                    <a:pt x="142" y="154"/>
                  </a:lnTo>
                  <a:lnTo>
                    <a:pt x="138" y="153"/>
                  </a:lnTo>
                  <a:lnTo>
                    <a:pt x="134" y="151"/>
                  </a:lnTo>
                  <a:lnTo>
                    <a:pt x="129" y="150"/>
                  </a:lnTo>
                  <a:lnTo>
                    <a:pt x="123" y="148"/>
                  </a:lnTo>
                  <a:lnTo>
                    <a:pt x="117" y="147"/>
                  </a:lnTo>
                  <a:lnTo>
                    <a:pt x="111" y="144"/>
                  </a:lnTo>
                  <a:lnTo>
                    <a:pt x="102" y="142"/>
                  </a:lnTo>
                  <a:lnTo>
                    <a:pt x="93" y="139"/>
                  </a:lnTo>
                  <a:lnTo>
                    <a:pt x="83" y="137"/>
                  </a:lnTo>
                  <a:lnTo>
                    <a:pt x="73" y="134"/>
                  </a:lnTo>
                  <a:lnTo>
                    <a:pt x="66" y="132"/>
                  </a:lnTo>
                  <a:lnTo>
                    <a:pt x="58" y="129"/>
                  </a:lnTo>
                  <a:lnTo>
                    <a:pt x="52" y="127"/>
                  </a:lnTo>
                  <a:lnTo>
                    <a:pt x="46" y="124"/>
                  </a:lnTo>
                  <a:lnTo>
                    <a:pt x="41" y="123"/>
                  </a:lnTo>
                  <a:lnTo>
                    <a:pt x="37" y="121"/>
                  </a:lnTo>
                  <a:lnTo>
                    <a:pt x="34" y="118"/>
                  </a:lnTo>
                  <a:lnTo>
                    <a:pt x="30" y="116"/>
                  </a:lnTo>
                  <a:lnTo>
                    <a:pt x="26" y="113"/>
                  </a:lnTo>
                  <a:lnTo>
                    <a:pt x="24" y="110"/>
                  </a:lnTo>
                  <a:lnTo>
                    <a:pt x="20" y="107"/>
                  </a:lnTo>
                  <a:lnTo>
                    <a:pt x="18" y="104"/>
                  </a:lnTo>
                  <a:lnTo>
                    <a:pt x="15" y="100"/>
                  </a:lnTo>
                  <a:lnTo>
                    <a:pt x="14" y="96"/>
                  </a:lnTo>
                  <a:lnTo>
                    <a:pt x="11" y="92"/>
                  </a:lnTo>
                  <a:lnTo>
                    <a:pt x="10" y="89"/>
                  </a:lnTo>
                  <a:lnTo>
                    <a:pt x="9" y="85"/>
                  </a:lnTo>
                  <a:lnTo>
                    <a:pt x="8" y="81"/>
                  </a:lnTo>
                  <a:lnTo>
                    <a:pt x="6" y="76"/>
                  </a:lnTo>
                  <a:lnTo>
                    <a:pt x="6" y="73"/>
                  </a:lnTo>
                  <a:lnTo>
                    <a:pt x="6" y="69"/>
                  </a:lnTo>
                  <a:lnTo>
                    <a:pt x="6" y="64"/>
                  </a:lnTo>
                  <a:lnTo>
                    <a:pt x="6" y="60"/>
                  </a:lnTo>
                  <a:lnTo>
                    <a:pt x="8" y="57"/>
                  </a:lnTo>
                  <a:lnTo>
                    <a:pt x="9" y="53"/>
                  </a:lnTo>
                  <a:lnTo>
                    <a:pt x="9" y="49"/>
                  </a:lnTo>
                  <a:lnTo>
                    <a:pt x="10" y="46"/>
                  </a:lnTo>
                  <a:lnTo>
                    <a:pt x="13" y="42"/>
                  </a:lnTo>
                  <a:lnTo>
                    <a:pt x="14" y="40"/>
                  </a:lnTo>
                  <a:lnTo>
                    <a:pt x="16" y="36"/>
                  </a:lnTo>
                  <a:lnTo>
                    <a:pt x="18" y="32"/>
                  </a:lnTo>
                  <a:lnTo>
                    <a:pt x="20" y="30"/>
                  </a:lnTo>
                  <a:lnTo>
                    <a:pt x="22" y="27"/>
                  </a:lnTo>
                  <a:lnTo>
                    <a:pt x="25" y="24"/>
                  </a:lnTo>
                  <a:lnTo>
                    <a:pt x="27" y="21"/>
                  </a:lnTo>
                  <a:lnTo>
                    <a:pt x="31" y="19"/>
                  </a:lnTo>
                  <a:lnTo>
                    <a:pt x="34" y="16"/>
                  </a:lnTo>
                  <a:lnTo>
                    <a:pt x="36" y="15"/>
                  </a:lnTo>
                  <a:lnTo>
                    <a:pt x="38" y="14"/>
                  </a:lnTo>
                  <a:lnTo>
                    <a:pt x="42" y="11"/>
                  </a:lnTo>
                  <a:lnTo>
                    <a:pt x="45" y="10"/>
                  </a:lnTo>
                  <a:lnTo>
                    <a:pt x="48" y="9"/>
                  </a:lnTo>
                  <a:lnTo>
                    <a:pt x="52" y="8"/>
                  </a:lnTo>
                  <a:lnTo>
                    <a:pt x="56" y="6"/>
                  </a:lnTo>
                  <a:lnTo>
                    <a:pt x="59" y="5"/>
                  </a:lnTo>
                  <a:lnTo>
                    <a:pt x="63" y="4"/>
                  </a:lnTo>
                  <a:lnTo>
                    <a:pt x="68" y="3"/>
                  </a:lnTo>
                  <a:lnTo>
                    <a:pt x="72" y="1"/>
                  </a:lnTo>
                  <a:lnTo>
                    <a:pt x="77" y="1"/>
                  </a:lnTo>
                  <a:lnTo>
                    <a:pt x="80" y="0"/>
                  </a:lnTo>
                  <a:lnTo>
                    <a:pt x="85" y="0"/>
                  </a:lnTo>
                  <a:lnTo>
                    <a:pt x="89" y="0"/>
                  </a:lnTo>
                  <a:lnTo>
                    <a:pt x="94" y="0"/>
                  </a:lnTo>
                  <a:lnTo>
                    <a:pt x="101" y="0"/>
                  </a:lnTo>
                  <a:lnTo>
                    <a:pt x="107" y="0"/>
                  </a:lnTo>
                  <a:lnTo>
                    <a:pt x="113" y="1"/>
                  </a:lnTo>
                  <a:lnTo>
                    <a:pt x="120" y="3"/>
                  </a:lnTo>
                  <a:lnTo>
                    <a:pt x="126" y="4"/>
                  </a:lnTo>
                  <a:lnTo>
                    <a:pt x="132" y="5"/>
                  </a:lnTo>
                  <a:lnTo>
                    <a:pt x="138" y="6"/>
                  </a:lnTo>
                  <a:lnTo>
                    <a:pt x="143" y="8"/>
                  </a:lnTo>
                  <a:lnTo>
                    <a:pt x="148" y="10"/>
                  </a:lnTo>
                  <a:lnTo>
                    <a:pt x="153" y="13"/>
                  </a:lnTo>
                  <a:lnTo>
                    <a:pt x="158" y="15"/>
                  </a:lnTo>
                  <a:lnTo>
                    <a:pt x="161" y="17"/>
                  </a:lnTo>
                  <a:lnTo>
                    <a:pt x="165" y="20"/>
                  </a:lnTo>
                  <a:lnTo>
                    <a:pt x="169" y="24"/>
                  </a:lnTo>
                  <a:lnTo>
                    <a:pt x="171" y="26"/>
                  </a:lnTo>
                  <a:lnTo>
                    <a:pt x="174" y="30"/>
                  </a:lnTo>
                  <a:lnTo>
                    <a:pt x="176" y="33"/>
                  </a:lnTo>
                  <a:lnTo>
                    <a:pt x="179" y="37"/>
                  </a:lnTo>
                  <a:lnTo>
                    <a:pt x="181" y="42"/>
                  </a:lnTo>
                  <a:lnTo>
                    <a:pt x="182" y="46"/>
                  </a:lnTo>
                  <a:lnTo>
                    <a:pt x="185" y="51"/>
                  </a:lnTo>
                  <a:lnTo>
                    <a:pt x="186" y="56"/>
                  </a:lnTo>
                  <a:lnTo>
                    <a:pt x="187" y="60"/>
                  </a:lnTo>
                  <a:lnTo>
                    <a:pt x="189" y="67"/>
                  </a:lnTo>
                  <a:lnTo>
                    <a:pt x="149" y="72"/>
                  </a:lnTo>
                  <a:lnTo>
                    <a:pt x="148" y="68"/>
                  </a:lnTo>
                  <a:lnTo>
                    <a:pt x="147" y="63"/>
                  </a:lnTo>
                  <a:lnTo>
                    <a:pt x="145" y="59"/>
                  </a:lnTo>
                  <a:lnTo>
                    <a:pt x="143" y="56"/>
                  </a:lnTo>
                  <a:lnTo>
                    <a:pt x="142" y="52"/>
                  </a:lnTo>
                  <a:lnTo>
                    <a:pt x="139" y="49"/>
                  </a:lnTo>
                  <a:lnTo>
                    <a:pt x="136" y="46"/>
                  </a:lnTo>
                  <a:lnTo>
                    <a:pt x="133" y="43"/>
                  </a:lnTo>
                  <a:lnTo>
                    <a:pt x="129" y="41"/>
                  </a:lnTo>
                  <a:lnTo>
                    <a:pt x="126" y="40"/>
                  </a:lnTo>
                  <a:lnTo>
                    <a:pt x="122" y="37"/>
                  </a:lnTo>
                  <a:lnTo>
                    <a:pt x="117" y="36"/>
                  </a:lnTo>
                  <a:lnTo>
                    <a:pt x="113" y="35"/>
                  </a:lnTo>
                  <a:lnTo>
                    <a:pt x="107" y="33"/>
                  </a:lnTo>
                  <a:lnTo>
                    <a:pt x="102" y="33"/>
                  </a:lnTo>
                  <a:lnTo>
                    <a:pt x="96" y="33"/>
                  </a:lnTo>
                  <a:lnTo>
                    <a:pt x="90" y="33"/>
                  </a:lnTo>
                  <a:lnTo>
                    <a:pt x="84" y="33"/>
                  </a:lnTo>
                  <a:lnTo>
                    <a:pt x="78" y="35"/>
                  </a:lnTo>
                  <a:lnTo>
                    <a:pt x="73" y="36"/>
                  </a:lnTo>
                  <a:lnTo>
                    <a:pt x="68" y="37"/>
                  </a:lnTo>
                  <a:lnTo>
                    <a:pt x="64" y="38"/>
                  </a:lnTo>
                  <a:lnTo>
                    <a:pt x="61" y="41"/>
                  </a:lnTo>
                  <a:lnTo>
                    <a:pt x="57" y="42"/>
                  </a:lnTo>
                  <a:lnTo>
                    <a:pt x="54" y="45"/>
                  </a:lnTo>
                  <a:lnTo>
                    <a:pt x="52" y="47"/>
                  </a:lnTo>
                  <a:lnTo>
                    <a:pt x="50" y="49"/>
                  </a:lnTo>
                  <a:lnTo>
                    <a:pt x="48" y="52"/>
                  </a:lnTo>
                  <a:lnTo>
                    <a:pt x="47" y="56"/>
                  </a:lnTo>
                  <a:lnTo>
                    <a:pt x="46" y="58"/>
                  </a:lnTo>
                  <a:lnTo>
                    <a:pt x="46" y="60"/>
                  </a:lnTo>
                  <a:lnTo>
                    <a:pt x="46" y="64"/>
                  </a:lnTo>
                  <a:lnTo>
                    <a:pt x="46" y="65"/>
                  </a:lnTo>
                  <a:lnTo>
                    <a:pt x="46" y="68"/>
                  </a:lnTo>
                  <a:lnTo>
                    <a:pt x="46" y="69"/>
                  </a:lnTo>
                  <a:lnTo>
                    <a:pt x="47" y="72"/>
                  </a:lnTo>
                  <a:lnTo>
                    <a:pt x="47" y="73"/>
                  </a:lnTo>
                  <a:lnTo>
                    <a:pt x="48" y="75"/>
                  </a:lnTo>
                  <a:lnTo>
                    <a:pt x="50" y="76"/>
                  </a:lnTo>
                  <a:lnTo>
                    <a:pt x="51" y="78"/>
                  </a:lnTo>
                  <a:lnTo>
                    <a:pt x="52" y="79"/>
                  </a:lnTo>
                  <a:lnTo>
                    <a:pt x="53" y="81"/>
                  </a:lnTo>
                  <a:lnTo>
                    <a:pt x="54" y="83"/>
                  </a:lnTo>
                  <a:lnTo>
                    <a:pt x="57" y="84"/>
                  </a:lnTo>
                  <a:lnTo>
                    <a:pt x="58" y="85"/>
                  </a:lnTo>
                  <a:lnTo>
                    <a:pt x="61" y="86"/>
                  </a:lnTo>
                  <a:lnTo>
                    <a:pt x="63" y="88"/>
                  </a:lnTo>
                  <a:lnTo>
                    <a:pt x="66" y="89"/>
                  </a:lnTo>
                  <a:lnTo>
                    <a:pt x="68" y="89"/>
                  </a:lnTo>
                  <a:lnTo>
                    <a:pt x="70" y="90"/>
                  </a:lnTo>
                  <a:lnTo>
                    <a:pt x="74" y="91"/>
                  </a:lnTo>
                  <a:lnTo>
                    <a:pt x="78" y="92"/>
                  </a:lnTo>
                  <a:lnTo>
                    <a:pt x="83" y="94"/>
                  </a:lnTo>
                  <a:lnTo>
                    <a:pt x="88" y="95"/>
                  </a:lnTo>
                  <a:lnTo>
                    <a:pt x="94" y="97"/>
                  </a:lnTo>
                  <a:lnTo>
                    <a:pt x="101" y="99"/>
                  </a:lnTo>
                  <a:lnTo>
                    <a:pt x="111" y="101"/>
                  </a:lnTo>
                  <a:lnTo>
                    <a:pt x="121" y="105"/>
                  </a:lnTo>
                  <a:lnTo>
                    <a:pt x="129" y="107"/>
                  </a:lnTo>
                  <a:lnTo>
                    <a:pt x="138" y="110"/>
                  </a:lnTo>
                  <a:lnTo>
                    <a:pt x="144" y="112"/>
                  </a:lnTo>
                  <a:lnTo>
                    <a:pt x="150" y="113"/>
                  </a:lnTo>
                  <a:lnTo>
                    <a:pt x="157" y="116"/>
                  </a:lnTo>
                  <a:lnTo>
                    <a:pt x="161" y="117"/>
                  </a:lnTo>
                  <a:lnTo>
                    <a:pt x="165" y="120"/>
                  </a:lnTo>
                  <a:lnTo>
                    <a:pt x="169" y="122"/>
                  </a:lnTo>
                  <a:lnTo>
                    <a:pt x="173" y="124"/>
                  </a:lnTo>
                  <a:lnTo>
                    <a:pt x="176" y="127"/>
                  </a:lnTo>
                  <a:lnTo>
                    <a:pt x="179" y="129"/>
                  </a:lnTo>
                  <a:lnTo>
                    <a:pt x="182" y="132"/>
                  </a:lnTo>
                  <a:lnTo>
                    <a:pt x="185" y="135"/>
                  </a:lnTo>
                  <a:lnTo>
                    <a:pt x="187" y="139"/>
                  </a:lnTo>
                  <a:lnTo>
                    <a:pt x="190" y="142"/>
                  </a:lnTo>
                  <a:lnTo>
                    <a:pt x="192" y="147"/>
                  </a:lnTo>
                  <a:lnTo>
                    <a:pt x="193" y="150"/>
                  </a:lnTo>
                  <a:lnTo>
                    <a:pt x="195" y="154"/>
                  </a:lnTo>
                  <a:lnTo>
                    <a:pt x="196" y="159"/>
                  </a:lnTo>
                  <a:lnTo>
                    <a:pt x="196" y="164"/>
                  </a:lnTo>
                  <a:lnTo>
                    <a:pt x="197" y="167"/>
                  </a:lnTo>
                  <a:lnTo>
                    <a:pt x="197" y="174"/>
                  </a:lnTo>
                  <a:lnTo>
                    <a:pt x="197" y="179"/>
                  </a:lnTo>
                  <a:lnTo>
                    <a:pt x="196" y="183"/>
                  </a:lnTo>
                  <a:lnTo>
                    <a:pt x="196" y="188"/>
                  </a:lnTo>
                  <a:lnTo>
                    <a:pt x="193" y="192"/>
                  </a:lnTo>
                  <a:lnTo>
                    <a:pt x="192" y="197"/>
                  </a:lnTo>
                  <a:lnTo>
                    <a:pt x="191" y="202"/>
                  </a:lnTo>
                  <a:lnTo>
                    <a:pt x="189" y="207"/>
                  </a:lnTo>
                  <a:lnTo>
                    <a:pt x="185" y="210"/>
                  </a:lnTo>
                  <a:lnTo>
                    <a:pt x="182" y="215"/>
                  </a:lnTo>
                  <a:lnTo>
                    <a:pt x="179" y="219"/>
                  </a:lnTo>
                  <a:lnTo>
                    <a:pt x="175" y="223"/>
                  </a:lnTo>
                  <a:lnTo>
                    <a:pt x="171" y="226"/>
                  </a:lnTo>
                  <a:lnTo>
                    <a:pt x="166" y="230"/>
                  </a:lnTo>
                  <a:lnTo>
                    <a:pt x="161" y="233"/>
                  </a:lnTo>
                  <a:lnTo>
                    <a:pt x="157" y="236"/>
                  </a:lnTo>
                  <a:lnTo>
                    <a:pt x="152" y="239"/>
                  </a:lnTo>
                  <a:lnTo>
                    <a:pt x="145" y="241"/>
                  </a:lnTo>
                  <a:lnTo>
                    <a:pt x="141" y="242"/>
                  </a:lnTo>
                  <a:lnTo>
                    <a:pt x="134" y="244"/>
                  </a:lnTo>
                  <a:lnTo>
                    <a:pt x="128" y="246"/>
                  </a:lnTo>
                  <a:lnTo>
                    <a:pt x="121" y="246"/>
                  </a:lnTo>
                  <a:lnTo>
                    <a:pt x="115" y="247"/>
                  </a:lnTo>
                  <a:lnTo>
                    <a:pt x="109" y="247"/>
                  </a:lnTo>
                  <a:lnTo>
                    <a:pt x="101" y="249"/>
                  </a:lnTo>
                  <a:lnTo>
                    <a:pt x="90" y="247"/>
                  </a:lnTo>
                  <a:lnTo>
                    <a:pt x="79" y="247"/>
                  </a:lnTo>
                  <a:lnTo>
                    <a:pt x="69" y="245"/>
                  </a:lnTo>
                  <a:lnTo>
                    <a:pt x="61" y="244"/>
                  </a:lnTo>
                  <a:lnTo>
                    <a:pt x="52" y="240"/>
                  </a:lnTo>
                  <a:lnTo>
                    <a:pt x="45" y="238"/>
                  </a:lnTo>
                  <a:lnTo>
                    <a:pt x="37" y="234"/>
                  </a:lnTo>
                  <a:lnTo>
                    <a:pt x="31" y="229"/>
                  </a:lnTo>
                  <a:lnTo>
                    <a:pt x="25" y="224"/>
                  </a:lnTo>
                  <a:lnTo>
                    <a:pt x="20" y="218"/>
                  </a:lnTo>
                  <a:lnTo>
                    <a:pt x="15" y="212"/>
                  </a:lnTo>
                  <a:lnTo>
                    <a:pt x="11" y="206"/>
                  </a:lnTo>
                  <a:lnTo>
                    <a:pt x="8" y="198"/>
                  </a:lnTo>
                  <a:lnTo>
                    <a:pt x="4" y="190"/>
                  </a:lnTo>
                  <a:lnTo>
                    <a:pt x="2" y="181"/>
                  </a:lnTo>
                  <a:lnTo>
                    <a:pt x="0" y="17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82" name="Google Shape;1082;p100"/>
            <p:cNvSpPr/>
            <p:nvPr/>
          </p:nvSpPr>
          <p:spPr>
            <a:xfrm>
              <a:off x="2566" y="1329"/>
              <a:ext cx="24" cy="64"/>
            </a:xfrm>
            <a:custGeom>
              <a:avLst/>
              <a:gdLst/>
              <a:ahLst/>
              <a:cxnLst/>
              <a:rect l="l" t="t" r="r" b="b"/>
              <a:pathLst>
                <a:path w="116" h="323" extrusionOk="0">
                  <a:moveTo>
                    <a:pt x="109" y="284"/>
                  </a:moveTo>
                  <a:lnTo>
                    <a:pt x="116" y="319"/>
                  </a:lnTo>
                  <a:lnTo>
                    <a:pt x="111" y="321"/>
                  </a:lnTo>
                  <a:lnTo>
                    <a:pt x="107" y="321"/>
                  </a:lnTo>
                  <a:lnTo>
                    <a:pt x="103" y="322"/>
                  </a:lnTo>
                  <a:lnTo>
                    <a:pt x="100" y="322"/>
                  </a:lnTo>
                  <a:lnTo>
                    <a:pt x="96" y="322"/>
                  </a:lnTo>
                  <a:lnTo>
                    <a:pt x="92" y="323"/>
                  </a:lnTo>
                  <a:lnTo>
                    <a:pt x="89" y="323"/>
                  </a:lnTo>
                  <a:lnTo>
                    <a:pt x="85" y="323"/>
                  </a:lnTo>
                  <a:lnTo>
                    <a:pt x="80" y="323"/>
                  </a:lnTo>
                  <a:lnTo>
                    <a:pt x="75" y="322"/>
                  </a:lnTo>
                  <a:lnTo>
                    <a:pt x="70" y="322"/>
                  </a:lnTo>
                  <a:lnTo>
                    <a:pt x="65" y="321"/>
                  </a:lnTo>
                  <a:lnTo>
                    <a:pt x="61" y="321"/>
                  </a:lnTo>
                  <a:lnTo>
                    <a:pt x="58" y="319"/>
                  </a:lnTo>
                  <a:lnTo>
                    <a:pt x="54" y="317"/>
                  </a:lnTo>
                  <a:lnTo>
                    <a:pt x="52" y="316"/>
                  </a:lnTo>
                  <a:lnTo>
                    <a:pt x="48" y="315"/>
                  </a:lnTo>
                  <a:lnTo>
                    <a:pt x="45" y="312"/>
                  </a:lnTo>
                  <a:lnTo>
                    <a:pt x="43" y="310"/>
                  </a:lnTo>
                  <a:lnTo>
                    <a:pt x="41" y="308"/>
                  </a:lnTo>
                  <a:lnTo>
                    <a:pt x="39" y="306"/>
                  </a:lnTo>
                  <a:lnTo>
                    <a:pt x="37" y="303"/>
                  </a:lnTo>
                  <a:lnTo>
                    <a:pt x="36" y="301"/>
                  </a:lnTo>
                  <a:lnTo>
                    <a:pt x="34" y="297"/>
                  </a:lnTo>
                  <a:lnTo>
                    <a:pt x="33" y="295"/>
                  </a:lnTo>
                  <a:lnTo>
                    <a:pt x="32" y="290"/>
                  </a:lnTo>
                  <a:lnTo>
                    <a:pt x="31" y="286"/>
                  </a:lnTo>
                  <a:lnTo>
                    <a:pt x="31" y="280"/>
                  </a:lnTo>
                  <a:lnTo>
                    <a:pt x="29" y="274"/>
                  </a:lnTo>
                  <a:lnTo>
                    <a:pt x="29" y="267"/>
                  </a:lnTo>
                  <a:lnTo>
                    <a:pt x="29" y="259"/>
                  </a:lnTo>
                  <a:lnTo>
                    <a:pt x="29" y="251"/>
                  </a:lnTo>
                  <a:lnTo>
                    <a:pt x="29" y="114"/>
                  </a:lnTo>
                  <a:lnTo>
                    <a:pt x="0" y="114"/>
                  </a:lnTo>
                  <a:lnTo>
                    <a:pt x="0" y="82"/>
                  </a:lnTo>
                  <a:lnTo>
                    <a:pt x="29" y="82"/>
                  </a:lnTo>
                  <a:lnTo>
                    <a:pt x="29" y="23"/>
                  </a:lnTo>
                  <a:lnTo>
                    <a:pt x="69" y="0"/>
                  </a:lnTo>
                  <a:lnTo>
                    <a:pt x="69" y="82"/>
                  </a:lnTo>
                  <a:lnTo>
                    <a:pt x="109" y="82"/>
                  </a:lnTo>
                  <a:lnTo>
                    <a:pt x="109" y="114"/>
                  </a:lnTo>
                  <a:lnTo>
                    <a:pt x="69" y="114"/>
                  </a:lnTo>
                  <a:lnTo>
                    <a:pt x="69" y="253"/>
                  </a:lnTo>
                  <a:lnTo>
                    <a:pt x="69" y="257"/>
                  </a:lnTo>
                  <a:lnTo>
                    <a:pt x="69" y="260"/>
                  </a:lnTo>
                  <a:lnTo>
                    <a:pt x="70" y="264"/>
                  </a:lnTo>
                  <a:lnTo>
                    <a:pt x="70" y="267"/>
                  </a:lnTo>
                  <a:lnTo>
                    <a:pt x="70" y="269"/>
                  </a:lnTo>
                  <a:lnTo>
                    <a:pt x="70" y="272"/>
                  </a:lnTo>
                  <a:lnTo>
                    <a:pt x="71" y="273"/>
                  </a:lnTo>
                  <a:lnTo>
                    <a:pt x="71" y="275"/>
                  </a:lnTo>
                  <a:lnTo>
                    <a:pt x="73" y="276"/>
                  </a:lnTo>
                  <a:lnTo>
                    <a:pt x="74" y="278"/>
                  </a:lnTo>
                  <a:lnTo>
                    <a:pt x="74" y="279"/>
                  </a:lnTo>
                  <a:lnTo>
                    <a:pt x="75" y="280"/>
                  </a:lnTo>
                  <a:lnTo>
                    <a:pt x="76" y="281"/>
                  </a:lnTo>
                  <a:lnTo>
                    <a:pt x="77" y="281"/>
                  </a:lnTo>
                  <a:lnTo>
                    <a:pt x="79" y="283"/>
                  </a:lnTo>
                  <a:lnTo>
                    <a:pt x="80" y="283"/>
                  </a:lnTo>
                  <a:lnTo>
                    <a:pt x="81" y="284"/>
                  </a:lnTo>
                  <a:lnTo>
                    <a:pt x="82" y="284"/>
                  </a:lnTo>
                  <a:lnTo>
                    <a:pt x="84" y="285"/>
                  </a:lnTo>
                  <a:lnTo>
                    <a:pt x="86" y="285"/>
                  </a:lnTo>
                  <a:lnTo>
                    <a:pt x="87" y="285"/>
                  </a:lnTo>
                  <a:lnTo>
                    <a:pt x="90" y="285"/>
                  </a:lnTo>
                  <a:lnTo>
                    <a:pt x="92" y="285"/>
                  </a:lnTo>
                  <a:lnTo>
                    <a:pt x="93" y="285"/>
                  </a:lnTo>
                  <a:lnTo>
                    <a:pt x="96" y="285"/>
                  </a:lnTo>
                  <a:lnTo>
                    <a:pt x="97" y="285"/>
                  </a:lnTo>
                  <a:lnTo>
                    <a:pt x="100" y="285"/>
                  </a:lnTo>
                  <a:lnTo>
                    <a:pt x="102" y="285"/>
                  </a:lnTo>
                  <a:lnTo>
                    <a:pt x="105" y="285"/>
                  </a:lnTo>
                  <a:lnTo>
                    <a:pt x="107" y="284"/>
                  </a:lnTo>
                  <a:lnTo>
                    <a:pt x="109" y="28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83" name="Google Shape;1083;p100"/>
            <p:cNvSpPr/>
            <p:nvPr/>
          </p:nvSpPr>
          <p:spPr>
            <a:xfrm>
              <a:off x="2424" y="1327"/>
              <a:ext cx="41" cy="66"/>
            </a:xfrm>
            <a:custGeom>
              <a:avLst/>
              <a:gdLst/>
              <a:ahLst/>
              <a:cxnLst/>
              <a:rect l="l" t="t" r="r" b="b"/>
              <a:pathLst>
                <a:path w="204" h="327" extrusionOk="0">
                  <a:moveTo>
                    <a:pt x="0" y="327"/>
                  </a:moveTo>
                  <a:lnTo>
                    <a:pt x="0" y="0"/>
                  </a:lnTo>
                  <a:lnTo>
                    <a:pt x="43" y="0"/>
                  </a:lnTo>
                  <a:lnTo>
                    <a:pt x="43" y="289"/>
                  </a:lnTo>
                  <a:lnTo>
                    <a:pt x="204" y="289"/>
                  </a:lnTo>
                  <a:lnTo>
                    <a:pt x="204" y="327"/>
                  </a:lnTo>
                  <a:lnTo>
                    <a:pt x="0" y="327"/>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84" name="Google Shape;1084;p100"/>
            <p:cNvSpPr/>
            <p:nvPr/>
          </p:nvSpPr>
          <p:spPr>
            <a:xfrm>
              <a:off x="2471" y="1344"/>
              <a:ext cx="44" cy="50"/>
            </a:xfrm>
            <a:custGeom>
              <a:avLst/>
              <a:gdLst/>
              <a:ahLst/>
              <a:cxnLst/>
              <a:rect l="l" t="t" r="r" b="b"/>
              <a:pathLst>
                <a:path w="218" h="249" extrusionOk="0">
                  <a:moveTo>
                    <a:pt x="169" y="213"/>
                  </a:moveTo>
                  <a:lnTo>
                    <a:pt x="163" y="218"/>
                  </a:lnTo>
                  <a:lnTo>
                    <a:pt x="158" y="223"/>
                  </a:lnTo>
                  <a:lnTo>
                    <a:pt x="151" y="226"/>
                  </a:lnTo>
                  <a:lnTo>
                    <a:pt x="147" y="230"/>
                  </a:lnTo>
                  <a:lnTo>
                    <a:pt x="142" y="233"/>
                  </a:lnTo>
                  <a:lnTo>
                    <a:pt x="135" y="235"/>
                  </a:lnTo>
                  <a:lnTo>
                    <a:pt x="131" y="239"/>
                  </a:lnTo>
                  <a:lnTo>
                    <a:pt x="126" y="240"/>
                  </a:lnTo>
                  <a:lnTo>
                    <a:pt x="121" y="242"/>
                  </a:lnTo>
                  <a:lnTo>
                    <a:pt x="115" y="244"/>
                  </a:lnTo>
                  <a:lnTo>
                    <a:pt x="110" y="245"/>
                  </a:lnTo>
                  <a:lnTo>
                    <a:pt x="104" y="246"/>
                  </a:lnTo>
                  <a:lnTo>
                    <a:pt x="99" y="247"/>
                  </a:lnTo>
                  <a:lnTo>
                    <a:pt x="92" y="247"/>
                  </a:lnTo>
                  <a:lnTo>
                    <a:pt x="86" y="247"/>
                  </a:lnTo>
                  <a:lnTo>
                    <a:pt x="81" y="249"/>
                  </a:lnTo>
                  <a:lnTo>
                    <a:pt x="72" y="247"/>
                  </a:lnTo>
                  <a:lnTo>
                    <a:pt x="63" y="247"/>
                  </a:lnTo>
                  <a:lnTo>
                    <a:pt x="54" y="245"/>
                  </a:lnTo>
                  <a:lnTo>
                    <a:pt x="47" y="244"/>
                  </a:lnTo>
                  <a:lnTo>
                    <a:pt x="40" y="241"/>
                  </a:lnTo>
                  <a:lnTo>
                    <a:pt x="32" y="238"/>
                  </a:lnTo>
                  <a:lnTo>
                    <a:pt x="26" y="234"/>
                  </a:lnTo>
                  <a:lnTo>
                    <a:pt x="21" y="229"/>
                  </a:lnTo>
                  <a:lnTo>
                    <a:pt x="16" y="224"/>
                  </a:lnTo>
                  <a:lnTo>
                    <a:pt x="11" y="219"/>
                  </a:lnTo>
                  <a:lnTo>
                    <a:pt x="8" y="213"/>
                  </a:lnTo>
                  <a:lnTo>
                    <a:pt x="5" y="207"/>
                  </a:lnTo>
                  <a:lnTo>
                    <a:pt x="3" y="201"/>
                  </a:lnTo>
                  <a:lnTo>
                    <a:pt x="1" y="195"/>
                  </a:lnTo>
                  <a:lnTo>
                    <a:pt x="0" y="187"/>
                  </a:lnTo>
                  <a:lnTo>
                    <a:pt x="0" y="180"/>
                  </a:lnTo>
                  <a:lnTo>
                    <a:pt x="0" y="176"/>
                  </a:lnTo>
                  <a:lnTo>
                    <a:pt x="0" y="171"/>
                  </a:lnTo>
                  <a:lnTo>
                    <a:pt x="1" y="167"/>
                  </a:lnTo>
                  <a:lnTo>
                    <a:pt x="1" y="164"/>
                  </a:lnTo>
                  <a:lnTo>
                    <a:pt x="3" y="160"/>
                  </a:lnTo>
                  <a:lnTo>
                    <a:pt x="4" y="155"/>
                  </a:lnTo>
                  <a:lnTo>
                    <a:pt x="6" y="151"/>
                  </a:lnTo>
                  <a:lnTo>
                    <a:pt x="8" y="148"/>
                  </a:lnTo>
                  <a:lnTo>
                    <a:pt x="10" y="145"/>
                  </a:lnTo>
                  <a:lnTo>
                    <a:pt x="12" y="142"/>
                  </a:lnTo>
                  <a:lnTo>
                    <a:pt x="15" y="138"/>
                  </a:lnTo>
                  <a:lnTo>
                    <a:pt x="17" y="135"/>
                  </a:lnTo>
                  <a:lnTo>
                    <a:pt x="20" y="133"/>
                  </a:lnTo>
                  <a:lnTo>
                    <a:pt x="22" y="131"/>
                  </a:lnTo>
                  <a:lnTo>
                    <a:pt x="26" y="128"/>
                  </a:lnTo>
                  <a:lnTo>
                    <a:pt x="28" y="126"/>
                  </a:lnTo>
                  <a:lnTo>
                    <a:pt x="32" y="123"/>
                  </a:lnTo>
                  <a:lnTo>
                    <a:pt x="35" y="121"/>
                  </a:lnTo>
                  <a:lnTo>
                    <a:pt x="38" y="120"/>
                  </a:lnTo>
                  <a:lnTo>
                    <a:pt x="42" y="117"/>
                  </a:lnTo>
                  <a:lnTo>
                    <a:pt x="46" y="116"/>
                  </a:lnTo>
                  <a:lnTo>
                    <a:pt x="49" y="115"/>
                  </a:lnTo>
                  <a:lnTo>
                    <a:pt x="53" y="113"/>
                  </a:lnTo>
                  <a:lnTo>
                    <a:pt x="58" y="112"/>
                  </a:lnTo>
                  <a:lnTo>
                    <a:pt x="60" y="111"/>
                  </a:lnTo>
                  <a:lnTo>
                    <a:pt x="64" y="111"/>
                  </a:lnTo>
                  <a:lnTo>
                    <a:pt x="68" y="110"/>
                  </a:lnTo>
                  <a:lnTo>
                    <a:pt x="73" y="108"/>
                  </a:lnTo>
                  <a:lnTo>
                    <a:pt x="76" y="108"/>
                  </a:lnTo>
                  <a:lnTo>
                    <a:pt x="83" y="107"/>
                  </a:lnTo>
                  <a:lnTo>
                    <a:pt x="88" y="107"/>
                  </a:lnTo>
                  <a:lnTo>
                    <a:pt x="94" y="106"/>
                  </a:lnTo>
                  <a:lnTo>
                    <a:pt x="105" y="105"/>
                  </a:lnTo>
                  <a:lnTo>
                    <a:pt x="116" y="104"/>
                  </a:lnTo>
                  <a:lnTo>
                    <a:pt x="126" y="101"/>
                  </a:lnTo>
                  <a:lnTo>
                    <a:pt x="135" y="100"/>
                  </a:lnTo>
                  <a:lnTo>
                    <a:pt x="144" y="97"/>
                  </a:lnTo>
                  <a:lnTo>
                    <a:pt x="151" y="96"/>
                  </a:lnTo>
                  <a:lnTo>
                    <a:pt x="159" y="94"/>
                  </a:lnTo>
                  <a:lnTo>
                    <a:pt x="165" y="92"/>
                  </a:lnTo>
                  <a:lnTo>
                    <a:pt x="165" y="90"/>
                  </a:lnTo>
                  <a:lnTo>
                    <a:pt x="165" y="89"/>
                  </a:lnTo>
                  <a:lnTo>
                    <a:pt x="165" y="86"/>
                  </a:lnTo>
                  <a:lnTo>
                    <a:pt x="165" y="85"/>
                  </a:lnTo>
                  <a:lnTo>
                    <a:pt x="165" y="84"/>
                  </a:lnTo>
                  <a:lnTo>
                    <a:pt x="165" y="83"/>
                  </a:lnTo>
                  <a:lnTo>
                    <a:pt x="165" y="81"/>
                  </a:lnTo>
                  <a:lnTo>
                    <a:pt x="165" y="75"/>
                  </a:lnTo>
                  <a:lnTo>
                    <a:pt x="165" y="70"/>
                  </a:lnTo>
                  <a:lnTo>
                    <a:pt x="164" y="65"/>
                  </a:lnTo>
                  <a:lnTo>
                    <a:pt x="163" y="60"/>
                  </a:lnTo>
                  <a:lnTo>
                    <a:pt x="161" y="57"/>
                  </a:lnTo>
                  <a:lnTo>
                    <a:pt x="159" y="53"/>
                  </a:lnTo>
                  <a:lnTo>
                    <a:pt x="156" y="49"/>
                  </a:lnTo>
                  <a:lnTo>
                    <a:pt x="154" y="47"/>
                  </a:lnTo>
                  <a:lnTo>
                    <a:pt x="150" y="45"/>
                  </a:lnTo>
                  <a:lnTo>
                    <a:pt x="145" y="41"/>
                  </a:lnTo>
                  <a:lnTo>
                    <a:pt x="140" y="38"/>
                  </a:lnTo>
                  <a:lnTo>
                    <a:pt x="134" y="37"/>
                  </a:lnTo>
                  <a:lnTo>
                    <a:pt x="128" y="36"/>
                  </a:lnTo>
                  <a:lnTo>
                    <a:pt x="122" y="35"/>
                  </a:lnTo>
                  <a:lnTo>
                    <a:pt x="116" y="33"/>
                  </a:lnTo>
                  <a:lnTo>
                    <a:pt x="108" y="33"/>
                  </a:lnTo>
                  <a:lnTo>
                    <a:pt x="101" y="33"/>
                  </a:lnTo>
                  <a:lnTo>
                    <a:pt x="95" y="35"/>
                  </a:lnTo>
                  <a:lnTo>
                    <a:pt x="89" y="35"/>
                  </a:lnTo>
                  <a:lnTo>
                    <a:pt x="84" y="36"/>
                  </a:lnTo>
                  <a:lnTo>
                    <a:pt x="79" y="37"/>
                  </a:lnTo>
                  <a:lnTo>
                    <a:pt x="74" y="40"/>
                  </a:lnTo>
                  <a:lnTo>
                    <a:pt x="70" y="41"/>
                  </a:lnTo>
                  <a:lnTo>
                    <a:pt x="67" y="43"/>
                  </a:lnTo>
                  <a:lnTo>
                    <a:pt x="63" y="46"/>
                  </a:lnTo>
                  <a:lnTo>
                    <a:pt x="59" y="49"/>
                  </a:lnTo>
                  <a:lnTo>
                    <a:pt x="57" y="53"/>
                  </a:lnTo>
                  <a:lnTo>
                    <a:pt x="54" y="57"/>
                  </a:lnTo>
                  <a:lnTo>
                    <a:pt x="52" y="62"/>
                  </a:lnTo>
                  <a:lnTo>
                    <a:pt x="49" y="67"/>
                  </a:lnTo>
                  <a:lnTo>
                    <a:pt x="48" y="73"/>
                  </a:lnTo>
                  <a:lnTo>
                    <a:pt x="46" y="79"/>
                  </a:lnTo>
                  <a:lnTo>
                    <a:pt x="6" y="73"/>
                  </a:lnTo>
                  <a:lnTo>
                    <a:pt x="9" y="67"/>
                  </a:lnTo>
                  <a:lnTo>
                    <a:pt x="10" y="62"/>
                  </a:lnTo>
                  <a:lnTo>
                    <a:pt x="11" y="56"/>
                  </a:lnTo>
                  <a:lnTo>
                    <a:pt x="14" y="51"/>
                  </a:lnTo>
                  <a:lnTo>
                    <a:pt x="16" y="46"/>
                  </a:lnTo>
                  <a:lnTo>
                    <a:pt x="19" y="41"/>
                  </a:lnTo>
                  <a:lnTo>
                    <a:pt x="21" y="36"/>
                  </a:lnTo>
                  <a:lnTo>
                    <a:pt x="25" y="32"/>
                  </a:lnTo>
                  <a:lnTo>
                    <a:pt x="27" y="29"/>
                  </a:lnTo>
                  <a:lnTo>
                    <a:pt x="31" y="25"/>
                  </a:lnTo>
                  <a:lnTo>
                    <a:pt x="35" y="22"/>
                  </a:lnTo>
                  <a:lnTo>
                    <a:pt x="40" y="19"/>
                  </a:lnTo>
                  <a:lnTo>
                    <a:pt x="44" y="16"/>
                  </a:lnTo>
                  <a:lnTo>
                    <a:pt x="49" y="13"/>
                  </a:lnTo>
                  <a:lnTo>
                    <a:pt x="54" y="11"/>
                  </a:lnTo>
                  <a:lnTo>
                    <a:pt x="60" y="9"/>
                  </a:lnTo>
                  <a:lnTo>
                    <a:pt x="65" y="6"/>
                  </a:lnTo>
                  <a:lnTo>
                    <a:pt x="72" y="5"/>
                  </a:lnTo>
                  <a:lnTo>
                    <a:pt x="79" y="4"/>
                  </a:lnTo>
                  <a:lnTo>
                    <a:pt x="85" y="3"/>
                  </a:lnTo>
                  <a:lnTo>
                    <a:pt x="92" y="1"/>
                  </a:lnTo>
                  <a:lnTo>
                    <a:pt x="99" y="0"/>
                  </a:lnTo>
                  <a:lnTo>
                    <a:pt x="106" y="0"/>
                  </a:lnTo>
                  <a:lnTo>
                    <a:pt x="113" y="0"/>
                  </a:lnTo>
                  <a:lnTo>
                    <a:pt x="121" y="0"/>
                  </a:lnTo>
                  <a:lnTo>
                    <a:pt x="128" y="0"/>
                  </a:lnTo>
                  <a:lnTo>
                    <a:pt x="135" y="1"/>
                  </a:lnTo>
                  <a:lnTo>
                    <a:pt x="142" y="1"/>
                  </a:lnTo>
                  <a:lnTo>
                    <a:pt x="148" y="3"/>
                  </a:lnTo>
                  <a:lnTo>
                    <a:pt x="153" y="4"/>
                  </a:lnTo>
                  <a:lnTo>
                    <a:pt x="159" y="5"/>
                  </a:lnTo>
                  <a:lnTo>
                    <a:pt x="164" y="8"/>
                  </a:lnTo>
                  <a:lnTo>
                    <a:pt x="167" y="9"/>
                  </a:lnTo>
                  <a:lnTo>
                    <a:pt x="172" y="11"/>
                  </a:lnTo>
                  <a:lnTo>
                    <a:pt x="176" y="14"/>
                  </a:lnTo>
                  <a:lnTo>
                    <a:pt x="180" y="15"/>
                  </a:lnTo>
                  <a:lnTo>
                    <a:pt x="183" y="17"/>
                  </a:lnTo>
                  <a:lnTo>
                    <a:pt x="186" y="20"/>
                  </a:lnTo>
                  <a:lnTo>
                    <a:pt x="188" y="22"/>
                  </a:lnTo>
                  <a:lnTo>
                    <a:pt x="191" y="25"/>
                  </a:lnTo>
                  <a:lnTo>
                    <a:pt x="193" y="29"/>
                  </a:lnTo>
                  <a:lnTo>
                    <a:pt x="196" y="31"/>
                  </a:lnTo>
                  <a:lnTo>
                    <a:pt x="197" y="35"/>
                  </a:lnTo>
                  <a:lnTo>
                    <a:pt x="198" y="37"/>
                  </a:lnTo>
                  <a:lnTo>
                    <a:pt x="201" y="41"/>
                  </a:lnTo>
                  <a:lnTo>
                    <a:pt x="202" y="45"/>
                  </a:lnTo>
                  <a:lnTo>
                    <a:pt x="203" y="48"/>
                  </a:lnTo>
                  <a:lnTo>
                    <a:pt x="203" y="53"/>
                  </a:lnTo>
                  <a:lnTo>
                    <a:pt x="204" y="56"/>
                  </a:lnTo>
                  <a:lnTo>
                    <a:pt x="204" y="59"/>
                  </a:lnTo>
                  <a:lnTo>
                    <a:pt x="204" y="63"/>
                  </a:lnTo>
                  <a:lnTo>
                    <a:pt x="206" y="67"/>
                  </a:lnTo>
                  <a:lnTo>
                    <a:pt x="206" y="72"/>
                  </a:lnTo>
                  <a:lnTo>
                    <a:pt x="206" y="78"/>
                  </a:lnTo>
                  <a:lnTo>
                    <a:pt x="206" y="84"/>
                  </a:lnTo>
                  <a:lnTo>
                    <a:pt x="206" y="90"/>
                  </a:lnTo>
                  <a:lnTo>
                    <a:pt x="206" y="143"/>
                  </a:lnTo>
                  <a:lnTo>
                    <a:pt x="206" y="156"/>
                  </a:lnTo>
                  <a:lnTo>
                    <a:pt x="206" y="169"/>
                  </a:lnTo>
                  <a:lnTo>
                    <a:pt x="206" y="180"/>
                  </a:lnTo>
                  <a:lnTo>
                    <a:pt x="207" y="190"/>
                  </a:lnTo>
                  <a:lnTo>
                    <a:pt x="207" y="197"/>
                  </a:lnTo>
                  <a:lnTo>
                    <a:pt x="207" y="204"/>
                  </a:lnTo>
                  <a:lnTo>
                    <a:pt x="208" y="210"/>
                  </a:lnTo>
                  <a:lnTo>
                    <a:pt x="208" y="214"/>
                  </a:lnTo>
                  <a:lnTo>
                    <a:pt x="209" y="218"/>
                  </a:lnTo>
                  <a:lnTo>
                    <a:pt x="209" y="222"/>
                  </a:lnTo>
                  <a:lnTo>
                    <a:pt x="211" y="225"/>
                  </a:lnTo>
                  <a:lnTo>
                    <a:pt x="212" y="229"/>
                  </a:lnTo>
                  <a:lnTo>
                    <a:pt x="213" y="233"/>
                  </a:lnTo>
                  <a:lnTo>
                    <a:pt x="215" y="236"/>
                  </a:lnTo>
                  <a:lnTo>
                    <a:pt x="217" y="239"/>
                  </a:lnTo>
                  <a:lnTo>
                    <a:pt x="218" y="242"/>
                  </a:lnTo>
                  <a:lnTo>
                    <a:pt x="176" y="242"/>
                  </a:lnTo>
                  <a:lnTo>
                    <a:pt x="175" y="240"/>
                  </a:lnTo>
                  <a:lnTo>
                    <a:pt x="174" y="236"/>
                  </a:lnTo>
                  <a:lnTo>
                    <a:pt x="172" y="233"/>
                  </a:lnTo>
                  <a:lnTo>
                    <a:pt x="171" y="229"/>
                  </a:lnTo>
                  <a:lnTo>
                    <a:pt x="170" y="225"/>
                  </a:lnTo>
                  <a:lnTo>
                    <a:pt x="170" y="222"/>
                  </a:lnTo>
                  <a:lnTo>
                    <a:pt x="169" y="218"/>
                  </a:lnTo>
                  <a:lnTo>
                    <a:pt x="169" y="21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85" name="Google Shape;1085;p100"/>
            <p:cNvSpPr/>
            <p:nvPr/>
          </p:nvSpPr>
          <p:spPr>
            <a:xfrm>
              <a:off x="2480" y="1369"/>
              <a:ext cx="24" cy="19"/>
            </a:xfrm>
            <a:custGeom>
              <a:avLst/>
              <a:gdLst/>
              <a:ahLst/>
              <a:cxnLst/>
              <a:rect l="l" t="t" r="r" b="b"/>
              <a:pathLst>
                <a:path w="122" h="94" extrusionOk="0">
                  <a:moveTo>
                    <a:pt x="122" y="0"/>
                  </a:moveTo>
                  <a:lnTo>
                    <a:pt x="116" y="3"/>
                  </a:lnTo>
                  <a:lnTo>
                    <a:pt x="110" y="5"/>
                  </a:lnTo>
                  <a:lnTo>
                    <a:pt x="102" y="8"/>
                  </a:lnTo>
                  <a:lnTo>
                    <a:pt x="95" y="9"/>
                  </a:lnTo>
                  <a:lnTo>
                    <a:pt x="86" y="11"/>
                  </a:lnTo>
                  <a:lnTo>
                    <a:pt x="76" y="12"/>
                  </a:lnTo>
                  <a:lnTo>
                    <a:pt x="67" y="14"/>
                  </a:lnTo>
                  <a:lnTo>
                    <a:pt x="57" y="16"/>
                  </a:lnTo>
                  <a:lnTo>
                    <a:pt x="51" y="17"/>
                  </a:lnTo>
                  <a:lnTo>
                    <a:pt x="45" y="17"/>
                  </a:lnTo>
                  <a:lnTo>
                    <a:pt x="40" y="19"/>
                  </a:lnTo>
                  <a:lnTo>
                    <a:pt x="35" y="20"/>
                  </a:lnTo>
                  <a:lnTo>
                    <a:pt x="31" y="21"/>
                  </a:lnTo>
                  <a:lnTo>
                    <a:pt x="27" y="22"/>
                  </a:lnTo>
                  <a:lnTo>
                    <a:pt x="24" y="22"/>
                  </a:lnTo>
                  <a:lnTo>
                    <a:pt x="21" y="24"/>
                  </a:lnTo>
                  <a:lnTo>
                    <a:pt x="19" y="25"/>
                  </a:lnTo>
                  <a:lnTo>
                    <a:pt x="16" y="26"/>
                  </a:lnTo>
                  <a:lnTo>
                    <a:pt x="14" y="27"/>
                  </a:lnTo>
                  <a:lnTo>
                    <a:pt x="13" y="30"/>
                  </a:lnTo>
                  <a:lnTo>
                    <a:pt x="10" y="31"/>
                  </a:lnTo>
                  <a:lnTo>
                    <a:pt x="9" y="33"/>
                  </a:lnTo>
                  <a:lnTo>
                    <a:pt x="6" y="35"/>
                  </a:lnTo>
                  <a:lnTo>
                    <a:pt x="5" y="37"/>
                  </a:lnTo>
                  <a:lnTo>
                    <a:pt x="4" y="40"/>
                  </a:lnTo>
                  <a:lnTo>
                    <a:pt x="3" y="42"/>
                  </a:lnTo>
                  <a:lnTo>
                    <a:pt x="1" y="43"/>
                  </a:lnTo>
                  <a:lnTo>
                    <a:pt x="1" y="46"/>
                  </a:lnTo>
                  <a:lnTo>
                    <a:pt x="0" y="48"/>
                  </a:lnTo>
                  <a:lnTo>
                    <a:pt x="0" y="51"/>
                  </a:lnTo>
                  <a:lnTo>
                    <a:pt x="0" y="53"/>
                  </a:lnTo>
                  <a:lnTo>
                    <a:pt x="0" y="56"/>
                  </a:lnTo>
                  <a:lnTo>
                    <a:pt x="0" y="60"/>
                  </a:lnTo>
                  <a:lnTo>
                    <a:pt x="0" y="64"/>
                  </a:lnTo>
                  <a:lnTo>
                    <a:pt x="1" y="68"/>
                  </a:lnTo>
                  <a:lnTo>
                    <a:pt x="3" y="70"/>
                  </a:lnTo>
                  <a:lnTo>
                    <a:pt x="4" y="74"/>
                  </a:lnTo>
                  <a:lnTo>
                    <a:pt x="6" y="78"/>
                  </a:lnTo>
                  <a:lnTo>
                    <a:pt x="9" y="80"/>
                  </a:lnTo>
                  <a:lnTo>
                    <a:pt x="13" y="83"/>
                  </a:lnTo>
                  <a:lnTo>
                    <a:pt x="15" y="85"/>
                  </a:lnTo>
                  <a:lnTo>
                    <a:pt x="19" y="87"/>
                  </a:lnTo>
                  <a:lnTo>
                    <a:pt x="22" y="90"/>
                  </a:lnTo>
                  <a:lnTo>
                    <a:pt x="27" y="91"/>
                  </a:lnTo>
                  <a:lnTo>
                    <a:pt x="31" y="92"/>
                  </a:lnTo>
                  <a:lnTo>
                    <a:pt x="37" y="92"/>
                  </a:lnTo>
                  <a:lnTo>
                    <a:pt x="42" y="94"/>
                  </a:lnTo>
                  <a:lnTo>
                    <a:pt x="48" y="94"/>
                  </a:lnTo>
                  <a:lnTo>
                    <a:pt x="53" y="94"/>
                  </a:lnTo>
                  <a:lnTo>
                    <a:pt x="59" y="92"/>
                  </a:lnTo>
                  <a:lnTo>
                    <a:pt x="64" y="92"/>
                  </a:lnTo>
                  <a:lnTo>
                    <a:pt x="69" y="91"/>
                  </a:lnTo>
                  <a:lnTo>
                    <a:pt x="74" y="90"/>
                  </a:lnTo>
                  <a:lnTo>
                    <a:pt x="79" y="87"/>
                  </a:lnTo>
                  <a:lnTo>
                    <a:pt x="84" y="86"/>
                  </a:lnTo>
                  <a:lnTo>
                    <a:pt x="89" y="84"/>
                  </a:lnTo>
                  <a:lnTo>
                    <a:pt x="94" y="81"/>
                  </a:lnTo>
                  <a:lnTo>
                    <a:pt x="97" y="78"/>
                  </a:lnTo>
                  <a:lnTo>
                    <a:pt x="101" y="75"/>
                  </a:lnTo>
                  <a:lnTo>
                    <a:pt x="105" y="72"/>
                  </a:lnTo>
                  <a:lnTo>
                    <a:pt x="107" y="68"/>
                  </a:lnTo>
                  <a:lnTo>
                    <a:pt x="111" y="64"/>
                  </a:lnTo>
                  <a:lnTo>
                    <a:pt x="113" y="60"/>
                  </a:lnTo>
                  <a:lnTo>
                    <a:pt x="116" y="56"/>
                  </a:lnTo>
                  <a:lnTo>
                    <a:pt x="117" y="52"/>
                  </a:lnTo>
                  <a:lnTo>
                    <a:pt x="118" y="48"/>
                  </a:lnTo>
                  <a:lnTo>
                    <a:pt x="120" y="43"/>
                  </a:lnTo>
                  <a:lnTo>
                    <a:pt x="121" y="38"/>
                  </a:lnTo>
                  <a:lnTo>
                    <a:pt x="121" y="33"/>
                  </a:lnTo>
                  <a:lnTo>
                    <a:pt x="122" y="28"/>
                  </a:lnTo>
                  <a:lnTo>
                    <a:pt x="122" y="22"/>
                  </a:lnTo>
                  <a:lnTo>
                    <a:pt x="122" y="15"/>
                  </a:lnTo>
                  <a:lnTo>
                    <a:pt x="122" y="0"/>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86" name="Google Shape;1086;p100"/>
            <p:cNvSpPr/>
            <p:nvPr/>
          </p:nvSpPr>
          <p:spPr>
            <a:xfrm>
              <a:off x="2522" y="1344"/>
              <a:ext cx="39" cy="50"/>
            </a:xfrm>
            <a:custGeom>
              <a:avLst/>
              <a:gdLst/>
              <a:ahLst/>
              <a:cxnLst/>
              <a:rect l="l" t="t" r="r" b="b"/>
              <a:pathLst>
                <a:path w="197" h="249" extrusionOk="0">
                  <a:moveTo>
                    <a:pt x="0" y="172"/>
                  </a:moveTo>
                  <a:lnTo>
                    <a:pt x="40" y="166"/>
                  </a:lnTo>
                  <a:lnTo>
                    <a:pt x="41" y="171"/>
                  </a:lnTo>
                  <a:lnTo>
                    <a:pt x="42" y="177"/>
                  </a:lnTo>
                  <a:lnTo>
                    <a:pt x="43" y="182"/>
                  </a:lnTo>
                  <a:lnTo>
                    <a:pt x="46" y="187"/>
                  </a:lnTo>
                  <a:lnTo>
                    <a:pt x="48" y="191"/>
                  </a:lnTo>
                  <a:lnTo>
                    <a:pt x="52" y="196"/>
                  </a:lnTo>
                  <a:lnTo>
                    <a:pt x="54" y="199"/>
                  </a:lnTo>
                  <a:lnTo>
                    <a:pt x="58" y="202"/>
                  </a:lnTo>
                  <a:lnTo>
                    <a:pt x="62" y="206"/>
                  </a:lnTo>
                  <a:lnTo>
                    <a:pt x="67" y="208"/>
                  </a:lnTo>
                  <a:lnTo>
                    <a:pt x="72" y="210"/>
                  </a:lnTo>
                  <a:lnTo>
                    <a:pt x="77" y="212"/>
                  </a:lnTo>
                  <a:lnTo>
                    <a:pt x="83" y="213"/>
                  </a:lnTo>
                  <a:lnTo>
                    <a:pt x="88" y="214"/>
                  </a:lnTo>
                  <a:lnTo>
                    <a:pt x="94" y="215"/>
                  </a:lnTo>
                  <a:lnTo>
                    <a:pt x="101" y="215"/>
                  </a:lnTo>
                  <a:lnTo>
                    <a:pt x="107" y="215"/>
                  </a:lnTo>
                  <a:lnTo>
                    <a:pt x="113" y="214"/>
                  </a:lnTo>
                  <a:lnTo>
                    <a:pt x="120" y="213"/>
                  </a:lnTo>
                  <a:lnTo>
                    <a:pt x="126" y="212"/>
                  </a:lnTo>
                  <a:lnTo>
                    <a:pt x="131" y="210"/>
                  </a:lnTo>
                  <a:lnTo>
                    <a:pt x="134" y="209"/>
                  </a:lnTo>
                  <a:lnTo>
                    <a:pt x="138" y="207"/>
                  </a:lnTo>
                  <a:lnTo>
                    <a:pt x="142" y="204"/>
                  </a:lnTo>
                  <a:lnTo>
                    <a:pt x="145" y="201"/>
                  </a:lnTo>
                  <a:lnTo>
                    <a:pt x="148" y="198"/>
                  </a:lnTo>
                  <a:lnTo>
                    <a:pt x="150" y="195"/>
                  </a:lnTo>
                  <a:lnTo>
                    <a:pt x="153" y="192"/>
                  </a:lnTo>
                  <a:lnTo>
                    <a:pt x="154" y="188"/>
                  </a:lnTo>
                  <a:lnTo>
                    <a:pt x="155" y="185"/>
                  </a:lnTo>
                  <a:lnTo>
                    <a:pt x="155" y="181"/>
                  </a:lnTo>
                  <a:lnTo>
                    <a:pt x="155" y="177"/>
                  </a:lnTo>
                  <a:lnTo>
                    <a:pt x="155" y="174"/>
                  </a:lnTo>
                  <a:lnTo>
                    <a:pt x="155" y="171"/>
                  </a:lnTo>
                  <a:lnTo>
                    <a:pt x="154" y="167"/>
                  </a:lnTo>
                  <a:lnTo>
                    <a:pt x="153" y="165"/>
                  </a:lnTo>
                  <a:lnTo>
                    <a:pt x="152" y="163"/>
                  </a:lnTo>
                  <a:lnTo>
                    <a:pt x="149" y="160"/>
                  </a:lnTo>
                  <a:lnTo>
                    <a:pt x="147" y="158"/>
                  </a:lnTo>
                  <a:lnTo>
                    <a:pt x="144" y="156"/>
                  </a:lnTo>
                  <a:lnTo>
                    <a:pt x="142" y="154"/>
                  </a:lnTo>
                  <a:lnTo>
                    <a:pt x="138" y="153"/>
                  </a:lnTo>
                  <a:lnTo>
                    <a:pt x="134" y="151"/>
                  </a:lnTo>
                  <a:lnTo>
                    <a:pt x="129" y="150"/>
                  </a:lnTo>
                  <a:lnTo>
                    <a:pt x="123" y="148"/>
                  </a:lnTo>
                  <a:lnTo>
                    <a:pt x="117" y="147"/>
                  </a:lnTo>
                  <a:lnTo>
                    <a:pt x="111" y="144"/>
                  </a:lnTo>
                  <a:lnTo>
                    <a:pt x="102" y="142"/>
                  </a:lnTo>
                  <a:lnTo>
                    <a:pt x="93" y="139"/>
                  </a:lnTo>
                  <a:lnTo>
                    <a:pt x="83" y="137"/>
                  </a:lnTo>
                  <a:lnTo>
                    <a:pt x="73" y="134"/>
                  </a:lnTo>
                  <a:lnTo>
                    <a:pt x="66" y="132"/>
                  </a:lnTo>
                  <a:lnTo>
                    <a:pt x="58" y="129"/>
                  </a:lnTo>
                  <a:lnTo>
                    <a:pt x="52" y="127"/>
                  </a:lnTo>
                  <a:lnTo>
                    <a:pt x="46" y="124"/>
                  </a:lnTo>
                  <a:lnTo>
                    <a:pt x="41" y="123"/>
                  </a:lnTo>
                  <a:lnTo>
                    <a:pt x="37" y="121"/>
                  </a:lnTo>
                  <a:lnTo>
                    <a:pt x="34" y="118"/>
                  </a:lnTo>
                  <a:lnTo>
                    <a:pt x="30" y="116"/>
                  </a:lnTo>
                  <a:lnTo>
                    <a:pt x="26" y="113"/>
                  </a:lnTo>
                  <a:lnTo>
                    <a:pt x="24" y="110"/>
                  </a:lnTo>
                  <a:lnTo>
                    <a:pt x="20" y="107"/>
                  </a:lnTo>
                  <a:lnTo>
                    <a:pt x="18" y="104"/>
                  </a:lnTo>
                  <a:lnTo>
                    <a:pt x="15" y="100"/>
                  </a:lnTo>
                  <a:lnTo>
                    <a:pt x="14" y="96"/>
                  </a:lnTo>
                  <a:lnTo>
                    <a:pt x="11" y="92"/>
                  </a:lnTo>
                  <a:lnTo>
                    <a:pt x="10" y="89"/>
                  </a:lnTo>
                  <a:lnTo>
                    <a:pt x="9" y="85"/>
                  </a:lnTo>
                  <a:lnTo>
                    <a:pt x="8" y="81"/>
                  </a:lnTo>
                  <a:lnTo>
                    <a:pt x="6" y="76"/>
                  </a:lnTo>
                  <a:lnTo>
                    <a:pt x="6" y="73"/>
                  </a:lnTo>
                  <a:lnTo>
                    <a:pt x="6" y="69"/>
                  </a:lnTo>
                  <a:lnTo>
                    <a:pt x="6" y="64"/>
                  </a:lnTo>
                  <a:lnTo>
                    <a:pt x="6" y="60"/>
                  </a:lnTo>
                  <a:lnTo>
                    <a:pt x="8" y="57"/>
                  </a:lnTo>
                  <a:lnTo>
                    <a:pt x="9" y="53"/>
                  </a:lnTo>
                  <a:lnTo>
                    <a:pt x="9" y="49"/>
                  </a:lnTo>
                  <a:lnTo>
                    <a:pt x="10" y="46"/>
                  </a:lnTo>
                  <a:lnTo>
                    <a:pt x="13" y="42"/>
                  </a:lnTo>
                  <a:lnTo>
                    <a:pt x="14" y="40"/>
                  </a:lnTo>
                  <a:lnTo>
                    <a:pt x="16" y="36"/>
                  </a:lnTo>
                  <a:lnTo>
                    <a:pt x="18" y="32"/>
                  </a:lnTo>
                  <a:lnTo>
                    <a:pt x="20" y="30"/>
                  </a:lnTo>
                  <a:lnTo>
                    <a:pt x="22" y="27"/>
                  </a:lnTo>
                  <a:lnTo>
                    <a:pt x="25" y="24"/>
                  </a:lnTo>
                  <a:lnTo>
                    <a:pt x="27" y="21"/>
                  </a:lnTo>
                  <a:lnTo>
                    <a:pt x="31" y="19"/>
                  </a:lnTo>
                  <a:lnTo>
                    <a:pt x="34" y="16"/>
                  </a:lnTo>
                  <a:lnTo>
                    <a:pt x="36" y="15"/>
                  </a:lnTo>
                  <a:lnTo>
                    <a:pt x="38" y="14"/>
                  </a:lnTo>
                  <a:lnTo>
                    <a:pt x="42" y="11"/>
                  </a:lnTo>
                  <a:lnTo>
                    <a:pt x="45" y="10"/>
                  </a:lnTo>
                  <a:lnTo>
                    <a:pt x="48" y="9"/>
                  </a:lnTo>
                  <a:lnTo>
                    <a:pt x="52" y="8"/>
                  </a:lnTo>
                  <a:lnTo>
                    <a:pt x="56" y="6"/>
                  </a:lnTo>
                  <a:lnTo>
                    <a:pt x="59" y="5"/>
                  </a:lnTo>
                  <a:lnTo>
                    <a:pt x="63" y="4"/>
                  </a:lnTo>
                  <a:lnTo>
                    <a:pt x="68" y="3"/>
                  </a:lnTo>
                  <a:lnTo>
                    <a:pt x="72" y="1"/>
                  </a:lnTo>
                  <a:lnTo>
                    <a:pt x="77" y="1"/>
                  </a:lnTo>
                  <a:lnTo>
                    <a:pt x="80" y="0"/>
                  </a:lnTo>
                  <a:lnTo>
                    <a:pt x="85" y="0"/>
                  </a:lnTo>
                  <a:lnTo>
                    <a:pt x="89" y="0"/>
                  </a:lnTo>
                  <a:lnTo>
                    <a:pt x="94" y="0"/>
                  </a:lnTo>
                  <a:lnTo>
                    <a:pt x="101" y="0"/>
                  </a:lnTo>
                  <a:lnTo>
                    <a:pt x="107" y="0"/>
                  </a:lnTo>
                  <a:lnTo>
                    <a:pt x="113" y="1"/>
                  </a:lnTo>
                  <a:lnTo>
                    <a:pt x="120" y="3"/>
                  </a:lnTo>
                  <a:lnTo>
                    <a:pt x="126" y="4"/>
                  </a:lnTo>
                  <a:lnTo>
                    <a:pt x="132" y="5"/>
                  </a:lnTo>
                  <a:lnTo>
                    <a:pt x="138" y="6"/>
                  </a:lnTo>
                  <a:lnTo>
                    <a:pt x="143" y="8"/>
                  </a:lnTo>
                  <a:lnTo>
                    <a:pt x="148" y="10"/>
                  </a:lnTo>
                  <a:lnTo>
                    <a:pt x="153" y="13"/>
                  </a:lnTo>
                  <a:lnTo>
                    <a:pt x="158" y="15"/>
                  </a:lnTo>
                  <a:lnTo>
                    <a:pt x="161" y="17"/>
                  </a:lnTo>
                  <a:lnTo>
                    <a:pt x="165" y="20"/>
                  </a:lnTo>
                  <a:lnTo>
                    <a:pt x="169" y="24"/>
                  </a:lnTo>
                  <a:lnTo>
                    <a:pt x="171" y="26"/>
                  </a:lnTo>
                  <a:lnTo>
                    <a:pt x="174" y="30"/>
                  </a:lnTo>
                  <a:lnTo>
                    <a:pt x="176" y="33"/>
                  </a:lnTo>
                  <a:lnTo>
                    <a:pt x="179" y="37"/>
                  </a:lnTo>
                  <a:lnTo>
                    <a:pt x="181" y="42"/>
                  </a:lnTo>
                  <a:lnTo>
                    <a:pt x="182" y="46"/>
                  </a:lnTo>
                  <a:lnTo>
                    <a:pt x="185" y="51"/>
                  </a:lnTo>
                  <a:lnTo>
                    <a:pt x="186" y="56"/>
                  </a:lnTo>
                  <a:lnTo>
                    <a:pt x="187" y="60"/>
                  </a:lnTo>
                  <a:lnTo>
                    <a:pt x="189" y="67"/>
                  </a:lnTo>
                  <a:lnTo>
                    <a:pt x="149" y="72"/>
                  </a:lnTo>
                  <a:lnTo>
                    <a:pt x="148" y="68"/>
                  </a:lnTo>
                  <a:lnTo>
                    <a:pt x="147" y="63"/>
                  </a:lnTo>
                  <a:lnTo>
                    <a:pt x="145" y="59"/>
                  </a:lnTo>
                  <a:lnTo>
                    <a:pt x="143" y="56"/>
                  </a:lnTo>
                  <a:lnTo>
                    <a:pt x="142" y="52"/>
                  </a:lnTo>
                  <a:lnTo>
                    <a:pt x="139" y="49"/>
                  </a:lnTo>
                  <a:lnTo>
                    <a:pt x="136" y="46"/>
                  </a:lnTo>
                  <a:lnTo>
                    <a:pt x="133" y="43"/>
                  </a:lnTo>
                  <a:lnTo>
                    <a:pt x="129" y="41"/>
                  </a:lnTo>
                  <a:lnTo>
                    <a:pt x="126" y="40"/>
                  </a:lnTo>
                  <a:lnTo>
                    <a:pt x="122" y="37"/>
                  </a:lnTo>
                  <a:lnTo>
                    <a:pt x="117" y="36"/>
                  </a:lnTo>
                  <a:lnTo>
                    <a:pt x="113" y="35"/>
                  </a:lnTo>
                  <a:lnTo>
                    <a:pt x="107" y="33"/>
                  </a:lnTo>
                  <a:lnTo>
                    <a:pt x="102" y="33"/>
                  </a:lnTo>
                  <a:lnTo>
                    <a:pt x="96" y="33"/>
                  </a:lnTo>
                  <a:lnTo>
                    <a:pt x="90" y="33"/>
                  </a:lnTo>
                  <a:lnTo>
                    <a:pt x="84" y="33"/>
                  </a:lnTo>
                  <a:lnTo>
                    <a:pt x="78" y="35"/>
                  </a:lnTo>
                  <a:lnTo>
                    <a:pt x="73" y="36"/>
                  </a:lnTo>
                  <a:lnTo>
                    <a:pt x="68" y="37"/>
                  </a:lnTo>
                  <a:lnTo>
                    <a:pt x="64" y="38"/>
                  </a:lnTo>
                  <a:lnTo>
                    <a:pt x="61" y="41"/>
                  </a:lnTo>
                  <a:lnTo>
                    <a:pt x="57" y="42"/>
                  </a:lnTo>
                  <a:lnTo>
                    <a:pt x="54" y="45"/>
                  </a:lnTo>
                  <a:lnTo>
                    <a:pt x="52" y="47"/>
                  </a:lnTo>
                  <a:lnTo>
                    <a:pt x="50" y="49"/>
                  </a:lnTo>
                  <a:lnTo>
                    <a:pt x="48" y="52"/>
                  </a:lnTo>
                  <a:lnTo>
                    <a:pt x="47" y="56"/>
                  </a:lnTo>
                  <a:lnTo>
                    <a:pt x="46" y="58"/>
                  </a:lnTo>
                  <a:lnTo>
                    <a:pt x="46" y="60"/>
                  </a:lnTo>
                  <a:lnTo>
                    <a:pt x="46" y="64"/>
                  </a:lnTo>
                  <a:lnTo>
                    <a:pt x="46" y="65"/>
                  </a:lnTo>
                  <a:lnTo>
                    <a:pt x="46" y="68"/>
                  </a:lnTo>
                  <a:lnTo>
                    <a:pt x="46" y="69"/>
                  </a:lnTo>
                  <a:lnTo>
                    <a:pt x="47" y="72"/>
                  </a:lnTo>
                  <a:lnTo>
                    <a:pt x="47" y="73"/>
                  </a:lnTo>
                  <a:lnTo>
                    <a:pt x="48" y="75"/>
                  </a:lnTo>
                  <a:lnTo>
                    <a:pt x="50" y="76"/>
                  </a:lnTo>
                  <a:lnTo>
                    <a:pt x="51" y="78"/>
                  </a:lnTo>
                  <a:lnTo>
                    <a:pt x="52" y="79"/>
                  </a:lnTo>
                  <a:lnTo>
                    <a:pt x="53" y="81"/>
                  </a:lnTo>
                  <a:lnTo>
                    <a:pt x="54" y="83"/>
                  </a:lnTo>
                  <a:lnTo>
                    <a:pt x="57" y="84"/>
                  </a:lnTo>
                  <a:lnTo>
                    <a:pt x="58" y="85"/>
                  </a:lnTo>
                  <a:lnTo>
                    <a:pt x="61" y="86"/>
                  </a:lnTo>
                  <a:lnTo>
                    <a:pt x="63" y="88"/>
                  </a:lnTo>
                  <a:lnTo>
                    <a:pt x="66" y="89"/>
                  </a:lnTo>
                  <a:lnTo>
                    <a:pt x="68" y="89"/>
                  </a:lnTo>
                  <a:lnTo>
                    <a:pt x="70" y="90"/>
                  </a:lnTo>
                  <a:lnTo>
                    <a:pt x="74" y="91"/>
                  </a:lnTo>
                  <a:lnTo>
                    <a:pt x="78" y="92"/>
                  </a:lnTo>
                  <a:lnTo>
                    <a:pt x="83" y="94"/>
                  </a:lnTo>
                  <a:lnTo>
                    <a:pt x="88" y="95"/>
                  </a:lnTo>
                  <a:lnTo>
                    <a:pt x="94" y="97"/>
                  </a:lnTo>
                  <a:lnTo>
                    <a:pt x="101" y="99"/>
                  </a:lnTo>
                  <a:lnTo>
                    <a:pt x="111" y="101"/>
                  </a:lnTo>
                  <a:lnTo>
                    <a:pt x="121" y="105"/>
                  </a:lnTo>
                  <a:lnTo>
                    <a:pt x="129" y="107"/>
                  </a:lnTo>
                  <a:lnTo>
                    <a:pt x="138" y="110"/>
                  </a:lnTo>
                  <a:lnTo>
                    <a:pt x="144" y="112"/>
                  </a:lnTo>
                  <a:lnTo>
                    <a:pt x="150" y="113"/>
                  </a:lnTo>
                  <a:lnTo>
                    <a:pt x="157" y="116"/>
                  </a:lnTo>
                  <a:lnTo>
                    <a:pt x="161" y="117"/>
                  </a:lnTo>
                  <a:lnTo>
                    <a:pt x="165" y="120"/>
                  </a:lnTo>
                  <a:lnTo>
                    <a:pt x="169" y="122"/>
                  </a:lnTo>
                  <a:lnTo>
                    <a:pt x="173" y="124"/>
                  </a:lnTo>
                  <a:lnTo>
                    <a:pt x="176" y="127"/>
                  </a:lnTo>
                  <a:lnTo>
                    <a:pt x="179" y="129"/>
                  </a:lnTo>
                  <a:lnTo>
                    <a:pt x="182" y="132"/>
                  </a:lnTo>
                  <a:lnTo>
                    <a:pt x="185" y="135"/>
                  </a:lnTo>
                  <a:lnTo>
                    <a:pt x="187" y="139"/>
                  </a:lnTo>
                  <a:lnTo>
                    <a:pt x="190" y="142"/>
                  </a:lnTo>
                  <a:lnTo>
                    <a:pt x="192" y="147"/>
                  </a:lnTo>
                  <a:lnTo>
                    <a:pt x="193" y="150"/>
                  </a:lnTo>
                  <a:lnTo>
                    <a:pt x="195" y="154"/>
                  </a:lnTo>
                  <a:lnTo>
                    <a:pt x="196" y="159"/>
                  </a:lnTo>
                  <a:lnTo>
                    <a:pt x="196" y="164"/>
                  </a:lnTo>
                  <a:lnTo>
                    <a:pt x="197" y="167"/>
                  </a:lnTo>
                  <a:lnTo>
                    <a:pt x="197" y="174"/>
                  </a:lnTo>
                  <a:lnTo>
                    <a:pt x="197" y="179"/>
                  </a:lnTo>
                  <a:lnTo>
                    <a:pt x="196" y="183"/>
                  </a:lnTo>
                  <a:lnTo>
                    <a:pt x="196" y="188"/>
                  </a:lnTo>
                  <a:lnTo>
                    <a:pt x="193" y="192"/>
                  </a:lnTo>
                  <a:lnTo>
                    <a:pt x="192" y="197"/>
                  </a:lnTo>
                  <a:lnTo>
                    <a:pt x="191" y="202"/>
                  </a:lnTo>
                  <a:lnTo>
                    <a:pt x="189" y="207"/>
                  </a:lnTo>
                  <a:lnTo>
                    <a:pt x="185" y="210"/>
                  </a:lnTo>
                  <a:lnTo>
                    <a:pt x="182" y="215"/>
                  </a:lnTo>
                  <a:lnTo>
                    <a:pt x="179" y="219"/>
                  </a:lnTo>
                  <a:lnTo>
                    <a:pt x="175" y="223"/>
                  </a:lnTo>
                  <a:lnTo>
                    <a:pt x="171" y="226"/>
                  </a:lnTo>
                  <a:lnTo>
                    <a:pt x="166" y="230"/>
                  </a:lnTo>
                  <a:lnTo>
                    <a:pt x="161" y="233"/>
                  </a:lnTo>
                  <a:lnTo>
                    <a:pt x="157" y="236"/>
                  </a:lnTo>
                  <a:lnTo>
                    <a:pt x="152" y="239"/>
                  </a:lnTo>
                  <a:lnTo>
                    <a:pt x="145" y="241"/>
                  </a:lnTo>
                  <a:lnTo>
                    <a:pt x="141" y="242"/>
                  </a:lnTo>
                  <a:lnTo>
                    <a:pt x="134" y="244"/>
                  </a:lnTo>
                  <a:lnTo>
                    <a:pt x="128" y="246"/>
                  </a:lnTo>
                  <a:lnTo>
                    <a:pt x="121" y="246"/>
                  </a:lnTo>
                  <a:lnTo>
                    <a:pt x="115" y="247"/>
                  </a:lnTo>
                  <a:lnTo>
                    <a:pt x="109" y="247"/>
                  </a:lnTo>
                  <a:lnTo>
                    <a:pt x="101" y="249"/>
                  </a:lnTo>
                  <a:lnTo>
                    <a:pt x="90" y="247"/>
                  </a:lnTo>
                  <a:lnTo>
                    <a:pt x="79" y="247"/>
                  </a:lnTo>
                  <a:lnTo>
                    <a:pt x="69" y="245"/>
                  </a:lnTo>
                  <a:lnTo>
                    <a:pt x="61" y="244"/>
                  </a:lnTo>
                  <a:lnTo>
                    <a:pt x="52" y="240"/>
                  </a:lnTo>
                  <a:lnTo>
                    <a:pt x="45" y="238"/>
                  </a:lnTo>
                  <a:lnTo>
                    <a:pt x="37" y="234"/>
                  </a:lnTo>
                  <a:lnTo>
                    <a:pt x="31" y="229"/>
                  </a:lnTo>
                  <a:lnTo>
                    <a:pt x="25" y="224"/>
                  </a:lnTo>
                  <a:lnTo>
                    <a:pt x="20" y="218"/>
                  </a:lnTo>
                  <a:lnTo>
                    <a:pt x="15" y="212"/>
                  </a:lnTo>
                  <a:lnTo>
                    <a:pt x="11" y="206"/>
                  </a:lnTo>
                  <a:lnTo>
                    <a:pt x="8" y="198"/>
                  </a:lnTo>
                  <a:lnTo>
                    <a:pt x="4" y="190"/>
                  </a:lnTo>
                  <a:lnTo>
                    <a:pt x="2" y="181"/>
                  </a:lnTo>
                  <a:lnTo>
                    <a:pt x="0" y="172"/>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87" name="Google Shape;1087;p100"/>
            <p:cNvSpPr/>
            <p:nvPr/>
          </p:nvSpPr>
          <p:spPr>
            <a:xfrm>
              <a:off x="2566" y="1329"/>
              <a:ext cx="24" cy="64"/>
            </a:xfrm>
            <a:custGeom>
              <a:avLst/>
              <a:gdLst/>
              <a:ahLst/>
              <a:cxnLst/>
              <a:rect l="l" t="t" r="r" b="b"/>
              <a:pathLst>
                <a:path w="116" h="323" extrusionOk="0">
                  <a:moveTo>
                    <a:pt x="109" y="284"/>
                  </a:moveTo>
                  <a:lnTo>
                    <a:pt x="116" y="319"/>
                  </a:lnTo>
                  <a:lnTo>
                    <a:pt x="111" y="321"/>
                  </a:lnTo>
                  <a:lnTo>
                    <a:pt x="107" y="321"/>
                  </a:lnTo>
                  <a:lnTo>
                    <a:pt x="103" y="322"/>
                  </a:lnTo>
                  <a:lnTo>
                    <a:pt x="100" y="322"/>
                  </a:lnTo>
                  <a:lnTo>
                    <a:pt x="96" y="322"/>
                  </a:lnTo>
                  <a:lnTo>
                    <a:pt x="92" y="323"/>
                  </a:lnTo>
                  <a:lnTo>
                    <a:pt x="89" y="323"/>
                  </a:lnTo>
                  <a:lnTo>
                    <a:pt x="85" y="323"/>
                  </a:lnTo>
                  <a:lnTo>
                    <a:pt x="80" y="323"/>
                  </a:lnTo>
                  <a:lnTo>
                    <a:pt x="75" y="322"/>
                  </a:lnTo>
                  <a:lnTo>
                    <a:pt x="70" y="322"/>
                  </a:lnTo>
                  <a:lnTo>
                    <a:pt x="65" y="321"/>
                  </a:lnTo>
                  <a:lnTo>
                    <a:pt x="61" y="321"/>
                  </a:lnTo>
                  <a:lnTo>
                    <a:pt x="58" y="319"/>
                  </a:lnTo>
                  <a:lnTo>
                    <a:pt x="54" y="317"/>
                  </a:lnTo>
                  <a:lnTo>
                    <a:pt x="52" y="316"/>
                  </a:lnTo>
                  <a:lnTo>
                    <a:pt x="48" y="315"/>
                  </a:lnTo>
                  <a:lnTo>
                    <a:pt x="45" y="312"/>
                  </a:lnTo>
                  <a:lnTo>
                    <a:pt x="43" y="310"/>
                  </a:lnTo>
                  <a:lnTo>
                    <a:pt x="41" y="308"/>
                  </a:lnTo>
                  <a:lnTo>
                    <a:pt x="39" y="306"/>
                  </a:lnTo>
                  <a:lnTo>
                    <a:pt x="37" y="303"/>
                  </a:lnTo>
                  <a:lnTo>
                    <a:pt x="36" y="301"/>
                  </a:lnTo>
                  <a:lnTo>
                    <a:pt x="34" y="297"/>
                  </a:lnTo>
                  <a:lnTo>
                    <a:pt x="33" y="295"/>
                  </a:lnTo>
                  <a:lnTo>
                    <a:pt x="32" y="290"/>
                  </a:lnTo>
                  <a:lnTo>
                    <a:pt x="31" y="286"/>
                  </a:lnTo>
                  <a:lnTo>
                    <a:pt x="31" y="280"/>
                  </a:lnTo>
                  <a:lnTo>
                    <a:pt x="29" y="274"/>
                  </a:lnTo>
                  <a:lnTo>
                    <a:pt x="29" y="267"/>
                  </a:lnTo>
                  <a:lnTo>
                    <a:pt x="29" y="259"/>
                  </a:lnTo>
                  <a:lnTo>
                    <a:pt x="29" y="251"/>
                  </a:lnTo>
                  <a:lnTo>
                    <a:pt x="29" y="114"/>
                  </a:lnTo>
                  <a:lnTo>
                    <a:pt x="0" y="114"/>
                  </a:lnTo>
                  <a:lnTo>
                    <a:pt x="0" y="82"/>
                  </a:lnTo>
                  <a:lnTo>
                    <a:pt x="29" y="82"/>
                  </a:lnTo>
                  <a:lnTo>
                    <a:pt x="29" y="23"/>
                  </a:lnTo>
                  <a:lnTo>
                    <a:pt x="69" y="0"/>
                  </a:lnTo>
                  <a:lnTo>
                    <a:pt x="69" y="82"/>
                  </a:lnTo>
                  <a:lnTo>
                    <a:pt x="109" y="82"/>
                  </a:lnTo>
                  <a:lnTo>
                    <a:pt x="109" y="114"/>
                  </a:lnTo>
                  <a:lnTo>
                    <a:pt x="69" y="114"/>
                  </a:lnTo>
                  <a:lnTo>
                    <a:pt x="69" y="253"/>
                  </a:lnTo>
                  <a:lnTo>
                    <a:pt x="69" y="257"/>
                  </a:lnTo>
                  <a:lnTo>
                    <a:pt x="69" y="260"/>
                  </a:lnTo>
                  <a:lnTo>
                    <a:pt x="70" y="264"/>
                  </a:lnTo>
                  <a:lnTo>
                    <a:pt x="70" y="267"/>
                  </a:lnTo>
                  <a:lnTo>
                    <a:pt x="70" y="269"/>
                  </a:lnTo>
                  <a:lnTo>
                    <a:pt x="70" y="272"/>
                  </a:lnTo>
                  <a:lnTo>
                    <a:pt x="71" y="273"/>
                  </a:lnTo>
                  <a:lnTo>
                    <a:pt x="71" y="275"/>
                  </a:lnTo>
                  <a:lnTo>
                    <a:pt x="73" y="276"/>
                  </a:lnTo>
                  <a:lnTo>
                    <a:pt x="74" y="278"/>
                  </a:lnTo>
                  <a:lnTo>
                    <a:pt x="74" y="279"/>
                  </a:lnTo>
                  <a:lnTo>
                    <a:pt x="75" y="280"/>
                  </a:lnTo>
                  <a:lnTo>
                    <a:pt x="76" y="281"/>
                  </a:lnTo>
                  <a:lnTo>
                    <a:pt x="77" y="281"/>
                  </a:lnTo>
                  <a:lnTo>
                    <a:pt x="79" y="283"/>
                  </a:lnTo>
                  <a:lnTo>
                    <a:pt x="80" y="283"/>
                  </a:lnTo>
                  <a:lnTo>
                    <a:pt x="81" y="284"/>
                  </a:lnTo>
                  <a:lnTo>
                    <a:pt x="82" y="284"/>
                  </a:lnTo>
                  <a:lnTo>
                    <a:pt x="84" y="285"/>
                  </a:lnTo>
                  <a:lnTo>
                    <a:pt x="86" y="285"/>
                  </a:lnTo>
                  <a:lnTo>
                    <a:pt x="87" y="285"/>
                  </a:lnTo>
                  <a:lnTo>
                    <a:pt x="90" y="285"/>
                  </a:lnTo>
                  <a:lnTo>
                    <a:pt x="92" y="285"/>
                  </a:lnTo>
                  <a:lnTo>
                    <a:pt x="93" y="285"/>
                  </a:lnTo>
                  <a:lnTo>
                    <a:pt x="96" y="285"/>
                  </a:lnTo>
                  <a:lnTo>
                    <a:pt x="97" y="285"/>
                  </a:lnTo>
                  <a:lnTo>
                    <a:pt x="100" y="285"/>
                  </a:lnTo>
                  <a:lnTo>
                    <a:pt x="102" y="285"/>
                  </a:lnTo>
                  <a:lnTo>
                    <a:pt x="105" y="285"/>
                  </a:lnTo>
                  <a:lnTo>
                    <a:pt x="107" y="284"/>
                  </a:lnTo>
                  <a:lnTo>
                    <a:pt x="109" y="28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88" name="Google Shape;1088;p100"/>
            <p:cNvSpPr/>
            <p:nvPr/>
          </p:nvSpPr>
          <p:spPr>
            <a:xfrm>
              <a:off x="2705" y="1327"/>
              <a:ext cx="52" cy="66"/>
            </a:xfrm>
            <a:custGeom>
              <a:avLst/>
              <a:gdLst/>
              <a:ahLst/>
              <a:cxnLst/>
              <a:rect l="l" t="t" r="r" b="b"/>
              <a:pathLst>
                <a:path w="258" h="327" extrusionOk="0">
                  <a:moveTo>
                    <a:pt x="0" y="327"/>
                  </a:moveTo>
                  <a:lnTo>
                    <a:pt x="0" y="0"/>
                  </a:lnTo>
                  <a:lnTo>
                    <a:pt x="45" y="0"/>
                  </a:lnTo>
                  <a:lnTo>
                    <a:pt x="216" y="257"/>
                  </a:lnTo>
                  <a:lnTo>
                    <a:pt x="216" y="0"/>
                  </a:lnTo>
                  <a:lnTo>
                    <a:pt x="258" y="0"/>
                  </a:lnTo>
                  <a:lnTo>
                    <a:pt x="258" y="327"/>
                  </a:lnTo>
                  <a:lnTo>
                    <a:pt x="214" y="327"/>
                  </a:lnTo>
                  <a:lnTo>
                    <a:pt x="42" y="70"/>
                  </a:lnTo>
                  <a:lnTo>
                    <a:pt x="42" y="327"/>
                  </a:lnTo>
                  <a:lnTo>
                    <a:pt x="0" y="32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89" name="Google Shape;1089;p100"/>
            <p:cNvSpPr/>
            <p:nvPr/>
          </p:nvSpPr>
          <p:spPr>
            <a:xfrm>
              <a:off x="2767" y="1344"/>
              <a:ext cx="45" cy="50"/>
            </a:xfrm>
            <a:custGeom>
              <a:avLst/>
              <a:gdLst/>
              <a:ahLst/>
              <a:cxnLst/>
              <a:rect l="l" t="t" r="r" b="b"/>
              <a:pathLst>
                <a:path w="223" h="249" extrusionOk="0">
                  <a:moveTo>
                    <a:pt x="0" y="124"/>
                  </a:moveTo>
                  <a:lnTo>
                    <a:pt x="0" y="108"/>
                  </a:lnTo>
                  <a:lnTo>
                    <a:pt x="2" y="94"/>
                  </a:lnTo>
                  <a:lnTo>
                    <a:pt x="5" y="79"/>
                  </a:lnTo>
                  <a:lnTo>
                    <a:pt x="8" y="67"/>
                  </a:lnTo>
                  <a:lnTo>
                    <a:pt x="15" y="56"/>
                  </a:lnTo>
                  <a:lnTo>
                    <a:pt x="21" y="45"/>
                  </a:lnTo>
                  <a:lnTo>
                    <a:pt x="28" y="35"/>
                  </a:lnTo>
                  <a:lnTo>
                    <a:pt x="37" y="26"/>
                  </a:lnTo>
                  <a:lnTo>
                    <a:pt x="44" y="20"/>
                  </a:lnTo>
                  <a:lnTo>
                    <a:pt x="53" y="15"/>
                  </a:lnTo>
                  <a:lnTo>
                    <a:pt x="61" y="10"/>
                  </a:lnTo>
                  <a:lnTo>
                    <a:pt x="70" y="6"/>
                  </a:lnTo>
                  <a:lnTo>
                    <a:pt x="80" y="4"/>
                  </a:lnTo>
                  <a:lnTo>
                    <a:pt x="90" y="1"/>
                  </a:lnTo>
                  <a:lnTo>
                    <a:pt x="101" y="0"/>
                  </a:lnTo>
                  <a:lnTo>
                    <a:pt x="111" y="0"/>
                  </a:lnTo>
                  <a:lnTo>
                    <a:pt x="123" y="0"/>
                  </a:lnTo>
                  <a:lnTo>
                    <a:pt x="134" y="3"/>
                  </a:lnTo>
                  <a:lnTo>
                    <a:pt x="145" y="5"/>
                  </a:lnTo>
                  <a:lnTo>
                    <a:pt x="156" y="8"/>
                  </a:lnTo>
                  <a:lnTo>
                    <a:pt x="166" y="13"/>
                  </a:lnTo>
                  <a:lnTo>
                    <a:pt x="175" y="19"/>
                  </a:lnTo>
                  <a:lnTo>
                    <a:pt x="183" y="25"/>
                  </a:lnTo>
                  <a:lnTo>
                    <a:pt x="192" y="32"/>
                  </a:lnTo>
                  <a:lnTo>
                    <a:pt x="198" y="41"/>
                  </a:lnTo>
                  <a:lnTo>
                    <a:pt x="205" y="49"/>
                  </a:lnTo>
                  <a:lnTo>
                    <a:pt x="210" y="59"/>
                  </a:lnTo>
                  <a:lnTo>
                    <a:pt x="214" y="70"/>
                  </a:lnTo>
                  <a:lnTo>
                    <a:pt x="218" y="81"/>
                  </a:lnTo>
                  <a:lnTo>
                    <a:pt x="220" y="94"/>
                  </a:lnTo>
                  <a:lnTo>
                    <a:pt x="221" y="107"/>
                  </a:lnTo>
                  <a:lnTo>
                    <a:pt x="223" y="121"/>
                  </a:lnTo>
                  <a:lnTo>
                    <a:pt x="223" y="132"/>
                  </a:lnTo>
                  <a:lnTo>
                    <a:pt x="221" y="143"/>
                  </a:lnTo>
                  <a:lnTo>
                    <a:pt x="220" y="153"/>
                  </a:lnTo>
                  <a:lnTo>
                    <a:pt x="219" y="161"/>
                  </a:lnTo>
                  <a:lnTo>
                    <a:pt x="216" y="170"/>
                  </a:lnTo>
                  <a:lnTo>
                    <a:pt x="214" y="179"/>
                  </a:lnTo>
                  <a:lnTo>
                    <a:pt x="211" y="186"/>
                  </a:lnTo>
                  <a:lnTo>
                    <a:pt x="209" y="193"/>
                  </a:lnTo>
                  <a:lnTo>
                    <a:pt x="205" y="199"/>
                  </a:lnTo>
                  <a:lnTo>
                    <a:pt x="200" y="206"/>
                  </a:lnTo>
                  <a:lnTo>
                    <a:pt x="197" y="210"/>
                  </a:lnTo>
                  <a:lnTo>
                    <a:pt x="192" y="217"/>
                  </a:lnTo>
                  <a:lnTo>
                    <a:pt x="187" y="222"/>
                  </a:lnTo>
                  <a:lnTo>
                    <a:pt x="181" y="225"/>
                  </a:lnTo>
                  <a:lnTo>
                    <a:pt x="175" y="230"/>
                  </a:lnTo>
                  <a:lnTo>
                    <a:pt x="168" y="234"/>
                  </a:lnTo>
                  <a:lnTo>
                    <a:pt x="162" y="238"/>
                  </a:lnTo>
                  <a:lnTo>
                    <a:pt x="155" y="240"/>
                  </a:lnTo>
                  <a:lnTo>
                    <a:pt x="149" y="242"/>
                  </a:lnTo>
                  <a:lnTo>
                    <a:pt x="141" y="245"/>
                  </a:lnTo>
                  <a:lnTo>
                    <a:pt x="134" y="246"/>
                  </a:lnTo>
                  <a:lnTo>
                    <a:pt x="127" y="247"/>
                  </a:lnTo>
                  <a:lnTo>
                    <a:pt x="119" y="247"/>
                  </a:lnTo>
                  <a:lnTo>
                    <a:pt x="111" y="249"/>
                  </a:lnTo>
                  <a:lnTo>
                    <a:pt x="100" y="247"/>
                  </a:lnTo>
                  <a:lnTo>
                    <a:pt x="87" y="246"/>
                  </a:lnTo>
                  <a:lnTo>
                    <a:pt x="76" y="244"/>
                  </a:lnTo>
                  <a:lnTo>
                    <a:pt x="66" y="240"/>
                  </a:lnTo>
                  <a:lnTo>
                    <a:pt x="56" y="235"/>
                  </a:lnTo>
                  <a:lnTo>
                    <a:pt x="47" y="230"/>
                  </a:lnTo>
                  <a:lnTo>
                    <a:pt x="38" y="224"/>
                  </a:lnTo>
                  <a:lnTo>
                    <a:pt x="31" y="217"/>
                  </a:lnTo>
                  <a:lnTo>
                    <a:pt x="23" y="208"/>
                  </a:lnTo>
                  <a:lnTo>
                    <a:pt x="17" y="198"/>
                  </a:lnTo>
                  <a:lnTo>
                    <a:pt x="12" y="188"/>
                  </a:lnTo>
                  <a:lnTo>
                    <a:pt x="7" y="177"/>
                  </a:lnTo>
                  <a:lnTo>
                    <a:pt x="5" y="165"/>
                  </a:lnTo>
                  <a:lnTo>
                    <a:pt x="2" y="153"/>
                  </a:lnTo>
                  <a:lnTo>
                    <a:pt x="0" y="139"/>
                  </a:lnTo>
                  <a:lnTo>
                    <a:pt x="0" y="124"/>
                  </a:lnTo>
                  <a:close/>
                  <a:moveTo>
                    <a:pt x="42" y="124"/>
                  </a:moveTo>
                  <a:lnTo>
                    <a:pt x="42" y="135"/>
                  </a:lnTo>
                  <a:lnTo>
                    <a:pt x="43" y="145"/>
                  </a:lnTo>
                  <a:lnTo>
                    <a:pt x="44" y="155"/>
                  </a:lnTo>
                  <a:lnTo>
                    <a:pt x="47" y="164"/>
                  </a:lnTo>
                  <a:lnTo>
                    <a:pt x="49" y="172"/>
                  </a:lnTo>
                  <a:lnTo>
                    <a:pt x="53" y="180"/>
                  </a:lnTo>
                  <a:lnTo>
                    <a:pt x="56" y="186"/>
                  </a:lnTo>
                  <a:lnTo>
                    <a:pt x="61" y="192"/>
                  </a:lnTo>
                  <a:lnTo>
                    <a:pt x="66" y="198"/>
                  </a:lnTo>
                  <a:lnTo>
                    <a:pt x="71" y="202"/>
                  </a:lnTo>
                  <a:lnTo>
                    <a:pt x="77" y="207"/>
                  </a:lnTo>
                  <a:lnTo>
                    <a:pt x="84" y="209"/>
                  </a:lnTo>
                  <a:lnTo>
                    <a:pt x="90" y="212"/>
                  </a:lnTo>
                  <a:lnTo>
                    <a:pt x="97" y="214"/>
                  </a:lnTo>
                  <a:lnTo>
                    <a:pt x="103" y="214"/>
                  </a:lnTo>
                  <a:lnTo>
                    <a:pt x="111" y="215"/>
                  </a:lnTo>
                  <a:lnTo>
                    <a:pt x="118" y="214"/>
                  </a:lnTo>
                  <a:lnTo>
                    <a:pt x="125" y="214"/>
                  </a:lnTo>
                  <a:lnTo>
                    <a:pt x="133" y="212"/>
                  </a:lnTo>
                  <a:lnTo>
                    <a:pt x="139" y="209"/>
                  </a:lnTo>
                  <a:lnTo>
                    <a:pt x="145" y="206"/>
                  </a:lnTo>
                  <a:lnTo>
                    <a:pt x="150" y="202"/>
                  </a:lnTo>
                  <a:lnTo>
                    <a:pt x="156" y="198"/>
                  </a:lnTo>
                  <a:lnTo>
                    <a:pt x="161" y="192"/>
                  </a:lnTo>
                  <a:lnTo>
                    <a:pt x="166" y="186"/>
                  </a:lnTo>
                  <a:lnTo>
                    <a:pt x="170" y="180"/>
                  </a:lnTo>
                  <a:lnTo>
                    <a:pt x="173" y="172"/>
                  </a:lnTo>
                  <a:lnTo>
                    <a:pt x="176" y="164"/>
                  </a:lnTo>
                  <a:lnTo>
                    <a:pt x="178" y="154"/>
                  </a:lnTo>
                  <a:lnTo>
                    <a:pt x="179" y="144"/>
                  </a:lnTo>
                  <a:lnTo>
                    <a:pt x="181" y="134"/>
                  </a:lnTo>
                  <a:lnTo>
                    <a:pt x="181" y="123"/>
                  </a:lnTo>
                  <a:lnTo>
                    <a:pt x="181" y="112"/>
                  </a:lnTo>
                  <a:lnTo>
                    <a:pt x="179" y="102"/>
                  </a:lnTo>
                  <a:lnTo>
                    <a:pt x="178" y="92"/>
                  </a:lnTo>
                  <a:lnTo>
                    <a:pt x="176" y="84"/>
                  </a:lnTo>
                  <a:lnTo>
                    <a:pt x="173" y="76"/>
                  </a:lnTo>
                  <a:lnTo>
                    <a:pt x="170" y="69"/>
                  </a:lnTo>
                  <a:lnTo>
                    <a:pt x="166" y="62"/>
                  </a:lnTo>
                  <a:lnTo>
                    <a:pt x="161" y="56"/>
                  </a:lnTo>
                  <a:lnTo>
                    <a:pt x="156" y="51"/>
                  </a:lnTo>
                  <a:lnTo>
                    <a:pt x="150" y="46"/>
                  </a:lnTo>
                  <a:lnTo>
                    <a:pt x="145" y="42"/>
                  </a:lnTo>
                  <a:lnTo>
                    <a:pt x="139" y="40"/>
                  </a:lnTo>
                  <a:lnTo>
                    <a:pt x="131" y="37"/>
                  </a:lnTo>
                  <a:lnTo>
                    <a:pt x="125" y="35"/>
                  </a:lnTo>
                  <a:lnTo>
                    <a:pt x="118" y="33"/>
                  </a:lnTo>
                  <a:lnTo>
                    <a:pt x="111" y="33"/>
                  </a:lnTo>
                  <a:lnTo>
                    <a:pt x="103" y="33"/>
                  </a:lnTo>
                  <a:lnTo>
                    <a:pt x="97" y="35"/>
                  </a:lnTo>
                  <a:lnTo>
                    <a:pt x="90" y="37"/>
                  </a:lnTo>
                  <a:lnTo>
                    <a:pt x="84" y="40"/>
                  </a:lnTo>
                  <a:lnTo>
                    <a:pt x="77" y="42"/>
                  </a:lnTo>
                  <a:lnTo>
                    <a:pt x="71" y="46"/>
                  </a:lnTo>
                  <a:lnTo>
                    <a:pt x="66" y="51"/>
                  </a:lnTo>
                  <a:lnTo>
                    <a:pt x="61" y="56"/>
                  </a:lnTo>
                  <a:lnTo>
                    <a:pt x="56" y="62"/>
                  </a:lnTo>
                  <a:lnTo>
                    <a:pt x="53" y="69"/>
                  </a:lnTo>
                  <a:lnTo>
                    <a:pt x="49" y="76"/>
                  </a:lnTo>
                  <a:lnTo>
                    <a:pt x="47" y="84"/>
                  </a:lnTo>
                  <a:lnTo>
                    <a:pt x="44" y="94"/>
                  </a:lnTo>
                  <a:lnTo>
                    <a:pt x="43" y="102"/>
                  </a:lnTo>
                  <a:lnTo>
                    <a:pt x="42" y="113"/>
                  </a:lnTo>
                  <a:lnTo>
                    <a:pt x="42" y="1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90" name="Google Shape;1090;p100"/>
            <p:cNvSpPr/>
            <p:nvPr/>
          </p:nvSpPr>
          <p:spPr>
            <a:xfrm>
              <a:off x="2816" y="1345"/>
              <a:ext cx="65" cy="48"/>
            </a:xfrm>
            <a:custGeom>
              <a:avLst/>
              <a:gdLst/>
              <a:ahLst/>
              <a:cxnLst/>
              <a:rect l="l" t="t" r="r" b="b"/>
              <a:pathLst>
                <a:path w="325" h="237" extrusionOk="0">
                  <a:moveTo>
                    <a:pt x="73" y="237"/>
                  </a:moveTo>
                  <a:lnTo>
                    <a:pt x="0" y="0"/>
                  </a:lnTo>
                  <a:lnTo>
                    <a:pt x="41" y="0"/>
                  </a:lnTo>
                  <a:lnTo>
                    <a:pt x="79" y="138"/>
                  </a:lnTo>
                  <a:lnTo>
                    <a:pt x="93" y="188"/>
                  </a:lnTo>
                  <a:lnTo>
                    <a:pt x="93" y="187"/>
                  </a:lnTo>
                  <a:lnTo>
                    <a:pt x="93" y="183"/>
                  </a:lnTo>
                  <a:lnTo>
                    <a:pt x="95" y="180"/>
                  </a:lnTo>
                  <a:lnTo>
                    <a:pt x="96" y="175"/>
                  </a:lnTo>
                  <a:lnTo>
                    <a:pt x="98" y="167"/>
                  </a:lnTo>
                  <a:lnTo>
                    <a:pt x="100" y="160"/>
                  </a:lnTo>
                  <a:lnTo>
                    <a:pt x="102" y="150"/>
                  </a:lnTo>
                  <a:lnTo>
                    <a:pt x="106" y="139"/>
                  </a:lnTo>
                  <a:lnTo>
                    <a:pt x="143" y="0"/>
                  </a:lnTo>
                  <a:lnTo>
                    <a:pt x="184" y="0"/>
                  </a:lnTo>
                  <a:lnTo>
                    <a:pt x="220" y="138"/>
                  </a:lnTo>
                  <a:lnTo>
                    <a:pt x="231" y="183"/>
                  </a:lnTo>
                  <a:lnTo>
                    <a:pt x="245" y="138"/>
                  </a:lnTo>
                  <a:lnTo>
                    <a:pt x="287" y="0"/>
                  </a:lnTo>
                  <a:lnTo>
                    <a:pt x="325" y="0"/>
                  </a:lnTo>
                  <a:lnTo>
                    <a:pt x="251" y="237"/>
                  </a:lnTo>
                  <a:lnTo>
                    <a:pt x="209" y="237"/>
                  </a:lnTo>
                  <a:lnTo>
                    <a:pt x="171" y="96"/>
                  </a:lnTo>
                  <a:lnTo>
                    <a:pt x="162" y="55"/>
                  </a:lnTo>
                  <a:lnTo>
                    <a:pt x="114" y="237"/>
                  </a:lnTo>
                  <a:lnTo>
                    <a:pt x="73" y="23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91" name="Google Shape;1091;p100"/>
            <p:cNvSpPr/>
            <p:nvPr/>
          </p:nvSpPr>
          <p:spPr>
            <a:xfrm>
              <a:off x="2705" y="1327"/>
              <a:ext cx="52" cy="66"/>
            </a:xfrm>
            <a:custGeom>
              <a:avLst/>
              <a:gdLst/>
              <a:ahLst/>
              <a:cxnLst/>
              <a:rect l="l" t="t" r="r" b="b"/>
              <a:pathLst>
                <a:path w="258" h="327" extrusionOk="0">
                  <a:moveTo>
                    <a:pt x="0" y="327"/>
                  </a:moveTo>
                  <a:lnTo>
                    <a:pt x="0" y="0"/>
                  </a:lnTo>
                  <a:lnTo>
                    <a:pt x="45" y="0"/>
                  </a:lnTo>
                  <a:lnTo>
                    <a:pt x="216" y="257"/>
                  </a:lnTo>
                  <a:lnTo>
                    <a:pt x="216" y="0"/>
                  </a:lnTo>
                  <a:lnTo>
                    <a:pt x="258" y="0"/>
                  </a:lnTo>
                  <a:lnTo>
                    <a:pt x="258" y="327"/>
                  </a:lnTo>
                  <a:lnTo>
                    <a:pt x="214" y="327"/>
                  </a:lnTo>
                  <a:lnTo>
                    <a:pt x="42" y="70"/>
                  </a:lnTo>
                  <a:lnTo>
                    <a:pt x="42" y="327"/>
                  </a:lnTo>
                  <a:lnTo>
                    <a:pt x="0" y="327"/>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92" name="Google Shape;1092;p100"/>
            <p:cNvSpPr/>
            <p:nvPr/>
          </p:nvSpPr>
          <p:spPr>
            <a:xfrm>
              <a:off x="2767" y="1344"/>
              <a:ext cx="45" cy="50"/>
            </a:xfrm>
            <a:custGeom>
              <a:avLst/>
              <a:gdLst/>
              <a:ahLst/>
              <a:cxnLst/>
              <a:rect l="l" t="t" r="r" b="b"/>
              <a:pathLst>
                <a:path w="223" h="249" extrusionOk="0">
                  <a:moveTo>
                    <a:pt x="0" y="124"/>
                  </a:moveTo>
                  <a:lnTo>
                    <a:pt x="0" y="108"/>
                  </a:lnTo>
                  <a:lnTo>
                    <a:pt x="2" y="94"/>
                  </a:lnTo>
                  <a:lnTo>
                    <a:pt x="5" y="79"/>
                  </a:lnTo>
                  <a:lnTo>
                    <a:pt x="8" y="67"/>
                  </a:lnTo>
                  <a:lnTo>
                    <a:pt x="15" y="56"/>
                  </a:lnTo>
                  <a:lnTo>
                    <a:pt x="21" y="45"/>
                  </a:lnTo>
                  <a:lnTo>
                    <a:pt x="28" y="35"/>
                  </a:lnTo>
                  <a:lnTo>
                    <a:pt x="37" y="26"/>
                  </a:lnTo>
                  <a:lnTo>
                    <a:pt x="44" y="20"/>
                  </a:lnTo>
                  <a:lnTo>
                    <a:pt x="53" y="15"/>
                  </a:lnTo>
                  <a:lnTo>
                    <a:pt x="61" y="10"/>
                  </a:lnTo>
                  <a:lnTo>
                    <a:pt x="70" y="6"/>
                  </a:lnTo>
                  <a:lnTo>
                    <a:pt x="80" y="4"/>
                  </a:lnTo>
                  <a:lnTo>
                    <a:pt x="90" y="1"/>
                  </a:lnTo>
                  <a:lnTo>
                    <a:pt x="101" y="0"/>
                  </a:lnTo>
                  <a:lnTo>
                    <a:pt x="111" y="0"/>
                  </a:lnTo>
                  <a:lnTo>
                    <a:pt x="123" y="0"/>
                  </a:lnTo>
                  <a:lnTo>
                    <a:pt x="134" y="3"/>
                  </a:lnTo>
                  <a:lnTo>
                    <a:pt x="145" y="5"/>
                  </a:lnTo>
                  <a:lnTo>
                    <a:pt x="156" y="8"/>
                  </a:lnTo>
                  <a:lnTo>
                    <a:pt x="166" y="13"/>
                  </a:lnTo>
                  <a:lnTo>
                    <a:pt x="175" y="19"/>
                  </a:lnTo>
                  <a:lnTo>
                    <a:pt x="183" y="25"/>
                  </a:lnTo>
                  <a:lnTo>
                    <a:pt x="192" y="32"/>
                  </a:lnTo>
                  <a:lnTo>
                    <a:pt x="198" y="41"/>
                  </a:lnTo>
                  <a:lnTo>
                    <a:pt x="205" y="49"/>
                  </a:lnTo>
                  <a:lnTo>
                    <a:pt x="210" y="59"/>
                  </a:lnTo>
                  <a:lnTo>
                    <a:pt x="214" y="70"/>
                  </a:lnTo>
                  <a:lnTo>
                    <a:pt x="218" y="81"/>
                  </a:lnTo>
                  <a:lnTo>
                    <a:pt x="220" y="94"/>
                  </a:lnTo>
                  <a:lnTo>
                    <a:pt x="221" y="107"/>
                  </a:lnTo>
                  <a:lnTo>
                    <a:pt x="223" y="121"/>
                  </a:lnTo>
                  <a:lnTo>
                    <a:pt x="223" y="132"/>
                  </a:lnTo>
                  <a:lnTo>
                    <a:pt x="221" y="143"/>
                  </a:lnTo>
                  <a:lnTo>
                    <a:pt x="220" y="153"/>
                  </a:lnTo>
                  <a:lnTo>
                    <a:pt x="219" y="161"/>
                  </a:lnTo>
                  <a:lnTo>
                    <a:pt x="216" y="170"/>
                  </a:lnTo>
                  <a:lnTo>
                    <a:pt x="214" y="179"/>
                  </a:lnTo>
                  <a:lnTo>
                    <a:pt x="211" y="186"/>
                  </a:lnTo>
                  <a:lnTo>
                    <a:pt x="209" y="193"/>
                  </a:lnTo>
                  <a:lnTo>
                    <a:pt x="205" y="199"/>
                  </a:lnTo>
                  <a:lnTo>
                    <a:pt x="200" y="206"/>
                  </a:lnTo>
                  <a:lnTo>
                    <a:pt x="197" y="210"/>
                  </a:lnTo>
                  <a:lnTo>
                    <a:pt x="192" y="217"/>
                  </a:lnTo>
                  <a:lnTo>
                    <a:pt x="187" y="222"/>
                  </a:lnTo>
                  <a:lnTo>
                    <a:pt x="181" y="225"/>
                  </a:lnTo>
                  <a:lnTo>
                    <a:pt x="175" y="230"/>
                  </a:lnTo>
                  <a:lnTo>
                    <a:pt x="168" y="234"/>
                  </a:lnTo>
                  <a:lnTo>
                    <a:pt x="162" y="238"/>
                  </a:lnTo>
                  <a:lnTo>
                    <a:pt x="155" y="240"/>
                  </a:lnTo>
                  <a:lnTo>
                    <a:pt x="149" y="242"/>
                  </a:lnTo>
                  <a:lnTo>
                    <a:pt x="141" y="245"/>
                  </a:lnTo>
                  <a:lnTo>
                    <a:pt x="134" y="246"/>
                  </a:lnTo>
                  <a:lnTo>
                    <a:pt x="127" y="247"/>
                  </a:lnTo>
                  <a:lnTo>
                    <a:pt x="119" y="247"/>
                  </a:lnTo>
                  <a:lnTo>
                    <a:pt x="111" y="249"/>
                  </a:lnTo>
                  <a:lnTo>
                    <a:pt x="100" y="247"/>
                  </a:lnTo>
                  <a:lnTo>
                    <a:pt x="87" y="246"/>
                  </a:lnTo>
                  <a:lnTo>
                    <a:pt x="76" y="244"/>
                  </a:lnTo>
                  <a:lnTo>
                    <a:pt x="66" y="240"/>
                  </a:lnTo>
                  <a:lnTo>
                    <a:pt x="56" y="235"/>
                  </a:lnTo>
                  <a:lnTo>
                    <a:pt x="47" y="230"/>
                  </a:lnTo>
                  <a:lnTo>
                    <a:pt x="38" y="224"/>
                  </a:lnTo>
                  <a:lnTo>
                    <a:pt x="31" y="217"/>
                  </a:lnTo>
                  <a:lnTo>
                    <a:pt x="23" y="208"/>
                  </a:lnTo>
                  <a:lnTo>
                    <a:pt x="17" y="198"/>
                  </a:lnTo>
                  <a:lnTo>
                    <a:pt x="12" y="188"/>
                  </a:lnTo>
                  <a:lnTo>
                    <a:pt x="7" y="177"/>
                  </a:lnTo>
                  <a:lnTo>
                    <a:pt x="5" y="165"/>
                  </a:lnTo>
                  <a:lnTo>
                    <a:pt x="2" y="153"/>
                  </a:lnTo>
                  <a:lnTo>
                    <a:pt x="0" y="139"/>
                  </a:lnTo>
                  <a:lnTo>
                    <a:pt x="0" y="12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93" name="Google Shape;1093;p100"/>
            <p:cNvSpPr/>
            <p:nvPr/>
          </p:nvSpPr>
          <p:spPr>
            <a:xfrm>
              <a:off x="2776" y="1351"/>
              <a:ext cx="28" cy="36"/>
            </a:xfrm>
            <a:custGeom>
              <a:avLst/>
              <a:gdLst/>
              <a:ahLst/>
              <a:cxnLst/>
              <a:rect l="l" t="t" r="r" b="b"/>
              <a:pathLst>
                <a:path w="139" h="182" extrusionOk="0">
                  <a:moveTo>
                    <a:pt x="0" y="91"/>
                  </a:moveTo>
                  <a:lnTo>
                    <a:pt x="0" y="102"/>
                  </a:lnTo>
                  <a:lnTo>
                    <a:pt x="1" y="112"/>
                  </a:lnTo>
                  <a:lnTo>
                    <a:pt x="2" y="122"/>
                  </a:lnTo>
                  <a:lnTo>
                    <a:pt x="5" y="131"/>
                  </a:lnTo>
                  <a:lnTo>
                    <a:pt x="7" y="139"/>
                  </a:lnTo>
                  <a:lnTo>
                    <a:pt x="11" y="147"/>
                  </a:lnTo>
                  <a:lnTo>
                    <a:pt x="14" y="153"/>
                  </a:lnTo>
                  <a:lnTo>
                    <a:pt x="19" y="159"/>
                  </a:lnTo>
                  <a:lnTo>
                    <a:pt x="24" y="165"/>
                  </a:lnTo>
                  <a:lnTo>
                    <a:pt x="29" y="169"/>
                  </a:lnTo>
                  <a:lnTo>
                    <a:pt x="35" y="174"/>
                  </a:lnTo>
                  <a:lnTo>
                    <a:pt x="42" y="176"/>
                  </a:lnTo>
                  <a:lnTo>
                    <a:pt x="48" y="179"/>
                  </a:lnTo>
                  <a:lnTo>
                    <a:pt x="55" y="181"/>
                  </a:lnTo>
                  <a:lnTo>
                    <a:pt x="61" y="181"/>
                  </a:lnTo>
                  <a:lnTo>
                    <a:pt x="69" y="182"/>
                  </a:lnTo>
                  <a:lnTo>
                    <a:pt x="76" y="181"/>
                  </a:lnTo>
                  <a:lnTo>
                    <a:pt x="83" y="181"/>
                  </a:lnTo>
                  <a:lnTo>
                    <a:pt x="91" y="179"/>
                  </a:lnTo>
                  <a:lnTo>
                    <a:pt x="97" y="176"/>
                  </a:lnTo>
                  <a:lnTo>
                    <a:pt x="103" y="173"/>
                  </a:lnTo>
                  <a:lnTo>
                    <a:pt x="108" y="169"/>
                  </a:lnTo>
                  <a:lnTo>
                    <a:pt x="114" y="165"/>
                  </a:lnTo>
                  <a:lnTo>
                    <a:pt x="119" y="159"/>
                  </a:lnTo>
                  <a:lnTo>
                    <a:pt x="124" y="153"/>
                  </a:lnTo>
                  <a:lnTo>
                    <a:pt x="128" y="147"/>
                  </a:lnTo>
                  <a:lnTo>
                    <a:pt x="131" y="139"/>
                  </a:lnTo>
                  <a:lnTo>
                    <a:pt x="134" y="131"/>
                  </a:lnTo>
                  <a:lnTo>
                    <a:pt x="136" y="121"/>
                  </a:lnTo>
                  <a:lnTo>
                    <a:pt x="137" y="111"/>
                  </a:lnTo>
                  <a:lnTo>
                    <a:pt x="139" y="101"/>
                  </a:lnTo>
                  <a:lnTo>
                    <a:pt x="139" y="90"/>
                  </a:lnTo>
                  <a:lnTo>
                    <a:pt x="139" y="79"/>
                  </a:lnTo>
                  <a:lnTo>
                    <a:pt x="137" y="69"/>
                  </a:lnTo>
                  <a:lnTo>
                    <a:pt x="136" y="59"/>
                  </a:lnTo>
                  <a:lnTo>
                    <a:pt x="134" y="51"/>
                  </a:lnTo>
                  <a:lnTo>
                    <a:pt x="131" y="43"/>
                  </a:lnTo>
                  <a:lnTo>
                    <a:pt x="128" y="36"/>
                  </a:lnTo>
                  <a:lnTo>
                    <a:pt x="124" y="29"/>
                  </a:lnTo>
                  <a:lnTo>
                    <a:pt x="119" y="23"/>
                  </a:lnTo>
                  <a:lnTo>
                    <a:pt x="114" y="18"/>
                  </a:lnTo>
                  <a:lnTo>
                    <a:pt x="108" y="13"/>
                  </a:lnTo>
                  <a:lnTo>
                    <a:pt x="103" y="9"/>
                  </a:lnTo>
                  <a:lnTo>
                    <a:pt x="97" y="7"/>
                  </a:lnTo>
                  <a:lnTo>
                    <a:pt x="89" y="4"/>
                  </a:lnTo>
                  <a:lnTo>
                    <a:pt x="83" y="2"/>
                  </a:lnTo>
                  <a:lnTo>
                    <a:pt x="76" y="0"/>
                  </a:lnTo>
                  <a:lnTo>
                    <a:pt x="69" y="0"/>
                  </a:lnTo>
                  <a:lnTo>
                    <a:pt x="61" y="0"/>
                  </a:lnTo>
                  <a:lnTo>
                    <a:pt x="55" y="2"/>
                  </a:lnTo>
                  <a:lnTo>
                    <a:pt x="48" y="4"/>
                  </a:lnTo>
                  <a:lnTo>
                    <a:pt x="42" y="7"/>
                  </a:lnTo>
                  <a:lnTo>
                    <a:pt x="35" y="9"/>
                  </a:lnTo>
                  <a:lnTo>
                    <a:pt x="29" y="13"/>
                  </a:lnTo>
                  <a:lnTo>
                    <a:pt x="24" y="18"/>
                  </a:lnTo>
                  <a:lnTo>
                    <a:pt x="19" y="23"/>
                  </a:lnTo>
                  <a:lnTo>
                    <a:pt x="14" y="29"/>
                  </a:lnTo>
                  <a:lnTo>
                    <a:pt x="11" y="36"/>
                  </a:lnTo>
                  <a:lnTo>
                    <a:pt x="7" y="43"/>
                  </a:lnTo>
                  <a:lnTo>
                    <a:pt x="5" y="51"/>
                  </a:lnTo>
                  <a:lnTo>
                    <a:pt x="2" y="61"/>
                  </a:lnTo>
                  <a:lnTo>
                    <a:pt x="1" y="69"/>
                  </a:lnTo>
                  <a:lnTo>
                    <a:pt x="0" y="80"/>
                  </a:lnTo>
                  <a:lnTo>
                    <a:pt x="0" y="91"/>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94" name="Google Shape;1094;p100"/>
            <p:cNvSpPr/>
            <p:nvPr/>
          </p:nvSpPr>
          <p:spPr>
            <a:xfrm>
              <a:off x="2816" y="1345"/>
              <a:ext cx="65" cy="48"/>
            </a:xfrm>
            <a:custGeom>
              <a:avLst/>
              <a:gdLst/>
              <a:ahLst/>
              <a:cxnLst/>
              <a:rect l="l" t="t" r="r" b="b"/>
              <a:pathLst>
                <a:path w="325" h="237" extrusionOk="0">
                  <a:moveTo>
                    <a:pt x="73" y="237"/>
                  </a:moveTo>
                  <a:lnTo>
                    <a:pt x="0" y="0"/>
                  </a:lnTo>
                  <a:lnTo>
                    <a:pt x="41" y="0"/>
                  </a:lnTo>
                  <a:lnTo>
                    <a:pt x="79" y="138"/>
                  </a:lnTo>
                  <a:lnTo>
                    <a:pt x="93" y="188"/>
                  </a:lnTo>
                  <a:lnTo>
                    <a:pt x="93" y="187"/>
                  </a:lnTo>
                  <a:lnTo>
                    <a:pt x="93" y="183"/>
                  </a:lnTo>
                  <a:lnTo>
                    <a:pt x="95" y="180"/>
                  </a:lnTo>
                  <a:lnTo>
                    <a:pt x="96" y="175"/>
                  </a:lnTo>
                  <a:lnTo>
                    <a:pt x="98" y="167"/>
                  </a:lnTo>
                  <a:lnTo>
                    <a:pt x="100" y="160"/>
                  </a:lnTo>
                  <a:lnTo>
                    <a:pt x="102" y="150"/>
                  </a:lnTo>
                  <a:lnTo>
                    <a:pt x="106" y="139"/>
                  </a:lnTo>
                  <a:lnTo>
                    <a:pt x="143" y="0"/>
                  </a:lnTo>
                  <a:lnTo>
                    <a:pt x="184" y="0"/>
                  </a:lnTo>
                  <a:lnTo>
                    <a:pt x="220" y="138"/>
                  </a:lnTo>
                  <a:lnTo>
                    <a:pt x="231" y="183"/>
                  </a:lnTo>
                  <a:lnTo>
                    <a:pt x="245" y="138"/>
                  </a:lnTo>
                  <a:lnTo>
                    <a:pt x="287" y="0"/>
                  </a:lnTo>
                  <a:lnTo>
                    <a:pt x="325" y="0"/>
                  </a:lnTo>
                  <a:lnTo>
                    <a:pt x="251" y="237"/>
                  </a:lnTo>
                  <a:lnTo>
                    <a:pt x="209" y="237"/>
                  </a:lnTo>
                  <a:lnTo>
                    <a:pt x="171" y="96"/>
                  </a:lnTo>
                  <a:lnTo>
                    <a:pt x="162" y="55"/>
                  </a:lnTo>
                  <a:lnTo>
                    <a:pt x="114" y="237"/>
                  </a:lnTo>
                  <a:lnTo>
                    <a:pt x="73" y="237"/>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95" name="Google Shape;1095;p100"/>
            <p:cNvSpPr/>
            <p:nvPr/>
          </p:nvSpPr>
          <p:spPr>
            <a:xfrm>
              <a:off x="197" y="2493"/>
              <a:ext cx="2739" cy="13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096" name="Google Shape;1096;p100"/>
            <p:cNvSpPr/>
            <p:nvPr/>
          </p:nvSpPr>
          <p:spPr>
            <a:xfrm>
              <a:off x="197" y="2624"/>
              <a:ext cx="2744" cy="11"/>
            </a:xfrm>
            <a:custGeom>
              <a:avLst/>
              <a:gdLst/>
              <a:ahLst/>
              <a:cxnLst/>
              <a:rect l="l" t="t" r="r" b="b"/>
              <a:pathLst>
                <a:path w="13719" h="51" extrusionOk="0">
                  <a:moveTo>
                    <a:pt x="13668" y="26"/>
                  </a:moveTo>
                  <a:lnTo>
                    <a:pt x="13693" y="0"/>
                  </a:lnTo>
                  <a:lnTo>
                    <a:pt x="0" y="0"/>
                  </a:lnTo>
                  <a:lnTo>
                    <a:pt x="0" y="51"/>
                  </a:lnTo>
                  <a:lnTo>
                    <a:pt x="13693" y="51"/>
                  </a:lnTo>
                  <a:lnTo>
                    <a:pt x="13719" y="26"/>
                  </a:lnTo>
                  <a:lnTo>
                    <a:pt x="13693" y="51"/>
                  </a:lnTo>
                  <a:lnTo>
                    <a:pt x="13719" y="51"/>
                  </a:lnTo>
                  <a:lnTo>
                    <a:pt x="13719" y="26"/>
                  </a:lnTo>
                  <a:lnTo>
                    <a:pt x="13668"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97" name="Google Shape;1097;p100"/>
            <p:cNvSpPr/>
            <p:nvPr/>
          </p:nvSpPr>
          <p:spPr>
            <a:xfrm>
              <a:off x="2931" y="2488"/>
              <a:ext cx="10" cy="142"/>
            </a:xfrm>
            <a:custGeom>
              <a:avLst/>
              <a:gdLst/>
              <a:ahLst/>
              <a:cxnLst/>
              <a:rect l="l" t="t" r="r" b="b"/>
              <a:pathLst>
                <a:path w="51" h="708" extrusionOk="0">
                  <a:moveTo>
                    <a:pt x="25" y="50"/>
                  </a:moveTo>
                  <a:lnTo>
                    <a:pt x="0" y="26"/>
                  </a:lnTo>
                  <a:lnTo>
                    <a:pt x="0" y="708"/>
                  </a:lnTo>
                  <a:lnTo>
                    <a:pt x="51" y="708"/>
                  </a:lnTo>
                  <a:lnTo>
                    <a:pt x="51" y="26"/>
                  </a:lnTo>
                  <a:lnTo>
                    <a:pt x="25" y="0"/>
                  </a:lnTo>
                  <a:lnTo>
                    <a:pt x="51" y="26"/>
                  </a:lnTo>
                  <a:lnTo>
                    <a:pt x="51" y="0"/>
                  </a:lnTo>
                  <a:lnTo>
                    <a:pt x="25" y="0"/>
                  </a:lnTo>
                  <a:lnTo>
                    <a:pt x="25" y="5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98" name="Google Shape;1098;p100"/>
            <p:cNvSpPr/>
            <p:nvPr/>
          </p:nvSpPr>
          <p:spPr>
            <a:xfrm>
              <a:off x="192" y="2488"/>
              <a:ext cx="2744" cy="10"/>
            </a:xfrm>
            <a:custGeom>
              <a:avLst/>
              <a:gdLst/>
              <a:ahLst/>
              <a:cxnLst/>
              <a:rect l="l" t="t" r="r" b="b"/>
              <a:pathLst>
                <a:path w="13719" h="50" extrusionOk="0">
                  <a:moveTo>
                    <a:pt x="50" y="26"/>
                  </a:moveTo>
                  <a:lnTo>
                    <a:pt x="26" y="50"/>
                  </a:lnTo>
                  <a:lnTo>
                    <a:pt x="13719" y="50"/>
                  </a:lnTo>
                  <a:lnTo>
                    <a:pt x="13719" y="0"/>
                  </a:lnTo>
                  <a:lnTo>
                    <a:pt x="26" y="0"/>
                  </a:lnTo>
                  <a:lnTo>
                    <a:pt x="0" y="26"/>
                  </a:lnTo>
                  <a:lnTo>
                    <a:pt x="26" y="0"/>
                  </a:lnTo>
                  <a:lnTo>
                    <a:pt x="0" y="0"/>
                  </a:lnTo>
                  <a:lnTo>
                    <a:pt x="0" y="26"/>
                  </a:lnTo>
                  <a:lnTo>
                    <a:pt x="50"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099" name="Google Shape;1099;p100"/>
            <p:cNvSpPr/>
            <p:nvPr/>
          </p:nvSpPr>
          <p:spPr>
            <a:xfrm>
              <a:off x="192" y="2493"/>
              <a:ext cx="10" cy="142"/>
            </a:xfrm>
            <a:custGeom>
              <a:avLst/>
              <a:gdLst/>
              <a:ahLst/>
              <a:cxnLst/>
              <a:rect l="l" t="t" r="r" b="b"/>
              <a:pathLst>
                <a:path w="50" h="707" extrusionOk="0">
                  <a:moveTo>
                    <a:pt x="26" y="656"/>
                  </a:moveTo>
                  <a:lnTo>
                    <a:pt x="50" y="682"/>
                  </a:lnTo>
                  <a:lnTo>
                    <a:pt x="50" y="0"/>
                  </a:lnTo>
                  <a:lnTo>
                    <a:pt x="0" y="0"/>
                  </a:lnTo>
                  <a:lnTo>
                    <a:pt x="0" y="682"/>
                  </a:lnTo>
                  <a:lnTo>
                    <a:pt x="26" y="707"/>
                  </a:lnTo>
                  <a:lnTo>
                    <a:pt x="0" y="682"/>
                  </a:lnTo>
                  <a:lnTo>
                    <a:pt x="0" y="707"/>
                  </a:lnTo>
                  <a:lnTo>
                    <a:pt x="26" y="707"/>
                  </a:lnTo>
                  <a:lnTo>
                    <a:pt x="26"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00" name="Google Shape;1100;p100"/>
            <p:cNvSpPr/>
            <p:nvPr/>
          </p:nvSpPr>
          <p:spPr>
            <a:xfrm>
              <a:off x="745" y="2220"/>
              <a:ext cx="548" cy="13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01" name="Google Shape;1101;p100"/>
            <p:cNvSpPr/>
            <p:nvPr/>
          </p:nvSpPr>
          <p:spPr>
            <a:xfrm>
              <a:off x="740" y="2351"/>
              <a:ext cx="553" cy="11"/>
            </a:xfrm>
            <a:custGeom>
              <a:avLst/>
              <a:gdLst/>
              <a:ahLst/>
              <a:cxnLst/>
              <a:rect l="l" t="t" r="r" b="b"/>
              <a:pathLst>
                <a:path w="2764" h="51" extrusionOk="0">
                  <a:moveTo>
                    <a:pt x="0" y="26"/>
                  </a:moveTo>
                  <a:lnTo>
                    <a:pt x="25" y="51"/>
                  </a:lnTo>
                  <a:lnTo>
                    <a:pt x="2764" y="51"/>
                  </a:lnTo>
                  <a:lnTo>
                    <a:pt x="2764" y="0"/>
                  </a:lnTo>
                  <a:lnTo>
                    <a:pt x="25" y="0"/>
                  </a:lnTo>
                  <a:lnTo>
                    <a:pt x="51" y="26"/>
                  </a:lnTo>
                  <a:lnTo>
                    <a:pt x="0" y="26"/>
                  </a:lnTo>
                  <a:lnTo>
                    <a:pt x="0" y="51"/>
                  </a:lnTo>
                  <a:lnTo>
                    <a:pt x="25" y="51"/>
                  </a:lnTo>
                  <a:lnTo>
                    <a:pt x="0"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02" name="Google Shape;1102;p100"/>
            <p:cNvSpPr/>
            <p:nvPr/>
          </p:nvSpPr>
          <p:spPr>
            <a:xfrm>
              <a:off x="740" y="2215"/>
              <a:ext cx="10" cy="142"/>
            </a:xfrm>
            <a:custGeom>
              <a:avLst/>
              <a:gdLst/>
              <a:ahLst/>
              <a:cxnLst/>
              <a:rect l="l" t="t" r="r" b="b"/>
              <a:pathLst>
                <a:path w="51" h="708" extrusionOk="0">
                  <a:moveTo>
                    <a:pt x="25" y="0"/>
                  </a:moveTo>
                  <a:lnTo>
                    <a:pt x="0" y="26"/>
                  </a:lnTo>
                  <a:lnTo>
                    <a:pt x="0" y="708"/>
                  </a:lnTo>
                  <a:lnTo>
                    <a:pt x="51" y="708"/>
                  </a:lnTo>
                  <a:lnTo>
                    <a:pt x="51" y="26"/>
                  </a:lnTo>
                  <a:lnTo>
                    <a:pt x="25" y="50"/>
                  </a:lnTo>
                  <a:lnTo>
                    <a:pt x="25" y="0"/>
                  </a:lnTo>
                  <a:lnTo>
                    <a:pt x="0" y="0"/>
                  </a:lnTo>
                  <a:lnTo>
                    <a:pt x="0" y="26"/>
                  </a:lnTo>
                  <a:lnTo>
                    <a:pt x="25"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03" name="Google Shape;1103;p100"/>
            <p:cNvSpPr/>
            <p:nvPr/>
          </p:nvSpPr>
          <p:spPr>
            <a:xfrm>
              <a:off x="745" y="2215"/>
              <a:ext cx="553" cy="10"/>
            </a:xfrm>
            <a:custGeom>
              <a:avLst/>
              <a:gdLst/>
              <a:ahLst/>
              <a:cxnLst/>
              <a:rect l="l" t="t" r="r" b="b"/>
              <a:pathLst>
                <a:path w="2765" h="50" extrusionOk="0">
                  <a:moveTo>
                    <a:pt x="2765" y="26"/>
                  </a:moveTo>
                  <a:lnTo>
                    <a:pt x="2739" y="0"/>
                  </a:lnTo>
                  <a:lnTo>
                    <a:pt x="0" y="0"/>
                  </a:lnTo>
                  <a:lnTo>
                    <a:pt x="0" y="50"/>
                  </a:lnTo>
                  <a:lnTo>
                    <a:pt x="2739" y="50"/>
                  </a:lnTo>
                  <a:lnTo>
                    <a:pt x="2713" y="26"/>
                  </a:lnTo>
                  <a:lnTo>
                    <a:pt x="2765" y="26"/>
                  </a:lnTo>
                  <a:lnTo>
                    <a:pt x="2765" y="0"/>
                  </a:lnTo>
                  <a:lnTo>
                    <a:pt x="2739" y="0"/>
                  </a:lnTo>
                  <a:lnTo>
                    <a:pt x="2765"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04" name="Google Shape;1104;p100"/>
            <p:cNvSpPr/>
            <p:nvPr/>
          </p:nvSpPr>
          <p:spPr>
            <a:xfrm>
              <a:off x="1287" y="2220"/>
              <a:ext cx="11" cy="142"/>
            </a:xfrm>
            <a:custGeom>
              <a:avLst/>
              <a:gdLst/>
              <a:ahLst/>
              <a:cxnLst/>
              <a:rect l="l" t="t" r="r" b="b"/>
              <a:pathLst>
                <a:path w="52" h="707" extrusionOk="0">
                  <a:moveTo>
                    <a:pt x="26" y="707"/>
                  </a:moveTo>
                  <a:lnTo>
                    <a:pt x="52" y="682"/>
                  </a:lnTo>
                  <a:lnTo>
                    <a:pt x="52" y="0"/>
                  </a:lnTo>
                  <a:lnTo>
                    <a:pt x="0" y="0"/>
                  </a:lnTo>
                  <a:lnTo>
                    <a:pt x="0" y="682"/>
                  </a:lnTo>
                  <a:lnTo>
                    <a:pt x="26" y="656"/>
                  </a:lnTo>
                  <a:lnTo>
                    <a:pt x="26" y="707"/>
                  </a:lnTo>
                  <a:lnTo>
                    <a:pt x="52" y="707"/>
                  </a:lnTo>
                  <a:lnTo>
                    <a:pt x="52" y="682"/>
                  </a:lnTo>
                  <a:lnTo>
                    <a:pt x="26" y="70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05" name="Google Shape;1105;p100"/>
            <p:cNvSpPr/>
            <p:nvPr/>
          </p:nvSpPr>
          <p:spPr>
            <a:xfrm>
              <a:off x="197" y="2220"/>
              <a:ext cx="548" cy="13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06" name="Google Shape;1106;p100"/>
            <p:cNvSpPr/>
            <p:nvPr/>
          </p:nvSpPr>
          <p:spPr>
            <a:xfrm>
              <a:off x="197" y="2351"/>
              <a:ext cx="553" cy="11"/>
            </a:xfrm>
            <a:custGeom>
              <a:avLst/>
              <a:gdLst/>
              <a:ahLst/>
              <a:cxnLst/>
              <a:rect l="l" t="t" r="r" b="b"/>
              <a:pathLst>
                <a:path w="2764" h="51" extrusionOk="0">
                  <a:moveTo>
                    <a:pt x="2713" y="26"/>
                  </a:moveTo>
                  <a:lnTo>
                    <a:pt x="2738" y="0"/>
                  </a:lnTo>
                  <a:lnTo>
                    <a:pt x="0" y="0"/>
                  </a:lnTo>
                  <a:lnTo>
                    <a:pt x="0" y="51"/>
                  </a:lnTo>
                  <a:lnTo>
                    <a:pt x="2738" y="51"/>
                  </a:lnTo>
                  <a:lnTo>
                    <a:pt x="2764" y="26"/>
                  </a:lnTo>
                  <a:lnTo>
                    <a:pt x="2738" y="51"/>
                  </a:lnTo>
                  <a:lnTo>
                    <a:pt x="2764" y="51"/>
                  </a:lnTo>
                  <a:lnTo>
                    <a:pt x="2764" y="26"/>
                  </a:lnTo>
                  <a:lnTo>
                    <a:pt x="2713"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07" name="Google Shape;1107;p100"/>
            <p:cNvSpPr/>
            <p:nvPr/>
          </p:nvSpPr>
          <p:spPr>
            <a:xfrm>
              <a:off x="740" y="2215"/>
              <a:ext cx="10" cy="142"/>
            </a:xfrm>
            <a:custGeom>
              <a:avLst/>
              <a:gdLst/>
              <a:ahLst/>
              <a:cxnLst/>
              <a:rect l="l" t="t" r="r" b="b"/>
              <a:pathLst>
                <a:path w="51" h="708" extrusionOk="0">
                  <a:moveTo>
                    <a:pt x="25" y="50"/>
                  </a:moveTo>
                  <a:lnTo>
                    <a:pt x="0" y="26"/>
                  </a:lnTo>
                  <a:lnTo>
                    <a:pt x="0" y="708"/>
                  </a:lnTo>
                  <a:lnTo>
                    <a:pt x="51" y="708"/>
                  </a:lnTo>
                  <a:lnTo>
                    <a:pt x="51" y="26"/>
                  </a:lnTo>
                  <a:lnTo>
                    <a:pt x="25" y="0"/>
                  </a:lnTo>
                  <a:lnTo>
                    <a:pt x="51" y="26"/>
                  </a:lnTo>
                  <a:lnTo>
                    <a:pt x="51" y="0"/>
                  </a:lnTo>
                  <a:lnTo>
                    <a:pt x="25" y="0"/>
                  </a:lnTo>
                  <a:lnTo>
                    <a:pt x="25" y="5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08" name="Google Shape;1108;p100"/>
            <p:cNvSpPr/>
            <p:nvPr/>
          </p:nvSpPr>
          <p:spPr>
            <a:xfrm>
              <a:off x="192" y="2215"/>
              <a:ext cx="553" cy="10"/>
            </a:xfrm>
            <a:custGeom>
              <a:avLst/>
              <a:gdLst/>
              <a:ahLst/>
              <a:cxnLst/>
              <a:rect l="l" t="t" r="r" b="b"/>
              <a:pathLst>
                <a:path w="2764" h="50" extrusionOk="0">
                  <a:moveTo>
                    <a:pt x="50" y="26"/>
                  </a:moveTo>
                  <a:lnTo>
                    <a:pt x="26" y="50"/>
                  </a:lnTo>
                  <a:lnTo>
                    <a:pt x="2764" y="50"/>
                  </a:lnTo>
                  <a:lnTo>
                    <a:pt x="2764" y="0"/>
                  </a:lnTo>
                  <a:lnTo>
                    <a:pt x="26" y="0"/>
                  </a:lnTo>
                  <a:lnTo>
                    <a:pt x="0" y="26"/>
                  </a:lnTo>
                  <a:lnTo>
                    <a:pt x="26" y="0"/>
                  </a:lnTo>
                  <a:lnTo>
                    <a:pt x="0" y="0"/>
                  </a:lnTo>
                  <a:lnTo>
                    <a:pt x="0" y="26"/>
                  </a:lnTo>
                  <a:lnTo>
                    <a:pt x="50"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09" name="Google Shape;1109;p100"/>
            <p:cNvSpPr/>
            <p:nvPr/>
          </p:nvSpPr>
          <p:spPr>
            <a:xfrm>
              <a:off x="192" y="2220"/>
              <a:ext cx="10" cy="142"/>
            </a:xfrm>
            <a:custGeom>
              <a:avLst/>
              <a:gdLst/>
              <a:ahLst/>
              <a:cxnLst/>
              <a:rect l="l" t="t" r="r" b="b"/>
              <a:pathLst>
                <a:path w="50" h="707" extrusionOk="0">
                  <a:moveTo>
                    <a:pt x="26" y="656"/>
                  </a:moveTo>
                  <a:lnTo>
                    <a:pt x="50" y="682"/>
                  </a:lnTo>
                  <a:lnTo>
                    <a:pt x="50" y="0"/>
                  </a:lnTo>
                  <a:lnTo>
                    <a:pt x="0" y="0"/>
                  </a:lnTo>
                  <a:lnTo>
                    <a:pt x="0" y="682"/>
                  </a:lnTo>
                  <a:lnTo>
                    <a:pt x="26" y="707"/>
                  </a:lnTo>
                  <a:lnTo>
                    <a:pt x="0" y="682"/>
                  </a:lnTo>
                  <a:lnTo>
                    <a:pt x="0" y="707"/>
                  </a:lnTo>
                  <a:lnTo>
                    <a:pt x="26" y="707"/>
                  </a:lnTo>
                  <a:lnTo>
                    <a:pt x="26"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10" name="Google Shape;1110;p100"/>
            <p:cNvSpPr/>
            <p:nvPr/>
          </p:nvSpPr>
          <p:spPr>
            <a:xfrm>
              <a:off x="197" y="2357"/>
              <a:ext cx="2196" cy="136"/>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11" name="Google Shape;1111;p100"/>
            <p:cNvSpPr/>
            <p:nvPr/>
          </p:nvSpPr>
          <p:spPr>
            <a:xfrm>
              <a:off x="197" y="2351"/>
              <a:ext cx="2201" cy="11"/>
            </a:xfrm>
            <a:custGeom>
              <a:avLst/>
              <a:gdLst/>
              <a:ahLst/>
              <a:cxnLst/>
              <a:rect l="l" t="t" r="r" b="b"/>
              <a:pathLst>
                <a:path w="11002" h="51" extrusionOk="0">
                  <a:moveTo>
                    <a:pt x="11002" y="26"/>
                  </a:moveTo>
                  <a:lnTo>
                    <a:pt x="10978" y="0"/>
                  </a:lnTo>
                  <a:lnTo>
                    <a:pt x="0" y="0"/>
                  </a:lnTo>
                  <a:lnTo>
                    <a:pt x="0" y="51"/>
                  </a:lnTo>
                  <a:lnTo>
                    <a:pt x="10978" y="51"/>
                  </a:lnTo>
                  <a:lnTo>
                    <a:pt x="10952" y="26"/>
                  </a:lnTo>
                  <a:lnTo>
                    <a:pt x="11002" y="26"/>
                  </a:lnTo>
                  <a:lnTo>
                    <a:pt x="11002" y="0"/>
                  </a:lnTo>
                  <a:lnTo>
                    <a:pt x="10978" y="0"/>
                  </a:lnTo>
                  <a:lnTo>
                    <a:pt x="11002"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12" name="Google Shape;1112;p100"/>
            <p:cNvSpPr/>
            <p:nvPr/>
          </p:nvSpPr>
          <p:spPr>
            <a:xfrm>
              <a:off x="2388" y="2357"/>
              <a:ext cx="10" cy="141"/>
            </a:xfrm>
            <a:custGeom>
              <a:avLst/>
              <a:gdLst/>
              <a:ahLst/>
              <a:cxnLst/>
              <a:rect l="l" t="t" r="r" b="b"/>
              <a:pathLst>
                <a:path w="50" h="708" extrusionOk="0">
                  <a:moveTo>
                    <a:pt x="26" y="708"/>
                  </a:moveTo>
                  <a:lnTo>
                    <a:pt x="50" y="683"/>
                  </a:lnTo>
                  <a:lnTo>
                    <a:pt x="50" y="0"/>
                  </a:lnTo>
                  <a:lnTo>
                    <a:pt x="0" y="0"/>
                  </a:lnTo>
                  <a:lnTo>
                    <a:pt x="0" y="683"/>
                  </a:lnTo>
                  <a:lnTo>
                    <a:pt x="26" y="657"/>
                  </a:lnTo>
                  <a:lnTo>
                    <a:pt x="26" y="708"/>
                  </a:lnTo>
                  <a:lnTo>
                    <a:pt x="50" y="708"/>
                  </a:lnTo>
                  <a:lnTo>
                    <a:pt x="50" y="683"/>
                  </a:lnTo>
                  <a:lnTo>
                    <a:pt x="26" y="70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13" name="Google Shape;1113;p100"/>
            <p:cNvSpPr/>
            <p:nvPr/>
          </p:nvSpPr>
          <p:spPr>
            <a:xfrm>
              <a:off x="192" y="2488"/>
              <a:ext cx="2201" cy="10"/>
            </a:xfrm>
            <a:custGeom>
              <a:avLst/>
              <a:gdLst/>
              <a:ahLst/>
              <a:cxnLst/>
              <a:rect l="l" t="t" r="r" b="b"/>
              <a:pathLst>
                <a:path w="11004" h="51" extrusionOk="0">
                  <a:moveTo>
                    <a:pt x="0" y="26"/>
                  </a:moveTo>
                  <a:lnTo>
                    <a:pt x="26" y="51"/>
                  </a:lnTo>
                  <a:lnTo>
                    <a:pt x="11004" y="51"/>
                  </a:lnTo>
                  <a:lnTo>
                    <a:pt x="11004" y="0"/>
                  </a:lnTo>
                  <a:lnTo>
                    <a:pt x="26" y="0"/>
                  </a:lnTo>
                  <a:lnTo>
                    <a:pt x="50" y="26"/>
                  </a:lnTo>
                  <a:lnTo>
                    <a:pt x="0" y="26"/>
                  </a:lnTo>
                  <a:lnTo>
                    <a:pt x="0" y="51"/>
                  </a:lnTo>
                  <a:lnTo>
                    <a:pt x="26" y="51"/>
                  </a:lnTo>
                  <a:lnTo>
                    <a:pt x="0"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14" name="Google Shape;1114;p100"/>
            <p:cNvSpPr/>
            <p:nvPr/>
          </p:nvSpPr>
          <p:spPr>
            <a:xfrm>
              <a:off x="192" y="2351"/>
              <a:ext cx="10" cy="142"/>
            </a:xfrm>
            <a:custGeom>
              <a:avLst/>
              <a:gdLst/>
              <a:ahLst/>
              <a:cxnLst/>
              <a:rect l="l" t="t" r="r" b="b"/>
              <a:pathLst>
                <a:path w="50" h="709" extrusionOk="0">
                  <a:moveTo>
                    <a:pt x="26" y="0"/>
                  </a:moveTo>
                  <a:lnTo>
                    <a:pt x="0" y="26"/>
                  </a:lnTo>
                  <a:lnTo>
                    <a:pt x="0" y="709"/>
                  </a:lnTo>
                  <a:lnTo>
                    <a:pt x="50" y="709"/>
                  </a:lnTo>
                  <a:lnTo>
                    <a:pt x="50" y="26"/>
                  </a:lnTo>
                  <a:lnTo>
                    <a:pt x="26" y="51"/>
                  </a:lnTo>
                  <a:lnTo>
                    <a:pt x="26" y="0"/>
                  </a:lnTo>
                  <a:lnTo>
                    <a:pt x="0" y="0"/>
                  </a:lnTo>
                  <a:lnTo>
                    <a:pt x="0" y="26"/>
                  </a:lnTo>
                  <a:lnTo>
                    <a:pt x="26"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15" name="Google Shape;1115;p100"/>
            <p:cNvSpPr/>
            <p:nvPr/>
          </p:nvSpPr>
          <p:spPr>
            <a:xfrm>
              <a:off x="1840" y="2220"/>
              <a:ext cx="548" cy="13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16" name="Google Shape;1116;p100"/>
            <p:cNvSpPr/>
            <p:nvPr/>
          </p:nvSpPr>
          <p:spPr>
            <a:xfrm>
              <a:off x="1835" y="2351"/>
              <a:ext cx="553" cy="11"/>
            </a:xfrm>
            <a:custGeom>
              <a:avLst/>
              <a:gdLst/>
              <a:ahLst/>
              <a:cxnLst/>
              <a:rect l="l" t="t" r="r" b="b"/>
              <a:pathLst>
                <a:path w="2764" h="51" extrusionOk="0">
                  <a:moveTo>
                    <a:pt x="0" y="26"/>
                  </a:moveTo>
                  <a:lnTo>
                    <a:pt x="26" y="51"/>
                  </a:lnTo>
                  <a:lnTo>
                    <a:pt x="2764" y="51"/>
                  </a:lnTo>
                  <a:lnTo>
                    <a:pt x="2764" y="0"/>
                  </a:lnTo>
                  <a:lnTo>
                    <a:pt x="26" y="0"/>
                  </a:lnTo>
                  <a:lnTo>
                    <a:pt x="51" y="26"/>
                  </a:lnTo>
                  <a:lnTo>
                    <a:pt x="0" y="26"/>
                  </a:lnTo>
                  <a:lnTo>
                    <a:pt x="0" y="51"/>
                  </a:lnTo>
                  <a:lnTo>
                    <a:pt x="26" y="51"/>
                  </a:lnTo>
                  <a:lnTo>
                    <a:pt x="0"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17" name="Google Shape;1117;p100"/>
            <p:cNvSpPr/>
            <p:nvPr/>
          </p:nvSpPr>
          <p:spPr>
            <a:xfrm>
              <a:off x="1835" y="2215"/>
              <a:ext cx="10" cy="142"/>
            </a:xfrm>
            <a:custGeom>
              <a:avLst/>
              <a:gdLst/>
              <a:ahLst/>
              <a:cxnLst/>
              <a:rect l="l" t="t" r="r" b="b"/>
              <a:pathLst>
                <a:path w="51" h="708" extrusionOk="0">
                  <a:moveTo>
                    <a:pt x="26" y="0"/>
                  </a:moveTo>
                  <a:lnTo>
                    <a:pt x="0" y="26"/>
                  </a:lnTo>
                  <a:lnTo>
                    <a:pt x="0" y="708"/>
                  </a:lnTo>
                  <a:lnTo>
                    <a:pt x="51" y="708"/>
                  </a:lnTo>
                  <a:lnTo>
                    <a:pt x="51" y="26"/>
                  </a:lnTo>
                  <a:lnTo>
                    <a:pt x="26" y="50"/>
                  </a:lnTo>
                  <a:lnTo>
                    <a:pt x="26" y="0"/>
                  </a:lnTo>
                  <a:lnTo>
                    <a:pt x="0" y="0"/>
                  </a:lnTo>
                  <a:lnTo>
                    <a:pt x="0" y="26"/>
                  </a:lnTo>
                  <a:lnTo>
                    <a:pt x="26"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18" name="Google Shape;1118;p100"/>
            <p:cNvSpPr/>
            <p:nvPr/>
          </p:nvSpPr>
          <p:spPr>
            <a:xfrm>
              <a:off x="1840" y="2215"/>
              <a:ext cx="553" cy="10"/>
            </a:xfrm>
            <a:custGeom>
              <a:avLst/>
              <a:gdLst/>
              <a:ahLst/>
              <a:cxnLst/>
              <a:rect l="l" t="t" r="r" b="b"/>
              <a:pathLst>
                <a:path w="2764" h="50" extrusionOk="0">
                  <a:moveTo>
                    <a:pt x="2764" y="26"/>
                  </a:moveTo>
                  <a:lnTo>
                    <a:pt x="2738" y="0"/>
                  </a:lnTo>
                  <a:lnTo>
                    <a:pt x="0" y="0"/>
                  </a:lnTo>
                  <a:lnTo>
                    <a:pt x="0" y="50"/>
                  </a:lnTo>
                  <a:lnTo>
                    <a:pt x="2738" y="50"/>
                  </a:lnTo>
                  <a:lnTo>
                    <a:pt x="2714" y="26"/>
                  </a:lnTo>
                  <a:lnTo>
                    <a:pt x="2764" y="26"/>
                  </a:lnTo>
                  <a:lnTo>
                    <a:pt x="2764" y="0"/>
                  </a:lnTo>
                  <a:lnTo>
                    <a:pt x="2738" y="0"/>
                  </a:lnTo>
                  <a:lnTo>
                    <a:pt x="2764"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19" name="Google Shape;1119;p100"/>
            <p:cNvSpPr/>
            <p:nvPr/>
          </p:nvSpPr>
          <p:spPr>
            <a:xfrm>
              <a:off x="2383" y="2220"/>
              <a:ext cx="10" cy="142"/>
            </a:xfrm>
            <a:custGeom>
              <a:avLst/>
              <a:gdLst/>
              <a:ahLst/>
              <a:cxnLst/>
              <a:rect l="l" t="t" r="r" b="b"/>
              <a:pathLst>
                <a:path w="50" h="707" extrusionOk="0">
                  <a:moveTo>
                    <a:pt x="24" y="707"/>
                  </a:moveTo>
                  <a:lnTo>
                    <a:pt x="50" y="682"/>
                  </a:lnTo>
                  <a:lnTo>
                    <a:pt x="50" y="0"/>
                  </a:lnTo>
                  <a:lnTo>
                    <a:pt x="0" y="0"/>
                  </a:lnTo>
                  <a:lnTo>
                    <a:pt x="0" y="682"/>
                  </a:lnTo>
                  <a:lnTo>
                    <a:pt x="24" y="656"/>
                  </a:lnTo>
                  <a:lnTo>
                    <a:pt x="24" y="707"/>
                  </a:lnTo>
                  <a:lnTo>
                    <a:pt x="50" y="707"/>
                  </a:lnTo>
                  <a:lnTo>
                    <a:pt x="50" y="682"/>
                  </a:lnTo>
                  <a:lnTo>
                    <a:pt x="24" y="70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20" name="Google Shape;1120;p100"/>
            <p:cNvSpPr/>
            <p:nvPr/>
          </p:nvSpPr>
          <p:spPr>
            <a:xfrm>
              <a:off x="2388" y="2220"/>
              <a:ext cx="548" cy="13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21" name="Google Shape;1121;p100"/>
            <p:cNvSpPr/>
            <p:nvPr/>
          </p:nvSpPr>
          <p:spPr>
            <a:xfrm>
              <a:off x="2388" y="2351"/>
              <a:ext cx="553" cy="11"/>
            </a:xfrm>
            <a:custGeom>
              <a:avLst/>
              <a:gdLst/>
              <a:ahLst/>
              <a:cxnLst/>
              <a:rect l="l" t="t" r="r" b="b"/>
              <a:pathLst>
                <a:path w="2765" h="51" extrusionOk="0">
                  <a:moveTo>
                    <a:pt x="2714" y="26"/>
                  </a:moveTo>
                  <a:lnTo>
                    <a:pt x="2739" y="0"/>
                  </a:lnTo>
                  <a:lnTo>
                    <a:pt x="0" y="0"/>
                  </a:lnTo>
                  <a:lnTo>
                    <a:pt x="0" y="51"/>
                  </a:lnTo>
                  <a:lnTo>
                    <a:pt x="2739" y="51"/>
                  </a:lnTo>
                  <a:lnTo>
                    <a:pt x="2765" y="26"/>
                  </a:lnTo>
                  <a:lnTo>
                    <a:pt x="2739" y="51"/>
                  </a:lnTo>
                  <a:lnTo>
                    <a:pt x="2765" y="51"/>
                  </a:lnTo>
                  <a:lnTo>
                    <a:pt x="2765" y="26"/>
                  </a:lnTo>
                  <a:lnTo>
                    <a:pt x="2714"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22" name="Google Shape;1122;p100"/>
            <p:cNvSpPr/>
            <p:nvPr/>
          </p:nvSpPr>
          <p:spPr>
            <a:xfrm>
              <a:off x="2931" y="2215"/>
              <a:ext cx="10" cy="142"/>
            </a:xfrm>
            <a:custGeom>
              <a:avLst/>
              <a:gdLst/>
              <a:ahLst/>
              <a:cxnLst/>
              <a:rect l="l" t="t" r="r" b="b"/>
              <a:pathLst>
                <a:path w="51" h="708" extrusionOk="0">
                  <a:moveTo>
                    <a:pt x="25" y="50"/>
                  </a:moveTo>
                  <a:lnTo>
                    <a:pt x="0" y="26"/>
                  </a:lnTo>
                  <a:lnTo>
                    <a:pt x="0" y="708"/>
                  </a:lnTo>
                  <a:lnTo>
                    <a:pt x="51" y="708"/>
                  </a:lnTo>
                  <a:lnTo>
                    <a:pt x="51" y="26"/>
                  </a:lnTo>
                  <a:lnTo>
                    <a:pt x="25" y="0"/>
                  </a:lnTo>
                  <a:lnTo>
                    <a:pt x="51" y="26"/>
                  </a:lnTo>
                  <a:lnTo>
                    <a:pt x="51" y="0"/>
                  </a:lnTo>
                  <a:lnTo>
                    <a:pt x="25" y="0"/>
                  </a:lnTo>
                  <a:lnTo>
                    <a:pt x="25" y="5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23" name="Google Shape;1123;p100"/>
            <p:cNvSpPr/>
            <p:nvPr/>
          </p:nvSpPr>
          <p:spPr>
            <a:xfrm>
              <a:off x="2383" y="2215"/>
              <a:ext cx="553" cy="10"/>
            </a:xfrm>
            <a:custGeom>
              <a:avLst/>
              <a:gdLst/>
              <a:ahLst/>
              <a:cxnLst/>
              <a:rect l="l" t="t" r="r" b="b"/>
              <a:pathLst>
                <a:path w="2763" h="50" extrusionOk="0">
                  <a:moveTo>
                    <a:pt x="50" y="26"/>
                  </a:moveTo>
                  <a:lnTo>
                    <a:pt x="24" y="50"/>
                  </a:lnTo>
                  <a:lnTo>
                    <a:pt x="2763" y="50"/>
                  </a:lnTo>
                  <a:lnTo>
                    <a:pt x="2763" y="0"/>
                  </a:lnTo>
                  <a:lnTo>
                    <a:pt x="24" y="0"/>
                  </a:lnTo>
                  <a:lnTo>
                    <a:pt x="0" y="26"/>
                  </a:lnTo>
                  <a:lnTo>
                    <a:pt x="24" y="0"/>
                  </a:lnTo>
                  <a:lnTo>
                    <a:pt x="0" y="0"/>
                  </a:lnTo>
                  <a:lnTo>
                    <a:pt x="0" y="26"/>
                  </a:lnTo>
                  <a:lnTo>
                    <a:pt x="50"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24" name="Google Shape;1124;p100"/>
            <p:cNvSpPr/>
            <p:nvPr/>
          </p:nvSpPr>
          <p:spPr>
            <a:xfrm>
              <a:off x="2383" y="2220"/>
              <a:ext cx="10" cy="142"/>
            </a:xfrm>
            <a:custGeom>
              <a:avLst/>
              <a:gdLst/>
              <a:ahLst/>
              <a:cxnLst/>
              <a:rect l="l" t="t" r="r" b="b"/>
              <a:pathLst>
                <a:path w="50" h="707" extrusionOk="0">
                  <a:moveTo>
                    <a:pt x="24" y="656"/>
                  </a:moveTo>
                  <a:lnTo>
                    <a:pt x="50" y="682"/>
                  </a:lnTo>
                  <a:lnTo>
                    <a:pt x="50" y="0"/>
                  </a:lnTo>
                  <a:lnTo>
                    <a:pt x="0" y="0"/>
                  </a:lnTo>
                  <a:lnTo>
                    <a:pt x="0" y="682"/>
                  </a:lnTo>
                  <a:lnTo>
                    <a:pt x="24" y="707"/>
                  </a:lnTo>
                  <a:lnTo>
                    <a:pt x="0" y="682"/>
                  </a:lnTo>
                  <a:lnTo>
                    <a:pt x="0" y="707"/>
                  </a:lnTo>
                  <a:lnTo>
                    <a:pt x="24" y="707"/>
                  </a:lnTo>
                  <a:lnTo>
                    <a:pt x="24"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25" name="Google Shape;1125;p100"/>
            <p:cNvSpPr/>
            <p:nvPr/>
          </p:nvSpPr>
          <p:spPr>
            <a:xfrm>
              <a:off x="2388" y="2357"/>
              <a:ext cx="283" cy="136"/>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26" name="Google Shape;1126;p100"/>
            <p:cNvSpPr/>
            <p:nvPr/>
          </p:nvSpPr>
          <p:spPr>
            <a:xfrm>
              <a:off x="2388" y="2351"/>
              <a:ext cx="288" cy="11"/>
            </a:xfrm>
            <a:custGeom>
              <a:avLst/>
              <a:gdLst/>
              <a:ahLst/>
              <a:cxnLst/>
              <a:rect l="l" t="t" r="r" b="b"/>
              <a:pathLst>
                <a:path w="1441" h="51" extrusionOk="0">
                  <a:moveTo>
                    <a:pt x="1441" y="26"/>
                  </a:moveTo>
                  <a:lnTo>
                    <a:pt x="1416" y="0"/>
                  </a:lnTo>
                  <a:lnTo>
                    <a:pt x="0" y="0"/>
                  </a:lnTo>
                  <a:lnTo>
                    <a:pt x="0" y="51"/>
                  </a:lnTo>
                  <a:lnTo>
                    <a:pt x="1416" y="51"/>
                  </a:lnTo>
                  <a:lnTo>
                    <a:pt x="1390" y="26"/>
                  </a:lnTo>
                  <a:lnTo>
                    <a:pt x="1441" y="26"/>
                  </a:lnTo>
                  <a:lnTo>
                    <a:pt x="1441" y="0"/>
                  </a:lnTo>
                  <a:lnTo>
                    <a:pt x="1416" y="0"/>
                  </a:lnTo>
                  <a:lnTo>
                    <a:pt x="1441"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27" name="Google Shape;1127;p100"/>
            <p:cNvSpPr/>
            <p:nvPr/>
          </p:nvSpPr>
          <p:spPr>
            <a:xfrm>
              <a:off x="2666" y="2357"/>
              <a:ext cx="10" cy="141"/>
            </a:xfrm>
            <a:custGeom>
              <a:avLst/>
              <a:gdLst/>
              <a:ahLst/>
              <a:cxnLst/>
              <a:rect l="l" t="t" r="r" b="b"/>
              <a:pathLst>
                <a:path w="51" h="708" extrusionOk="0">
                  <a:moveTo>
                    <a:pt x="26" y="708"/>
                  </a:moveTo>
                  <a:lnTo>
                    <a:pt x="51" y="683"/>
                  </a:lnTo>
                  <a:lnTo>
                    <a:pt x="51" y="0"/>
                  </a:lnTo>
                  <a:lnTo>
                    <a:pt x="0" y="0"/>
                  </a:lnTo>
                  <a:lnTo>
                    <a:pt x="0" y="683"/>
                  </a:lnTo>
                  <a:lnTo>
                    <a:pt x="26" y="657"/>
                  </a:lnTo>
                  <a:lnTo>
                    <a:pt x="26" y="708"/>
                  </a:lnTo>
                  <a:lnTo>
                    <a:pt x="51" y="708"/>
                  </a:lnTo>
                  <a:lnTo>
                    <a:pt x="51" y="683"/>
                  </a:lnTo>
                  <a:lnTo>
                    <a:pt x="26" y="70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28" name="Google Shape;1128;p100"/>
            <p:cNvSpPr/>
            <p:nvPr/>
          </p:nvSpPr>
          <p:spPr>
            <a:xfrm>
              <a:off x="2383" y="2488"/>
              <a:ext cx="288" cy="10"/>
            </a:xfrm>
            <a:custGeom>
              <a:avLst/>
              <a:gdLst/>
              <a:ahLst/>
              <a:cxnLst/>
              <a:rect l="l" t="t" r="r" b="b"/>
              <a:pathLst>
                <a:path w="1440" h="51" extrusionOk="0">
                  <a:moveTo>
                    <a:pt x="0" y="26"/>
                  </a:moveTo>
                  <a:lnTo>
                    <a:pt x="24" y="51"/>
                  </a:lnTo>
                  <a:lnTo>
                    <a:pt x="1440" y="51"/>
                  </a:lnTo>
                  <a:lnTo>
                    <a:pt x="1440" y="0"/>
                  </a:lnTo>
                  <a:lnTo>
                    <a:pt x="24" y="0"/>
                  </a:lnTo>
                  <a:lnTo>
                    <a:pt x="50" y="26"/>
                  </a:lnTo>
                  <a:lnTo>
                    <a:pt x="0" y="26"/>
                  </a:lnTo>
                  <a:lnTo>
                    <a:pt x="0" y="51"/>
                  </a:lnTo>
                  <a:lnTo>
                    <a:pt x="24" y="51"/>
                  </a:lnTo>
                  <a:lnTo>
                    <a:pt x="0"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29" name="Google Shape;1129;p100"/>
            <p:cNvSpPr/>
            <p:nvPr/>
          </p:nvSpPr>
          <p:spPr>
            <a:xfrm>
              <a:off x="2383" y="2351"/>
              <a:ext cx="10" cy="142"/>
            </a:xfrm>
            <a:custGeom>
              <a:avLst/>
              <a:gdLst/>
              <a:ahLst/>
              <a:cxnLst/>
              <a:rect l="l" t="t" r="r" b="b"/>
              <a:pathLst>
                <a:path w="50" h="709" extrusionOk="0">
                  <a:moveTo>
                    <a:pt x="24" y="0"/>
                  </a:moveTo>
                  <a:lnTo>
                    <a:pt x="0" y="26"/>
                  </a:lnTo>
                  <a:lnTo>
                    <a:pt x="0" y="709"/>
                  </a:lnTo>
                  <a:lnTo>
                    <a:pt x="50" y="709"/>
                  </a:lnTo>
                  <a:lnTo>
                    <a:pt x="50" y="26"/>
                  </a:lnTo>
                  <a:lnTo>
                    <a:pt x="24" y="51"/>
                  </a:lnTo>
                  <a:lnTo>
                    <a:pt x="24" y="0"/>
                  </a:lnTo>
                  <a:lnTo>
                    <a:pt x="0" y="0"/>
                  </a:lnTo>
                  <a:lnTo>
                    <a:pt x="0" y="26"/>
                  </a:lnTo>
                  <a:lnTo>
                    <a:pt x="24"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30" name="Google Shape;1130;p100"/>
            <p:cNvSpPr/>
            <p:nvPr/>
          </p:nvSpPr>
          <p:spPr>
            <a:xfrm>
              <a:off x="2671" y="2357"/>
              <a:ext cx="265" cy="136"/>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31" name="Google Shape;1131;p100"/>
            <p:cNvSpPr/>
            <p:nvPr/>
          </p:nvSpPr>
          <p:spPr>
            <a:xfrm>
              <a:off x="2666" y="2351"/>
              <a:ext cx="270" cy="11"/>
            </a:xfrm>
            <a:custGeom>
              <a:avLst/>
              <a:gdLst/>
              <a:ahLst/>
              <a:cxnLst/>
              <a:rect l="l" t="t" r="r" b="b"/>
              <a:pathLst>
                <a:path w="1349" h="51" extrusionOk="0">
                  <a:moveTo>
                    <a:pt x="51" y="26"/>
                  </a:moveTo>
                  <a:lnTo>
                    <a:pt x="26" y="51"/>
                  </a:lnTo>
                  <a:lnTo>
                    <a:pt x="1349" y="51"/>
                  </a:lnTo>
                  <a:lnTo>
                    <a:pt x="1349" y="0"/>
                  </a:lnTo>
                  <a:lnTo>
                    <a:pt x="26" y="0"/>
                  </a:lnTo>
                  <a:lnTo>
                    <a:pt x="0" y="26"/>
                  </a:lnTo>
                  <a:lnTo>
                    <a:pt x="26" y="0"/>
                  </a:lnTo>
                  <a:lnTo>
                    <a:pt x="0" y="0"/>
                  </a:lnTo>
                  <a:lnTo>
                    <a:pt x="0" y="26"/>
                  </a:lnTo>
                  <a:lnTo>
                    <a:pt x="51"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32" name="Google Shape;1132;p100"/>
            <p:cNvSpPr/>
            <p:nvPr/>
          </p:nvSpPr>
          <p:spPr>
            <a:xfrm>
              <a:off x="2666" y="2357"/>
              <a:ext cx="10" cy="141"/>
            </a:xfrm>
            <a:custGeom>
              <a:avLst/>
              <a:gdLst/>
              <a:ahLst/>
              <a:cxnLst/>
              <a:rect l="l" t="t" r="r" b="b"/>
              <a:pathLst>
                <a:path w="51" h="708" extrusionOk="0">
                  <a:moveTo>
                    <a:pt x="26" y="657"/>
                  </a:moveTo>
                  <a:lnTo>
                    <a:pt x="51" y="683"/>
                  </a:lnTo>
                  <a:lnTo>
                    <a:pt x="51" y="0"/>
                  </a:lnTo>
                  <a:lnTo>
                    <a:pt x="0" y="0"/>
                  </a:lnTo>
                  <a:lnTo>
                    <a:pt x="0" y="683"/>
                  </a:lnTo>
                  <a:lnTo>
                    <a:pt x="26" y="708"/>
                  </a:lnTo>
                  <a:lnTo>
                    <a:pt x="0" y="683"/>
                  </a:lnTo>
                  <a:lnTo>
                    <a:pt x="0" y="708"/>
                  </a:lnTo>
                  <a:lnTo>
                    <a:pt x="26" y="708"/>
                  </a:lnTo>
                  <a:lnTo>
                    <a:pt x="26" y="65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33" name="Google Shape;1133;p100"/>
            <p:cNvSpPr/>
            <p:nvPr/>
          </p:nvSpPr>
          <p:spPr>
            <a:xfrm>
              <a:off x="2671" y="2488"/>
              <a:ext cx="270" cy="10"/>
            </a:xfrm>
            <a:custGeom>
              <a:avLst/>
              <a:gdLst/>
              <a:ahLst/>
              <a:cxnLst/>
              <a:rect l="l" t="t" r="r" b="b"/>
              <a:pathLst>
                <a:path w="1349" h="51" extrusionOk="0">
                  <a:moveTo>
                    <a:pt x="1298" y="26"/>
                  </a:moveTo>
                  <a:lnTo>
                    <a:pt x="1323" y="0"/>
                  </a:lnTo>
                  <a:lnTo>
                    <a:pt x="0" y="0"/>
                  </a:lnTo>
                  <a:lnTo>
                    <a:pt x="0" y="51"/>
                  </a:lnTo>
                  <a:lnTo>
                    <a:pt x="1323" y="51"/>
                  </a:lnTo>
                  <a:lnTo>
                    <a:pt x="1349" y="26"/>
                  </a:lnTo>
                  <a:lnTo>
                    <a:pt x="1323" y="51"/>
                  </a:lnTo>
                  <a:lnTo>
                    <a:pt x="1349" y="51"/>
                  </a:lnTo>
                  <a:lnTo>
                    <a:pt x="1349" y="26"/>
                  </a:lnTo>
                  <a:lnTo>
                    <a:pt x="1298"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34" name="Google Shape;1134;p100"/>
            <p:cNvSpPr/>
            <p:nvPr/>
          </p:nvSpPr>
          <p:spPr>
            <a:xfrm>
              <a:off x="2931" y="2351"/>
              <a:ext cx="10" cy="142"/>
            </a:xfrm>
            <a:custGeom>
              <a:avLst/>
              <a:gdLst/>
              <a:ahLst/>
              <a:cxnLst/>
              <a:rect l="l" t="t" r="r" b="b"/>
              <a:pathLst>
                <a:path w="51" h="709" extrusionOk="0">
                  <a:moveTo>
                    <a:pt x="25" y="51"/>
                  </a:moveTo>
                  <a:lnTo>
                    <a:pt x="0" y="26"/>
                  </a:lnTo>
                  <a:lnTo>
                    <a:pt x="0" y="709"/>
                  </a:lnTo>
                  <a:lnTo>
                    <a:pt x="51" y="709"/>
                  </a:lnTo>
                  <a:lnTo>
                    <a:pt x="51" y="26"/>
                  </a:lnTo>
                  <a:lnTo>
                    <a:pt x="25" y="0"/>
                  </a:lnTo>
                  <a:lnTo>
                    <a:pt x="51" y="26"/>
                  </a:lnTo>
                  <a:lnTo>
                    <a:pt x="51" y="0"/>
                  </a:lnTo>
                  <a:lnTo>
                    <a:pt x="25" y="0"/>
                  </a:lnTo>
                  <a:lnTo>
                    <a:pt x="25" y="51"/>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35" name="Google Shape;1135;p100"/>
            <p:cNvSpPr/>
            <p:nvPr/>
          </p:nvSpPr>
          <p:spPr>
            <a:xfrm>
              <a:off x="1293" y="2220"/>
              <a:ext cx="547" cy="13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36" name="Google Shape;1136;p100"/>
            <p:cNvSpPr/>
            <p:nvPr/>
          </p:nvSpPr>
          <p:spPr>
            <a:xfrm>
              <a:off x="1293" y="2351"/>
              <a:ext cx="552" cy="11"/>
            </a:xfrm>
            <a:custGeom>
              <a:avLst/>
              <a:gdLst/>
              <a:ahLst/>
              <a:cxnLst/>
              <a:rect l="l" t="t" r="r" b="b"/>
              <a:pathLst>
                <a:path w="2764" h="51" extrusionOk="0">
                  <a:moveTo>
                    <a:pt x="2713" y="26"/>
                  </a:moveTo>
                  <a:lnTo>
                    <a:pt x="2739" y="0"/>
                  </a:lnTo>
                  <a:lnTo>
                    <a:pt x="0" y="0"/>
                  </a:lnTo>
                  <a:lnTo>
                    <a:pt x="0" y="51"/>
                  </a:lnTo>
                  <a:lnTo>
                    <a:pt x="2739" y="51"/>
                  </a:lnTo>
                  <a:lnTo>
                    <a:pt x="2764" y="26"/>
                  </a:lnTo>
                  <a:lnTo>
                    <a:pt x="2739" y="51"/>
                  </a:lnTo>
                  <a:lnTo>
                    <a:pt x="2764" y="51"/>
                  </a:lnTo>
                  <a:lnTo>
                    <a:pt x="2764" y="26"/>
                  </a:lnTo>
                  <a:lnTo>
                    <a:pt x="2713"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37" name="Google Shape;1137;p100"/>
            <p:cNvSpPr/>
            <p:nvPr/>
          </p:nvSpPr>
          <p:spPr>
            <a:xfrm>
              <a:off x="1835" y="2215"/>
              <a:ext cx="10" cy="142"/>
            </a:xfrm>
            <a:custGeom>
              <a:avLst/>
              <a:gdLst/>
              <a:ahLst/>
              <a:cxnLst/>
              <a:rect l="l" t="t" r="r" b="b"/>
              <a:pathLst>
                <a:path w="51" h="708" extrusionOk="0">
                  <a:moveTo>
                    <a:pt x="26" y="50"/>
                  </a:moveTo>
                  <a:lnTo>
                    <a:pt x="0" y="26"/>
                  </a:lnTo>
                  <a:lnTo>
                    <a:pt x="0" y="708"/>
                  </a:lnTo>
                  <a:lnTo>
                    <a:pt x="51" y="708"/>
                  </a:lnTo>
                  <a:lnTo>
                    <a:pt x="51" y="26"/>
                  </a:lnTo>
                  <a:lnTo>
                    <a:pt x="26" y="0"/>
                  </a:lnTo>
                  <a:lnTo>
                    <a:pt x="51" y="26"/>
                  </a:lnTo>
                  <a:lnTo>
                    <a:pt x="51" y="0"/>
                  </a:lnTo>
                  <a:lnTo>
                    <a:pt x="26" y="0"/>
                  </a:lnTo>
                  <a:lnTo>
                    <a:pt x="26" y="5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38" name="Google Shape;1138;p100"/>
            <p:cNvSpPr/>
            <p:nvPr/>
          </p:nvSpPr>
          <p:spPr>
            <a:xfrm>
              <a:off x="1287" y="2215"/>
              <a:ext cx="553" cy="10"/>
            </a:xfrm>
            <a:custGeom>
              <a:avLst/>
              <a:gdLst/>
              <a:ahLst/>
              <a:cxnLst/>
              <a:rect l="l" t="t" r="r" b="b"/>
              <a:pathLst>
                <a:path w="2765" h="50" extrusionOk="0">
                  <a:moveTo>
                    <a:pt x="52" y="26"/>
                  </a:moveTo>
                  <a:lnTo>
                    <a:pt x="26" y="50"/>
                  </a:lnTo>
                  <a:lnTo>
                    <a:pt x="2765" y="50"/>
                  </a:lnTo>
                  <a:lnTo>
                    <a:pt x="2765" y="0"/>
                  </a:lnTo>
                  <a:lnTo>
                    <a:pt x="26" y="0"/>
                  </a:lnTo>
                  <a:lnTo>
                    <a:pt x="0" y="26"/>
                  </a:lnTo>
                  <a:lnTo>
                    <a:pt x="26" y="0"/>
                  </a:lnTo>
                  <a:lnTo>
                    <a:pt x="0" y="0"/>
                  </a:lnTo>
                  <a:lnTo>
                    <a:pt x="0" y="26"/>
                  </a:lnTo>
                  <a:lnTo>
                    <a:pt x="52"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39" name="Google Shape;1139;p100"/>
            <p:cNvSpPr/>
            <p:nvPr/>
          </p:nvSpPr>
          <p:spPr>
            <a:xfrm>
              <a:off x="1287" y="2220"/>
              <a:ext cx="11" cy="142"/>
            </a:xfrm>
            <a:custGeom>
              <a:avLst/>
              <a:gdLst/>
              <a:ahLst/>
              <a:cxnLst/>
              <a:rect l="l" t="t" r="r" b="b"/>
              <a:pathLst>
                <a:path w="52" h="707" extrusionOk="0">
                  <a:moveTo>
                    <a:pt x="26" y="656"/>
                  </a:moveTo>
                  <a:lnTo>
                    <a:pt x="52" y="682"/>
                  </a:lnTo>
                  <a:lnTo>
                    <a:pt x="52" y="0"/>
                  </a:lnTo>
                  <a:lnTo>
                    <a:pt x="0" y="0"/>
                  </a:lnTo>
                  <a:lnTo>
                    <a:pt x="0" y="682"/>
                  </a:lnTo>
                  <a:lnTo>
                    <a:pt x="26" y="707"/>
                  </a:lnTo>
                  <a:lnTo>
                    <a:pt x="0" y="682"/>
                  </a:lnTo>
                  <a:lnTo>
                    <a:pt x="0" y="707"/>
                  </a:lnTo>
                  <a:lnTo>
                    <a:pt x="26" y="707"/>
                  </a:lnTo>
                  <a:lnTo>
                    <a:pt x="26"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40" name="Google Shape;1140;p100"/>
            <p:cNvSpPr/>
            <p:nvPr/>
          </p:nvSpPr>
          <p:spPr>
            <a:xfrm>
              <a:off x="197" y="2903"/>
              <a:ext cx="2739" cy="136"/>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41" name="Google Shape;1141;p100"/>
            <p:cNvSpPr/>
            <p:nvPr/>
          </p:nvSpPr>
          <p:spPr>
            <a:xfrm>
              <a:off x="197" y="2897"/>
              <a:ext cx="2744" cy="11"/>
            </a:xfrm>
            <a:custGeom>
              <a:avLst/>
              <a:gdLst/>
              <a:ahLst/>
              <a:cxnLst/>
              <a:rect l="l" t="t" r="r" b="b"/>
              <a:pathLst>
                <a:path w="13719" h="52" extrusionOk="0">
                  <a:moveTo>
                    <a:pt x="13719" y="26"/>
                  </a:moveTo>
                  <a:lnTo>
                    <a:pt x="13693" y="0"/>
                  </a:lnTo>
                  <a:lnTo>
                    <a:pt x="0" y="0"/>
                  </a:lnTo>
                  <a:lnTo>
                    <a:pt x="0" y="52"/>
                  </a:lnTo>
                  <a:lnTo>
                    <a:pt x="13693" y="52"/>
                  </a:lnTo>
                  <a:lnTo>
                    <a:pt x="13668" y="26"/>
                  </a:lnTo>
                  <a:lnTo>
                    <a:pt x="13719" y="26"/>
                  </a:lnTo>
                  <a:lnTo>
                    <a:pt x="13719" y="0"/>
                  </a:lnTo>
                  <a:lnTo>
                    <a:pt x="13693" y="0"/>
                  </a:lnTo>
                  <a:lnTo>
                    <a:pt x="13719"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42" name="Google Shape;1142;p100"/>
            <p:cNvSpPr/>
            <p:nvPr/>
          </p:nvSpPr>
          <p:spPr>
            <a:xfrm>
              <a:off x="2931" y="2903"/>
              <a:ext cx="10" cy="141"/>
            </a:xfrm>
            <a:custGeom>
              <a:avLst/>
              <a:gdLst/>
              <a:ahLst/>
              <a:cxnLst/>
              <a:rect l="l" t="t" r="r" b="b"/>
              <a:pathLst>
                <a:path w="51" h="708" extrusionOk="0">
                  <a:moveTo>
                    <a:pt x="25" y="708"/>
                  </a:moveTo>
                  <a:lnTo>
                    <a:pt x="51" y="682"/>
                  </a:lnTo>
                  <a:lnTo>
                    <a:pt x="51" y="0"/>
                  </a:lnTo>
                  <a:lnTo>
                    <a:pt x="0" y="0"/>
                  </a:lnTo>
                  <a:lnTo>
                    <a:pt x="0" y="682"/>
                  </a:lnTo>
                  <a:lnTo>
                    <a:pt x="25" y="657"/>
                  </a:lnTo>
                  <a:lnTo>
                    <a:pt x="25" y="708"/>
                  </a:lnTo>
                  <a:lnTo>
                    <a:pt x="51" y="708"/>
                  </a:lnTo>
                  <a:lnTo>
                    <a:pt x="51" y="682"/>
                  </a:lnTo>
                  <a:lnTo>
                    <a:pt x="25" y="70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43" name="Google Shape;1143;p100"/>
            <p:cNvSpPr/>
            <p:nvPr/>
          </p:nvSpPr>
          <p:spPr>
            <a:xfrm>
              <a:off x="192" y="3034"/>
              <a:ext cx="2744" cy="10"/>
            </a:xfrm>
            <a:custGeom>
              <a:avLst/>
              <a:gdLst/>
              <a:ahLst/>
              <a:cxnLst/>
              <a:rect l="l" t="t" r="r" b="b"/>
              <a:pathLst>
                <a:path w="13719" h="51" extrusionOk="0">
                  <a:moveTo>
                    <a:pt x="0" y="25"/>
                  </a:moveTo>
                  <a:lnTo>
                    <a:pt x="26" y="51"/>
                  </a:lnTo>
                  <a:lnTo>
                    <a:pt x="13719" y="51"/>
                  </a:lnTo>
                  <a:lnTo>
                    <a:pt x="13719" y="0"/>
                  </a:lnTo>
                  <a:lnTo>
                    <a:pt x="26" y="0"/>
                  </a:lnTo>
                  <a:lnTo>
                    <a:pt x="50" y="25"/>
                  </a:lnTo>
                  <a:lnTo>
                    <a:pt x="0" y="25"/>
                  </a:lnTo>
                  <a:lnTo>
                    <a:pt x="0" y="51"/>
                  </a:lnTo>
                  <a:lnTo>
                    <a:pt x="26" y="51"/>
                  </a:lnTo>
                  <a:lnTo>
                    <a:pt x="0"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44" name="Google Shape;1144;p100"/>
            <p:cNvSpPr/>
            <p:nvPr/>
          </p:nvSpPr>
          <p:spPr>
            <a:xfrm>
              <a:off x="192" y="2897"/>
              <a:ext cx="10" cy="142"/>
            </a:xfrm>
            <a:custGeom>
              <a:avLst/>
              <a:gdLst/>
              <a:ahLst/>
              <a:cxnLst/>
              <a:rect l="l" t="t" r="r" b="b"/>
              <a:pathLst>
                <a:path w="50" h="708" extrusionOk="0">
                  <a:moveTo>
                    <a:pt x="26" y="0"/>
                  </a:moveTo>
                  <a:lnTo>
                    <a:pt x="0" y="26"/>
                  </a:lnTo>
                  <a:lnTo>
                    <a:pt x="0" y="708"/>
                  </a:lnTo>
                  <a:lnTo>
                    <a:pt x="50" y="708"/>
                  </a:lnTo>
                  <a:lnTo>
                    <a:pt x="50" y="26"/>
                  </a:lnTo>
                  <a:lnTo>
                    <a:pt x="26" y="52"/>
                  </a:lnTo>
                  <a:lnTo>
                    <a:pt x="26" y="0"/>
                  </a:lnTo>
                  <a:lnTo>
                    <a:pt x="0" y="0"/>
                  </a:lnTo>
                  <a:lnTo>
                    <a:pt x="0" y="26"/>
                  </a:lnTo>
                  <a:lnTo>
                    <a:pt x="26"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45" name="Google Shape;1145;p100"/>
            <p:cNvSpPr/>
            <p:nvPr/>
          </p:nvSpPr>
          <p:spPr>
            <a:xfrm>
              <a:off x="197" y="1680"/>
              <a:ext cx="2739" cy="13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46" name="Google Shape;1146;p100"/>
            <p:cNvSpPr/>
            <p:nvPr/>
          </p:nvSpPr>
          <p:spPr>
            <a:xfrm>
              <a:off x="197" y="1675"/>
              <a:ext cx="2744" cy="10"/>
            </a:xfrm>
            <a:custGeom>
              <a:avLst/>
              <a:gdLst/>
              <a:ahLst/>
              <a:cxnLst/>
              <a:rect l="l" t="t" r="r" b="b"/>
              <a:pathLst>
                <a:path w="13719" h="51" extrusionOk="0">
                  <a:moveTo>
                    <a:pt x="13719" y="25"/>
                  </a:moveTo>
                  <a:lnTo>
                    <a:pt x="13693" y="0"/>
                  </a:lnTo>
                  <a:lnTo>
                    <a:pt x="0" y="0"/>
                  </a:lnTo>
                  <a:lnTo>
                    <a:pt x="0" y="51"/>
                  </a:lnTo>
                  <a:lnTo>
                    <a:pt x="13693" y="51"/>
                  </a:lnTo>
                  <a:lnTo>
                    <a:pt x="13668" y="25"/>
                  </a:lnTo>
                  <a:lnTo>
                    <a:pt x="13719" y="25"/>
                  </a:lnTo>
                  <a:lnTo>
                    <a:pt x="13719" y="0"/>
                  </a:lnTo>
                  <a:lnTo>
                    <a:pt x="13693" y="0"/>
                  </a:lnTo>
                  <a:lnTo>
                    <a:pt x="13719"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47" name="Google Shape;1147;p100"/>
            <p:cNvSpPr/>
            <p:nvPr/>
          </p:nvSpPr>
          <p:spPr>
            <a:xfrm>
              <a:off x="2931" y="1680"/>
              <a:ext cx="10" cy="142"/>
            </a:xfrm>
            <a:custGeom>
              <a:avLst/>
              <a:gdLst/>
              <a:ahLst/>
              <a:cxnLst/>
              <a:rect l="l" t="t" r="r" b="b"/>
              <a:pathLst>
                <a:path w="51" h="708" extrusionOk="0">
                  <a:moveTo>
                    <a:pt x="25" y="708"/>
                  </a:moveTo>
                  <a:lnTo>
                    <a:pt x="51" y="683"/>
                  </a:lnTo>
                  <a:lnTo>
                    <a:pt x="51" y="0"/>
                  </a:lnTo>
                  <a:lnTo>
                    <a:pt x="0" y="0"/>
                  </a:lnTo>
                  <a:lnTo>
                    <a:pt x="0" y="683"/>
                  </a:lnTo>
                  <a:lnTo>
                    <a:pt x="25" y="658"/>
                  </a:lnTo>
                  <a:lnTo>
                    <a:pt x="25" y="708"/>
                  </a:lnTo>
                  <a:lnTo>
                    <a:pt x="51" y="708"/>
                  </a:lnTo>
                  <a:lnTo>
                    <a:pt x="51" y="683"/>
                  </a:lnTo>
                  <a:lnTo>
                    <a:pt x="25" y="70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48" name="Google Shape;1148;p100"/>
            <p:cNvSpPr/>
            <p:nvPr/>
          </p:nvSpPr>
          <p:spPr>
            <a:xfrm>
              <a:off x="192" y="1812"/>
              <a:ext cx="2744" cy="10"/>
            </a:xfrm>
            <a:custGeom>
              <a:avLst/>
              <a:gdLst/>
              <a:ahLst/>
              <a:cxnLst/>
              <a:rect l="l" t="t" r="r" b="b"/>
              <a:pathLst>
                <a:path w="13719" h="50" extrusionOk="0">
                  <a:moveTo>
                    <a:pt x="0" y="25"/>
                  </a:moveTo>
                  <a:lnTo>
                    <a:pt x="26" y="50"/>
                  </a:lnTo>
                  <a:lnTo>
                    <a:pt x="13719" y="50"/>
                  </a:lnTo>
                  <a:lnTo>
                    <a:pt x="13719" y="0"/>
                  </a:lnTo>
                  <a:lnTo>
                    <a:pt x="26" y="0"/>
                  </a:lnTo>
                  <a:lnTo>
                    <a:pt x="50" y="25"/>
                  </a:lnTo>
                  <a:lnTo>
                    <a:pt x="0" y="25"/>
                  </a:lnTo>
                  <a:lnTo>
                    <a:pt x="0" y="50"/>
                  </a:lnTo>
                  <a:lnTo>
                    <a:pt x="26" y="50"/>
                  </a:lnTo>
                  <a:lnTo>
                    <a:pt x="0"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49" name="Google Shape;1149;p100"/>
            <p:cNvSpPr/>
            <p:nvPr/>
          </p:nvSpPr>
          <p:spPr>
            <a:xfrm>
              <a:off x="192" y="1675"/>
              <a:ext cx="10" cy="142"/>
            </a:xfrm>
            <a:custGeom>
              <a:avLst/>
              <a:gdLst/>
              <a:ahLst/>
              <a:cxnLst/>
              <a:rect l="l" t="t" r="r" b="b"/>
              <a:pathLst>
                <a:path w="50" h="708" extrusionOk="0">
                  <a:moveTo>
                    <a:pt x="26" y="0"/>
                  </a:moveTo>
                  <a:lnTo>
                    <a:pt x="0" y="25"/>
                  </a:lnTo>
                  <a:lnTo>
                    <a:pt x="0" y="708"/>
                  </a:lnTo>
                  <a:lnTo>
                    <a:pt x="50" y="708"/>
                  </a:lnTo>
                  <a:lnTo>
                    <a:pt x="50" y="25"/>
                  </a:lnTo>
                  <a:lnTo>
                    <a:pt x="26" y="51"/>
                  </a:lnTo>
                  <a:lnTo>
                    <a:pt x="26" y="0"/>
                  </a:lnTo>
                  <a:lnTo>
                    <a:pt x="0" y="0"/>
                  </a:lnTo>
                  <a:lnTo>
                    <a:pt x="0" y="25"/>
                  </a:lnTo>
                  <a:lnTo>
                    <a:pt x="26"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50" name="Google Shape;1150;p100"/>
            <p:cNvSpPr/>
            <p:nvPr/>
          </p:nvSpPr>
          <p:spPr>
            <a:xfrm>
              <a:off x="2936" y="1680"/>
              <a:ext cx="1126" cy="1365"/>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51" name="Google Shape;1151;p100"/>
            <p:cNvSpPr/>
            <p:nvPr/>
          </p:nvSpPr>
          <p:spPr>
            <a:xfrm>
              <a:off x="2931" y="1675"/>
              <a:ext cx="1131" cy="10"/>
            </a:xfrm>
            <a:custGeom>
              <a:avLst/>
              <a:gdLst/>
              <a:ahLst/>
              <a:cxnLst/>
              <a:rect l="l" t="t" r="r" b="b"/>
              <a:pathLst>
                <a:path w="5658" h="51" extrusionOk="0">
                  <a:moveTo>
                    <a:pt x="51" y="25"/>
                  </a:moveTo>
                  <a:lnTo>
                    <a:pt x="25" y="51"/>
                  </a:lnTo>
                  <a:lnTo>
                    <a:pt x="5658" y="51"/>
                  </a:lnTo>
                  <a:lnTo>
                    <a:pt x="5658" y="0"/>
                  </a:lnTo>
                  <a:lnTo>
                    <a:pt x="25" y="0"/>
                  </a:lnTo>
                  <a:lnTo>
                    <a:pt x="0" y="25"/>
                  </a:lnTo>
                  <a:lnTo>
                    <a:pt x="25" y="0"/>
                  </a:lnTo>
                  <a:lnTo>
                    <a:pt x="0" y="0"/>
                  </a:lnTo>
                  <a:lnTo>
                    <a:pt x="0" y="25"/>
                  </a:lnTo>
                  <a:lnTo>
                    <a:pt x="51"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52" name="Google Shape;1152;p100"/>
            <p:cNvSpPr/>
            <p:nvPr/>
          </p:nvSpPr>
          <p:spPr>
            <a:xfrm>
              <a:off x="2931" y="1680"/>
              <a:ext cx="10" cy="1370"/>
            </a:xfrm>
            <a:custGeom>
              <a:avLst/>
              <a:gdLst/>
              <a:ahLst/>
              <a:cxnLst/>
              <a:rect l="l" t="t" r="r" b="b"/>
              <a:pathLst>
                <a:path w="51" h="6851" extrusionOk="0">
                  <a:moveTo>
                    <a:pt x="25" y="6800"/>
                  </a:moveTo>
                  <a:lnTo>
                    <a:pt x="51" y="6826"/>
                  </a:lnTo>
                  <a:lnTo>
                    <a:pt x="51" y="0"/>
                  </a:lnTo>
                  <a:lnTo>
                    <a:pt x="0" y="0"/>
                  </a:lnTo>
                  <a:lnTo>
                    <a:pt x="0" y="6826"/>
                  </a:lnTo>
                  <a:lnTo>
                    <a:pt x="25" y="6851"/>
                  </a:lnTo>
                  <a:lnTo>
                    <a:pt x="0" y="6826"/>
                  </a:lnTo>
                  <a:lnTo>
                    <a:pt x="0" y="6851"/>
                  </a:lnTo>
                  <a:lnTo>
                    <a:pt x="25" y="6851"/>
                  </a:lnTo>
                  <a:lnTo>
                    <a:pt x="25" y="680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grpSp>
      <p:sp>
        <p:nvSpPr>
          <p:cNvPr id="1153" name="Google Shape;1153;p100"/>
          <p:cNvSpPr/>
          <p:nvPr/>
        </p:nvSpPr>
        <p:spPr>
          <a:xfrm>
            <a:off x="7457879" y="3540274"/>
            <a:ext cx="1009948" cy="8930"/>
          </a:xfrm>
          <a:custGeom>
            <a:avLst/>
            <a:gdLst/>
            <a:ahLst/>
            <a:cxnLst/>
            <a:rect l="l" t="t" r="r" b="b"/>
            <a:pathLst>
              <a:path w="5658" h="51" extrusionOk="0">
                <a:moveTo>
                  <a:pt x="5607" y="26"/>
                </a:moveTo>
                <a:lnTo>
                  <a:pt x="5633" y="0"/>
                </a:lnTo>
                <a:lnTo>
                  <a:pt x="0" y="0"/>
                </a:lnTo>
                <a:lnTo>
                  <a:pt x="0" y="51"/>
                </a:lnTo>
                <a:lnTo>
                  <a:pt x="5633" y="51"/>
                </a:lnTo>
                <a:lnTo>
                  <a:pt x="5658" y="26"/>
                </a:lnTo>
                <a:lnTo>
                  <a:pt x="5633" y="51"/>
                </a:lnTo>
                <a:lnTo>
                  <a:pt x="5658" y="51"/>
                </a:lnTo>
                <a:lnTo>
                  <a:pt x="5658" y="26"/>
                </a:lnTo>
                <a:lnTo>
                  <a:pt x="5607"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54" name="Google Shape;1154;p100"/>
          <p:cNvSpPr/>
          <p:nvPr/>
        </p:nvSpPr>
        <p:spPr>
          <a:xfrm>
            <a:off x="8458897" y="2321372"/>
            <a:ext cx="8930" cy="1223367"/>
          </a:xfrm>
          <a:custGeom>
            <a:avLst/>
            <a:gdLst/>
            <a:ahLst/>
            <a:cxnLst/>
            <a:rect l="l" t="t" r="r" b="b"/>
            <a:pathLst>
              <a:path w="51" h="6851" extrusionOk="0">
                <a:moveTo>
                  <a:pt x="26" y="51"/>
                </a:moveTo>
                <a:lnTo>
                  <a:pt x="0" y="25"/>
                </a:lnTo>
                <a:lnTo>
                  <a:pt x="0" y="6851"/>
                </a:lnTo>
                <a:lnTo>
                  <a:pt x="51" y="6851"/>
                </a:lnTo>
                <a:lnTo>
                  <a:pt x="51" y="25"/>
                </a:lnTo>
                <a:lnTo>
                  <a:pt x="26" y="0"/>
                </a:lnTo>
                <a:lnTo>
                  <a:pt x="51" y="25"/>
                </a:lnTo>
                <a:lnTo>
                  <a:pt x="51" y="0"/>
                </a:lnTo>
                <a:lnTo>
                  <a:pt x="26" y="0"/>
                </a:lnTo>
                <a:lnTo>
                  <a:pt x="26" y="51"/>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55" name="Google Shape;1155;p100"/>
          <p:cNvSpPr/>
          <p:nvPr/>
        </p:nvSpPr>
        <p:spPr>
          <a:xfrm>
            <a:off x="5501383" y="2564260"/>
            <a:ext cx="489347" cy="122336"/>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56" name="Google Shape;1156;p100"/>
          <p:cNvSpPr/>
          <p:nvPr/>
        </p:nvSpPr>
        <p:spPr>
          <a:xfrm>
            <a:off x="5496918" y="2682131"/>
            <a:ext cx="493812" cy="8930"/>
          </a:xfrm>
          <a:custGeom>
            <a:avLst/>
            <a:gdLst/>
            <a:ahLst/>
            <a:cxnLst/>
            <a:rect l="l" t="t" r="r" b="b"/>
            <a:pathLst>
              <a:path w="2764" h="50" extrusionOk="0">
                <a:moveTo>
                  <a:pt x="0" y="25"/>
                </a:moveTo>
                <a:lnTo>
                  <a:pt x="25" y="50"/>
                </a:lnTo>
                <a:lnTo>
                  <a:pt x="2764" y="50"/>
                </a:lnTo>
                <a:lnTo>
                  <a:pt x="2764" y="0"/>
                </a:lnTo>
                <a:lnTo>
                  <a:pt x="25" y="0"/>
                </a:lnTo>
                <a:lnTo>
                  <a:pt x="51" y="25"/>
                </a:lnTo>
                <a:lnTo>
                  <a:pt x="0" y="25"/>
                </a:lnTo>
                <a:lnTo>
                  <a:pt x="0" y="50"/>
                </a:lnTo>
                <a:lnTo>
                  <a:pt x="25" y="50"/>
                </a:lnTo>
                <a:lnTo>
                  <a:pt x="0"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57" name="Google Shape;1157;p100"/>
          <p:cNvSpPr/>
          <p:nvPr/>
        </p:nvSpPr>
        <p:spPr>
          <a:xfrm>
            <a:off x="5496919" y="2559794"/>
            <a:ext cx="8930" cy="126802"/>
          </a:xfrm>
          <a:custGeom>
            <a:avLst/>
            <a:gdLst/>
            <a:ahLst/>
            <a:cxnLst/>
            <a:rect l="l" t="t" r="r" b="b"/>
            <a:pathLst>
              <a:path w="51" h="708" extrusionOk="0">
                <a:moveTo>
                  <a:pt x="25" y="0"/>
                </a:moveTo>
                <a:lnTo>
                  <a:pt x="0" y="25"/>
                </a:lnTo>
                <a:lnTo>
                  <a:pt x="0" y="708"/>
                </a:lnTo>
                <a:lnTo>
                  <a:pt x="51" y="708"/>
                </a:lnTo>
                <a:lnTo>
                  <a:pt x="51" y="25"/>
                </a:lnTo>
                <a:lnTo>
                  <a:pt x="25" y="51"/>
                </a:lnTo>
                <a:lnTo>
                  <a:pt x="25" y="0"/>
                </a:lnTo>
                <a:lnTo>
                  <a:pt x="0" y="0"/>
                </a:lnTo>
                <a:lnTo>
                  <a:pt x="0" y="25"/>
                </a:lnTo>
                <a:lnTo>
                  <a:pt x="25"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58" name="Google Shape;1158;p100"/>
          <p:cNvSpPr/>
          <p:nvPr/>
        </p:nvSpPr>
        <p:spPr>
          <a:xfrm>
            <a:off x="5501385" y="2559794"/>
            <a:ext cx="493811" cy="8930"/>
          </a:xfrm>
          <a:custGeom>
            <a:avLst/>
            <a:gdLst/>
            <a:ahLst/>
            <a:cxnLst/>
            <a:rect l="l" t="t" r="r" b="b"/>
            <a:pathLst>
              <a:path w="2765" h="51" extrusionOk="0">
                <a:moveTo>
                  <a:pt x="2765" y="25"/>
                </a:moveTo>
                <a:lnTo>
                  <a:pt x="2739" y="0"/>
                </a:lnTo>
                <a:lnTo>
                  <a:pt x="0" y="0"/>
                </a:lnTo>
                <a:lnTo>
                  <a:pt x="0" y="51"/>
                </a:lnTo>
                <a:lnTo>
                  <a:pt x="2739" y="51"/>
                </a:lnTo>
                <a:lnTo>
                  <a:pt x="2713" y="25"/>
                </a:lnTo>
                <a:lnTo>
                  <a:pt x="2765" y="25"/>
                </a:lnTo>
                <a:lnTo>
                  <a:pt x="2765" y="0"/>
                </a:lnTo>
                <a:lnTo>
                  <a:pt x="2739" y="0"/>
                </a:lnTo>
                <a:lnTo>
                  <a:pt x="2765"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59" name="Google Shape;1159;p100"/>
          <p:cNvSpPr/>
          <p:nvPr/>
        </p:nvSpPr>
        <p:spPr>
          <a:xfrm>
            <a:off x="5985373" y="2564259"/>
            <a:ext cx="9822" cy="126802"/>
          </a:xfrm>
          <a:custGeom>
            <a:avLst/>
            <a:gdLst/>
            <a:ahLst/>
            <a:cxnLst/>
            <a:rect l="l" t="t" r="r" b="b"/>
            <a:pathLst>
              <a:path w="52" h="708" extrusionOk="0">
                <a:moveTo>
                  <a:pt x="26" y="708"/>
                </a:moveTo>
                <a:lnTo>
                  <a:pt x="52" y="683"/>
                </a:lnTo>
                <a:lnTo>
                  <a:pt x="52" y="0"/>
                </a:lnTo>
                <a:lnTo>
                  <a:pt x="0" y="0"/>
                </a:lnTo>
                <a:lnTo>
                  <a:pt x="0" y="683"/>
                </a:lnTo>
                <a:lnTo>
                  <a:pt x="26" y="658"/>
                </a:lnTo>
                <a:lnTo>
                  <a:pt x="26" y="708"/>
                </a:lnTo>
                <a:lnTo>
                  <a:pt x="52" y="708"/>
                </a:lnTo>
                <a:lnTo>
                  <a:pt x="52" y="683"/>
                </a:lnTo>
                <a:lnTo>
                  <a:pt x="26" y="70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60" name="Google Shape;1160;p100"/>
          <p:cNvSpPr/>
          <p:nvPr/>
        </p:nvSpPr>
        <p:spPr>
          <a:xfrm>
            <a:off x="5012037" y="2564260"/>
            <a:ext cx="489347" cy="122336"/>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61" name="Google Shape;1161;p100"/>
          <p:cNvSpPr/>
          <p:nvPr/>
        </p:nvSpPr>
        <p:spPr>
          <a:xfrm>
            <a:off x="5012038" y="2682131"/>
            <a:ext cx="493811" cy="8930"/>
          </a:xfrm>
          <a:custGeom>
            <a:avLst/>
            <a:gdLst/>
            <a:ahLst/>
            <a:cxnLst/>
            <a:rect l="l" t="t" r="r" b="b"/>
            <a:pathLst>
              <a:path w="2764" h="50" extrusionOk="0">
                <a:moveTo>
                  <a:pt x="2713" y="25"/>
                </a:moveTo>
                <a:lnTo>
                  <a:pt x="2738" y="0"/>
                </a:lnTo>
                <a:lnTo>
                  <a:pt x="0" y="0"/>
                </a:lnTo>
                <a:lnTo>
                  <a:pt x="0" y="50"/>
                </a:lnTo>
                <a:lnTo>
                  <a:pt x="2738" y="50"/>
                </a:lnTo>
                <a:lnTo>
                  <a:pt x="2764" y="25"/>
                </a:lnTo>
                <a:lnTo>
                  <a:pt x="2738" y="50"/>
                </a:lnTo>
                <a:lnTo>
                  <a:pt x="2764" y="50"/>
                </a:lnTo>
                <a:lnTo>
                  <a:pt x="2764" y="25"/>
                </a:lnTo>
                <a:lnTo>
                  <a:pt x="2713"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62" name="Google Shape;1162;p100"/>
          <p:cNvSpPr/>
          <p:nvPr/>
        </p:nvSpPr>
        <p:spPr>
          <a:xfrm>
            <a:off x="5496919" y="2559794"/>
            <a:ext cx="8930" cy="126802"/>
          </a:xfrm>
          <a:custGeom>
            <a:avLst/>
            <a:gdLst/>
            <a:ahLst/>
            <a:cxnLst/>
            <a:rect l="l" t="t" r="r" b="b"/>
            <a:pathLst>
              <a:path w="51" h="708" extrusionOk="0">
                <a:moveTo>
                  <a:pt x="25" y="51"/>
                </a:moveTo>
                <a:lnTo>
                  <a:pt x="0" y="25"/>
                </a:lnTo>
                <a:lnTo>
                  <a:pt x="0" y="708"/>
                </a:lnTo>
                <a:lnTo>
                  <a:pt x="51" y="708"/>
                </a:lnTo>
                <a:lnTo>
                  <a:pt x="51" y="25"/>
                </a:lnTo>
                <a:lnTo>
                  <a:pt x="25" y="0"/>
                </a:lnTo>
                <a:lnTo>
                  <a:pt x="51" y="25"/>
                </a:lnTo>
                <a:lnTo>
                  <a:pt x="51" y="0"/>
                </a:lnTo>
                <a:lnTo>
                  <a:pt x="25" y="0"/>
                </a:lnTo>
                <a:lnTo>
                  <a:pt x="25" y="51"/>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63" name="Google Shape;1163;p100"/>
          <p:cNvSpPr/>
          <p:nvPr/>
        </p:nvSpPr>
        <p:spPr>
          <a:xfrm>
            <a:off x="5007572" y="2559794"/>
            <a:ext cx="493812" cy="8930"/>
          </a:xfrm>
          <a:custGeom>
            <a:avLst/>
            <a:gdLst/>
            <a:ahLst/>
            <a:cxnLst/>
            <a:rect l="l" t="t" r="r" b="b"/>
            <a:pathLst>
              <a:path w="2764" h="51" extrusionOk="0">
                <a:moveTo>
                  <a:pt x="50" y="25"/>
                </a:moveTo>
                <a:lnTo>
                  <a:pt x="26" y="51"/>
                </a:lnTo>
                <a:lnTo>
                  <a:pt x="2764" y="51"/>
                </a:lnTo>
                <a:lnTo>
                  <a:pt x="2764" y="0"/>
                </a:lnTo>
                <a:lnTo>
                  <a:pt x="26" y="0"/>
                </a:lnTo>
                <a:lnTo>
                  <a:pt x="0" y="25"/>
                </a:lnTo>
                <a:lnTo>
                  <a:pt x="26" y="0"/>
                </a:lnTo>
                <a:lnTo>
                  <a:pt x="0" y="0"/>
                </a:lnTo>
                <a:lnTo>
                  <a:pt x="0" y="25"/>
                </a:lnTo>
                <a:lnTo>
                  <a:pt x="50"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64" name="Google Shape;1164;p100"/>
          <p:cNvSpPr/>
          <p:nvPr/>
        </p:nvSpPr>
        <p:spPr>
          <a:xfrm>
            <a:off x="5007572" y="2564259"/>
            <a:ext cx="8930" cy="126802"/>
          </a:xfrm>
          <a:custGeom>
            <a:avLst/>
            <a:gdLst/>
            <a:ahLst/>
            <a:cxnLst/>
            <a:rect l="l" t="t" r="r" b="b"/>
            <a:pathLst>
              <a:path w="50" h="708" extrusionOk="0">
                <a:moveTo>
                  <a:pt x="26" y="658"/>
                </a:moveTo>
                <a:lnTo>
                  <a:pt x="50" y="683"/>
                </a:lnTo>
                <a:lnTo>
                  <a:pt x="50" y="0"/>
                </a:lnTo>
                <a:lnTo>
                  <a:pt x="0" y="0"/>
                </a:lnTo>
                <a:lnTo>
                  <a:pt x="0" y="683"/>
                </a:lnTo>
                <a:lnTo>
                  <a:pt x="26" y="708"/>
                </a:lnTo>
                <a:lnTo>
                  <a:pt x="0" y="683"/>
                </a:lnTo>
                <a:lnTo>
                  <a:pt x="0" y="708"/>
                </a:lnTo>
                <a:lnTo>
                  <a:pt x="26" y="708"/>
                </a:lnTo>
                <a:lnTo>
                  <a:pt x="26" y="65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65" name="Google Shape;1165;p100"/>
          <p:cNvSpPr/>
          <p:nvPr/>
        </p:nvSpPr>
        <p:spPr>
          <a:xfrm>
            <a:off x="6479184" y="2564260"/>
            <a:ext cx="489347" cy="122336"/>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66" name="Google Shape;1166;p100"/>
          <p:cNvSpPr/>
          <p:nvPr/>
        </p:nvSpPr>
        <p:spPr>
          <a:xfrm>
            <a:off x="6474721" y="2682131"/>
            <a:ext cx="493811" cy="8930"/>
          </a:xfrm>
          <a:custGeom>
            <a:avLst/>
            <a:gdLst/>
            <a:ahLst/>
            <a:cxnLst/>
            <a:rect l="l" t="t" r="r" b="b"/>
            <a:pathLst>
              <a:path w="2764" h="50" extrusionOk="0">
                <a:moveTo>
                  <a:pt x="0" y="25"/>
                </a:moveTo>
                <a:lnTo>
                  <a:pt x="26" y="50"/>
                </a:lnTo>
                <a:lnTo>
                  <a:pt x="2764" y="50"/>
                </a:lnTo>
                <a:lnTo>
                  <a:pt x="2764" y="0"/>
                </a:lnTo>
                <a:lnTo>
                  <a:pt x="26" y="0"/>
                </a:lnTo>
                <a:lnTo>
                  <a:pt x="51" y="25"/>
                </a:lnTo>
                <a:lnTo>
                  <a:pt x="0" y="25"/>
                </a:lnTo>
                <a:lnTo>
                  <a:pt x="0" y="50"/>
                </a:lnTo>
                <a:lnTo>
                  <a:pt x="26" y="50"/>
                </a:lnTo>
                <a:lnTo>
                  <a:pt x="0"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67" name="Google Shape;1167;p100"/>
          <p:cNvSpPr/>
          <p:nvPr/>
        </p:nvSpPr>
        <p:spPr>
          <a:xfrm>
            <a:off x="6474720" y="2559794"/>
            <a:ext cx="8930" cy="126802"/>
          </a:xfrm>
          <a:custGeom>
            <a:avLst/>
            <a:gdLst/>
            <a:ahLst/>
            <a:cxnLst/>
            <a:rect l="l" t="t" r="r" b="b"/>
            <a:pathLst>
              <a:path w="51" h="708" extrusionOk="0">
                <a:moveTo>
                  <a:pt x="26" y="0"/>
                </a:moveTo>
                <a:lnTo>
                  <a:pt x="0" y="25"/>
                </a:lnTo>
                <a:lnTo>
                  <a:pt x="0" y="708"/>
                </a:lnTo>
                <a:lnTo>
                  <a:pt x="51" y="708"/>
                </a:lnTo>
                <a:lnTo>
                  <a:pt x="51" y="25"/>
                </a:lnTo>
                <a:lnTo>
                  <a:pt x="26" y="51"/>
                </a:lnTo>
                <a:lnTo>
                  <a:pt x="26" y="0"/>
                </a:lnTo>
                <a:lnTo>
                  <a:pt x="0" y="0"/>
                </a:lnTo>
                <a:lnTo>
                  <a:pt x="0" y="25"/>
                </a:lnTo>
                <a:lnTo>
                  <a:pt x="26"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68" name="Google Shape;1168;p100"/>
          <p:cNvSpPr/>
          <p:nvPr/>
        </p:nvSpPr>
        <p:spPr>
          <a:xfrm>
            <a:off x="6479184" y="2559794"/>
            <a:ext cx="493812" cy="8930"/>
          </a:xfrm>
          <a:custGeom>
            <a:avLst/>
            <a:gdLst/>
            <a:ahLst/>
            <a:cxnLst/>
            <a:rect l="l" t="t" r="r" b="b"/>
            <a:pathLst>
              <a:path w="2764" h="51" extrusionOk="0">
                <a:moveTo>
                  <a:pt x="2764" y="25"/>
                </a:moveTo>
                <a:lnTo>
                  <a:pt x="2738" y="0"/>
                </a:lnTo>
                <a:lnTo>
                  <a:pt x="0" y="0"/>
                </a:lnTo>
                <a:lnTo>
                  <a:pt x="0" y="51"/>
                </a:lnTo>
                <a:lnTo>
                  <a:pt x="2738" y="51"/>
                </a:lnTo>
                <a:lnTo>
                  <a:pt x="2714" y="25"/>
                </a:lnTo>
                <a:lnTo>
                  <a:pt x="2764" y="25"/>
                </a:lnTo>
                <a:lnTo>
                  <a:pt x="2764" y="0"/>
                </a:lnTo>
                <a:lnTo>
                  <a:pt x="2738" y="0"/>
                </a:lnTo>
                <a:lnTo>
                  <a:pt x="2764"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69" name="Google Shape;1169;p100"/>
          <p:cNvSpPr/>
          <p:nvPr/>
        </p:nvSpPr>
        <p:spPr>
          <a:xfrm>
            <a:off x="6964067" y="2564259"/>
            <a:ext cx="8930" cy="126802"/>
          </a:xfrm>
          <a:custGeom>
            <a:avLst/>
            <a:gdLst/>
            <a:ahLst/>
            <a:cxnLst/>
            <a:rect l="l" t="t" r="r" b="b"/>
            <a:pathLst>
              <a:path w="50" h="708" extrusionOk="0">
                <a:moveTo>
                  <a:pt x="24" y="708"/>
                </a:moveTo>
                <a:lnTo>
                  <a:pt x="50" y="683"/>
                </a:lnTo>
                <a:lnTo>
                  <a:pt x="50" y="0"/>
                </a:lnTo>
                <a:lnTo>
                  <a:pt x="0" y="0"/>
                </a:lnTo>
                <a:lnTo>
                  <a:pt x="0" y="683"/>
                </a:lnTo>
                <a:lnTo>
                  <a:pt x="24" y="658"/>
                </a:lnTo>
                <a:lnTo>
                  <a:pt x="24" y="708"/>
                </a:lnTo>
                <a:lnTo>
                  <a:pt x="50" y="708"/>
                </a:lnTo>
                <a:lnTo>
                  <a:pt x="50" y="683"/>
                </a:lnTo>
                <a:lnTo>
                  <a:pt x="24" y="70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70" name="Google Shape;1170;p100"/>
          <p:cNvSpPr/>
          <p:nvPr/>
        </p:nvSpPr>
        <p:spPr>
          <a:xfrm>
            <a:off x="6968531" y="2564260"/>
            <a:ext cx="489347" cy="122336"/>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71" name="Google Shape;1171;p100"/>
          <p:cNvSpPr/>
          <p:nvPr/>
        </p:nvSpPr>
        <p:spPr>
          <a:xfrm>
            <a:off x="6968531" y="2682131"/>
            <a:ext cx="493812" cy="8930"/>
          </a:xfrm>
          <a:custGeom>
            <a:avLst/>
            <a:gdLst/>
            <a:ahLst/>
            <a:cxnLst/>
            <a:rect l="l" t="t" r="r" b="b"/>
            <a:pathLst>
              <a:path w="2765" h="50" extrusionOk="0">
                <a:moveTo>
                  <a:pt x="2714" y="25"/>
                </a:moveTo>
                <a:lnTo>
                  <a:pt x="2739" y="0"/>
                </a:lnTo>
                <a:lnTo>
                  <a:pt x="0" y="0"/>
                </a:lnTo>
                <a:lnTo>
                  <a:pt x="0" y="50"/>
                </a:lnTo>
                <a:lnTo>
                  <a:pt x="2739" y="50"/>
                </a:lnTo>
                <a:lnTo>
                  <a:pt x="2765" y="25"/>
                </a:lnTo>
                <a:lnTo>
                  <a:pt x="2739" y="50"/>
                </a:lnTo>
                <a:lnTo>
                  <a:pt x="2765" y="50"/>
                </a:lnTo>
                <a:lnTo>
                  <a:pt x="2765" y="25"/>
                </a:lnTo>
                <a:lnTo>
                  <a:pt x="2714"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72" name="Google Shape;1172;p100"/>
          <p:cNvSpPr/>
          <p:nvPr/>
        </p:nvSpPr>
        <p:spPr>
          <a:xfrm>
            <a:off x="7453414" y="2559794"/>
            <a:ext cx="8930" cy="126802"/>
          </a:xfrm>
          <a:custGeom>
            <a:avLst/>
            <a:gdLst/>
            <a:ahLst/>
            <a:cxnLst/>
            <a:rect l="l" t="t" r="r" b="b"/>
            <a:pathLst>
              <a:path w="51" h="708" extrusionOk="0">
                <a:moveTo>
                  <a:pt x="25" y="51"/>
                </a:moveTo>
                <a:lnTo>
                  <a:pt x="0" y="25"/>
                </a:lnTo>
                <a:lnTo>
                  <a:pt x="0" y="708"/>
                </a:lnTo>
                <a:lnTo>
                  <a:pt x="51" y="708"/>
                </a:lnTo>
                <a:lnTo>
                  <a:pt x="51" y="25"/>
                </a:lnTo>
                <a:lnTo>
                  <a:pt x="25" y="0"/>
                </a:lnTo>
                <a:lnTo>
                  <a:pt x="51" y="25"/>
                </a:lnTo>
                <a:lnTo>
                  <a:pt x="51" y="0"/>
                </a:lnTo>
                <a:lnTo>
                  <a:pt x="25" y="0"/>
                </a:lnTo>
                <a:lnTo>
                  <a:pt x="25" y="51"/>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73" name="Google Shape;1173;p100"/>
          <p:cNvSpPr/>
          <p:nvPr/>
        </p:nvSpPr>
        <p:spPr>
          <a:xfrm>
            <a:off x="6964067" y="2559794"/>
            <a:ext cx="493811" cy="8930"/>
          </a:xfrm>
          <a:custGeom>
            <a:avLst/>
            <a:gdLst/>
            <a:ahLst/>
            <a:cxnLst/>
            <a:rect l="l" t="t" r="r" b="b"/>
            <a:pathLst>
              <a:path w="2763" h="51" extrusionOk="0">
                <a:moveTo>
                  <a:pt x="50" y="25"/>
                </a:moveTo>
                <a:lnTo>
                  <a:pt x="24" y="51"/>
                </a:lnTo>
                <a:lnTo>
                  <a:pt x="2763" y="51"/>
                </a:lnTo>
                <a:lnTo>
                  <a:pt x="2763" y="0"/>
                </a:lnTo>
                <a:lnTo>
                  <a:pt x="24" y="0"/>
                </a:lnTo>
                <a:lnTo>
                  <a:pt x="0" y="25"/>
                </a:lnTo>
                <a:lnTo>
                  <a:pt x="24" y="0"/>
                </a:lnTo>
                <a:lnTo>
                  <a:pt x="0" y="0"/>
                </a:lnTo>
                <a:lnTo>
                  <a:pt x="0" y="25"/>
                </a:lnTo>
                <a:lnTo>
                  <a:pt x="50"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74" name="Google Shape;1174;p100"/>
          <p:cNvSpPr/>
          <p:nvPr/>
        </p:nvSpPr>
        <p:spPr>
          <a:xfrm>
            <a:off x="6964067" y="2564259"/>
            <a:ext cx="8930" cy="126802"/>
          </a:xfrm>
          <a:custGeom>
            <a:avLst/>
            <a:gdLst/>
            <a:ahLst/>
            <a:cxnLst/>
            <a:rect l="l" t="t" r="r" b="b"/>
            <a:pathLst>
              <a:path w="50" h="708" extrusionOk="0">
                <a:moveTo>
                  <a:pt x="24" y="658"/>
                </a:moveTo>
                <a:lnTo>
                  <a:pt x="50" y="683"/>
                </a:lnTo>
                <a:lnTo>
                  <a:pt x="50" y="0"/>
                </a:lnTo>
                <a:lnTo>
                  <a:pt x="0" y="0"/>
                </a:lnTo>
                <a:lnTo>
                  <a:pt x="0" y="683"/>
                </a:lnTo>
                <a:lnTo>
                  <a:pt x="24" y="708"/>
                </a:lnTo>
                <a:lnTo>
                  <a:pt x="0" y="683"/>
                </a:lnTo>
                <a:lnTo>
                  <a:pt x="0" y="708"/>
                </a:lnTo>
                <a:lnTo>
                  <a:pt x="24" y="708"/>
                </a:lnTo>
                <a:lnTo>
                  <a:pt x="24" y="65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75" name="Google Shape;1175;p100"/>
          <p:cNvSpPr/>
          <p:nvPr/>
        </p:nvSpPr>
        <p:spPr>
          <a:xfrm>
            <a:off x="5990730" y="2564260"/>
            <a:ext cx="488454" cy="122336"/>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76" name="Google Shape;1176;p100"/>
          <p:cNvSpPr/>
          <p:nvPr/>
        </p:nvSpPr>
        <p:spPr>
          <a:xfrm>
            <a:off x="5990730" y="2682131"/>
            <a:ext cx="492919" cy="8930"/>
          </a:xfrm>
          <a:custGeom>
            <a:avLst/>
            <a:gdLst/>
            <a:ahLst/>
            <a:cxnLst/>
            <a:rect l="l" t="t" r="r" b="b"/>
            <a:pathLst>
              <a:path w="2764" h="50" extrusionOk="0">
                <a:moveTo>
                  <a:pt x="2713" y="25"/>
                </a:moveTo>
                <a:lnTo>
                  <a:pt x="2739" y="0"/>
                </a:lnTo>
                <a:lnTo>
                  <a:pt x="0" y="0"/>
                </a:lnTo>
                <a:lnTo>
                  <a:pt x="0" y="50"/>
                </a:lnTo>
                <a:lnTo>
                  <a:pt x="2739" y="50"/>
                </a:lnTo>
                <a:lnTo>
                  <a:pt x="2764" y="25"/>
                </a:lnTo>
                <a:lnTo>
                  <a:pt x="2739" y="50"/>
                </a:lnTo>
                <a:lnTo>
                  <a:pt x="2764" y="50"/>
                </a:lnTo>
                <a:lnTo>
                  <a:pt x="2764" y="25"/>
                </a:lnTo>
                <a:lnTo>
                  <a:pt x="2713"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77" name="Google Shape;1177;p100"/>
          <p:cNvSpPr/>
          <p:nvPr/>
        </p:nvSpPr>
        <p:spPr>
          <a:xfrm>
            <a:off x="6474720" y="2559794"/>
            <a:ext cx="8930" cy="126802"/>
          </a:xfrm>
          <a:custGeom>
            <a:avLst/>
            <a:gdLst/>
            <a:ahLst/>
            <a:cxnLst/>
            <a:rect l="l" t="t" r="r" b="b"/>
            <a:pathLst>
              <a:path w="51" h="708" extrusionOk="0">
                <a:moveTo>
                  <a:pt x="26" y="51"/>
                </a:moveTo>
                <a:lnTo>
                  <a:pt x="0" y="25"/>
                </a:lnTo>
                <a:lnTo>
                  <a:pt x="0" y="708"/>
                </a:lnTo>
                <a:lnTo>
                  <a:pt x="51" y="708"/>
                </a:lnTo>
                <a:lnTo>
                  <a:pt x="51" y="25"/>
                </a:lnTo>
                <a:lnTo>
                  <a:pt x="26" y="0"/>
                </a:lnTo>
                <a:lnTo>
                  <a:pt x="51" y="25"/>
                </a:lnTo>
                <a:lnTo>
                  <a:pt x="51" y="0"/>
                </a:lnTo>
                <a:lnTo>
                  <a:pt x="26" y="0"/>
                </a:lnTo>
                <a:lnTo>
                  <a:pt x="26" y="51"/>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78" name="Google Shape;1178;p100"/>
          <p:cNvSpPr/>
          <p:nvPr/>
        </p:nvSpPr>
        <p:spPr>
          <a:xfrm>
            <a:off x="5985374" y="2559794"/>
            <a:ext cx="493811" cy="8930"/>
          </a:xfrm>
          <a:custGeom>
            <a:avLst/>
            <a:gdLst/>
            <a:ahLst/>
            <a:cxnLst/>
            <a:rect l="l" t="t" r="r" b="b"/>
            <a:pathLst>
              <a:path w="2765" h="51" extrusionOk="0">
                <a:moveTo>
                  <a:pt x="52" y="25"/>
                </a:moveTo>
                <a:lnTo>
                  <a:pt x="26" y="51"/>
                </a:lnTo>
                <a:lnTo>
                  <a:pt x="2765" y="51"/>
                </a:lnTo>
                <a:lnTo>
                  <a:pt x="2765" y="0"/>
                </a:lnTo>
                <a:lnTo>
                  <a:pt x="26" y="0"/>
                </a:lnTo>
                <a:lnTo>
                  <a:pt x="0" y="25"/>
                </a:lnTo>
                <a:lnTo>
                  <a:pt x="26" y="0"/>
                </a:lnTo>
                <a:lnTo>
                  <a:pt x="0" y="0"/>
                </a:lnTo>
                <a:lnTo>
                  <a:pt x="0" y="25"/>
                </a:lnTo>
                <a:lnTo>
                  <a:pt x="52"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79" name="Google Shape;1179;p100"/>
          <p:cNvSpPr/>
          <p:nvPr/>
        </p:nvSpPr>
        <p:spPr>
          <a:xfrm>
            <a:off x="5985373" y="2564259"/>
            <a:ext cx="9822" cy="126802"/>
          </a:xfrm>
          <a:custGeom>
            <a:avLst/>
            <a:gdLst/>
            <a:ahLst/>
            <a:cxnLst/>
            <a:rect l="l" t="t" r="r" b="b"/>
            <a:pathLst>
              <a:path w="52" h="708" extrusionOk="0">
                <a:moveTo>
                  <a:pt x="26" y="658"/>
                </a:moveTo>
                <a:lnTo>
                  <a:pt x="52" y="683"/>
                </a:lnTo>
                <a:lnTo>
                  <a:pt x="52" y="0"/>
                </a:lnTo>
                <a:lnTo>
                  <a:pt x="0" y="0"/>
                </a:lnTo>
                <a:lnTo>
                  <a:pt x="0" y="683"/>
                </a:lnTo>
                <a:lnTo>
                  <a:pt x="26" y="708"/>
                </a:lnTo>
                <a:lnTo>
                  <a:pt x="0" y="683"/>
                </a:lnTo>
                <a:lnTo>
                  <a:pt x="0" y="708"/>
                </a:lnTo>
                <a:lnTo>
                  <a:pt x="26" y="708"/>
                </a:lnTo>
                <a:lnTo>
                  <a:pt x="26" y="65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80" name="Google Shape;1180;p100"/>
          <p:cNvSpPr/>
          <p:nvPr/>
        </p:nvSpPr>
        <p:spPr>
          <a:xfrm>
            <a:off x="5012037" y="3295600"/>
            <a:ext cx="2445841" cy="12233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81" name="Google Shape;1181;p100"/>
          <p:cNvSpPr/>
          <p:nvPr/>
        </p:nvSpPr>
        <p:spPr>
          <a:xfrm>
            <a:off x="5012037" y="3412579"/>
            <a:ext cx="2450306" cy="9822"/>
          </a:xfrm>
          <a:custGeom>
            <a:avLst/>
            <a:gdLst/>
            <a:ahLst/>
            <a:cxnLst/>
            <a:rect l="l" t="t" r="r" b="b"/>
            <a:pathLst>
              <a:path w="13719" h="52" extrusionOk="0">
                <a:moveTo>
                  <a:pt x="13668" y="26"/>
                </a:moveTo>
                <a:lnTo>
                  <a:pt x="13693" y="0"/>
                </a:lnTo>
                <a:lnTo>
                  <a:pt x="0" y="0"/>
                </a:lnTo>
                <a:lnTo>
                  <a:pt x="0" y="52"/>
                </a:lnTo>
                <a:lnTo>
                  <a:pt x="13693" y="52"/>
                </a:lnTo>
                <a:lnTo>
                  <a:pt x="13719" y="26"/>
                </a:lnTo>
                <a:lnTo>
                  <a:pt x="13693" y="52"/>
                </a:lnTo>
                <a:lnTo>
                  <a:pt x="13719" y="52"/>
                </a:lnTo>
                <a:lnTo>
                  <a:pt x="13719" y="26"/>
                </a:lnTo>
                <a:lnTo>
                  <a:pt x="13668"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82" name="Google Shape;1182;p100"/>
          <p:cNvSpPr/>
          <p:nvPr/>
        </p:nvSpPr>
        <p:spPr>
          <a:xfrm>
            <a:off x="7453414" y="3291136"/>
            <a:ext cx="8930" cy="126802"/>
          </a:xfrm>
          <a:custGeom>
            <a:avLst/>
            <a:gdLst/>
            <a:ahLst/>
            <a:cxnLst/>
            <a:rect l="l" t="t" r="r" b="b"/>
            <a:pathLst>
              <a:path w="51" h="709" extrusionOk="0">
                <a:moveTo>
                  <a:pt x="25" y="52"/>
                </a:moveTo>
                <a:lnTo>
                  <a:pt x="0" y="26"/>
                </a:lnTo>
                <a:lnTo>
                  <a:pt x="0" y="709"/>
                </a:lnTo>
                <a:lnTo>
                  <a:pt x="51" y="709"/>
                </a:lnTo>
                <a:lnTo>
                  <a:pt x="51" y="26"/>
                </a:lnTo>
                <a:lnTo>
                  <a:pt x="25" y="0"/>
                </a:lnTo>
                <a:lnTo>
                  <a:pt x="51" y="26"/>
                </a:lnTo>
                <a:lnTo>
                  <a:pt x="51" y="0"/>
                </a:lnTo>
                <a:lnTo>
                  <a:pt x="25" y="0"/>
                </a:lnTo>
                <a:lnTo>
                  <a:pt x="25" y="5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83" name="Google Shape;1183;p100"/>
          <p:cNvSpPr/>
          <p:nvPr/>
        </p:nvSpPr>
        <p:spPr>
          <a:xfrm>
            <a:off x="5007572" y="3291136"/>
            <a:ext cx="2450306" cy="8930"/>
          </a:xfrm>
          <a:custGeom>
            <a:avLst/>
            <a:gdLst/>
            <a:ahLst/>
            <a:cxnLst/>
            <a:rect l="l" t="t" r="r" b="b"/>
            <a:pathLst>
              <a:path w="13719" h="52" extrusionOk="0">
                <a:moveTo>
                  <a:pt x="50" y="26"/>
                </a:moveTo>
                <a:lnTo>
                  <a:pt x="26" y="52"/>
                </a:lnTo>
                <a:lnTo>
                  <a:pt x="13719" y="52"/>
                </a:lnTo>
                <a:lnTo>
                  <a:pt x="13719" y="0"/>
                </a:lnTo>
                <a:lnTo>
                  <a:pt x="26" y="0"/>
                </a:lnTo>
                <a:lnTo>
                  <a:pt x="0" y="26"/>
                </a:lnTo>
                <a:lnTo>
                  <a:pt x="26" y="0"/>
                </a:lnTo>
                <a:lnTo>
                  <a:pt x="0" y="0"/>
                </a:lnTo>
                <a:lnTo>
                  <a:pt x="0" y="26"/>
                </a:lnTo>
                <a:lnTo>
                  <a:pt x="50"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84" name="Google Shape;1184;p100"/>
          <p:cNvSpPr/>
          <p:nvPr/>
        </p:nvSpPr>
        <p:spPr>
          <a:xfrm>
            <a:off x="5007572" y="3295600"/>
            <a:ext cx="8930" cy="126802"/>
          </a:xfrm>
          <a:custGeom>
            <a:avLst/>
            <a:gdLst/>
            <a:ahLst/>
            <a:cxnLst/>
            <a:rect l="l" t="t" r="r" b="b"/>
            <a:pathLst>
              <a:path w="50" h="709" extrusionOk="0">
                <a:moveTo>
                  <a:pt x="26" y="657"/>
                </a:moveTo>
                <a:lnTo>
                  <a:pt x="50" y="683"/>
                </a:lnTo>
                <a:lnTo>
                  <a:pt x="50" y="0"/>
                </a:lnTo>
                <a:lnTo>
                  <a:pt x="0" y="0"/>
                </a:lnTo>
                <a:lnTo>
                  <a:pt x="0" y="683"/>
                </a:lnTo>
                <a:lnTo>
                  <a:pt x="26" y="709"/>
                </a:lnTo>
                <a:lnTo>
                  <a:pt x="0" y="683"/>
                </a:lnTo>
                <a:lnTo>
                  <a:pt x="0" y="709"/>
                </a:lnTo>
                <a:lnTo>
                  <a:pt x="26" y="709"/>
                </a:lnTo>
                <a:lnTo>
                  <a:pt x="26" y="65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85" name="Google Shape;1185;p100"/>
          <p:cNvSpPr/>
          <p:nvPr/>
        </p:nvSpPr>
        <p:spPr>
          <a:xfrm>
            <a:off x="5012037" y="3174156"/>
            <a:ext cx="2445841" cy="121444"/>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86" name="Google Shape;1186;p100"/>
          <p:cNvSpPr/>
          <p:nvPr/>
        </p:nvSpPr>
        <p:spPr>
          <a:xfrm>
            <a:off x="5012037" y="3168799"/>
            <a:ext cx="2450306" cy="9823"/>
          </a:xfrm>
          <a:custGeom>
            <a:avLst/>
            <a:gdLst/>
            <a:ahLst/>
            <a:cxnLst/>
            <a:rect l="l" t="t" r="r" b="b"/>
            <a:pathLst>
              <a:path w="13719" h="51" extrusionOk="0">
                <a:moveTo>
                  <a:pt x="13719" y="26"/>
                </a:moveTo>
                <a:lnTo>
                  <a:pt x="13693" y="0"/>
                </a:lnTo>
                <a:lnTo>
                  <a:pt x="0" y="0"/>
                </a:lnTo>
                <a:lnTo>
                  <a:pt x="0" y="51"/>
                </a:lnTo>
                <a:lnTo>
                  <a:pt x="13693" y="51"/>
                </a:lnTo>
                <a:lnTo>
                  <a:pt x="13668" y="26"/>
                </a:lnTo>
                <a:lnTo>
                  <a:pt x="13719" y="26"/>
                </a:lnTo>
                <a:lnTo>
                  <a:pt x="13719" y="0"/>
                </a:lnTo>
                <a:lnTo>
                  <a:pt x="13693" y="0"/>
                </a:lnTo>
                <a:lnTo>
                  <a:pt x="13719"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87" name="Google Shape;1187;p100"/>
          <p:cNvSpPr/>
          <p:nvPr/>
        </p:nvSpPr>
        <p:spPr>
          <a:xfrm>
            <a:off x="7453414" y="3174156"/>
            <a:ext cx="8930" cy="125909"/>
          </a:xfrm>
          <a:custGeom>
            <a:avLst/>
            <a:gdLst/>
            <a:ahLst/>
            <a:cxnLst/>
            <a:rect l="l" t="t" r="r" b="b"/>
            <a:pathLst>
              <a:path w="51" h="708" extrusionOk="0">
                <a:moveTo>
                  <a:pt x="25" y="708"/>
                </a:moveTo>
                <a:lnTo>
                  <a:pt x="51" y="682"/>
                </a:lnTo>
                <a:lnTo>
                  <a:pt x="51" y="0"/>
                </a:lnTo>
                <a:lnTo>
                  <a:pt x="0" y="0"/>
                </a:lnTo>
                <a:lnTo>
                  <a:pt x="0" y="682"/>
                </a:lnTo>
                <a:lnTo>
                  <a:pt x="25" y="656"/>
                </a:lnTo>
                <a:lnTo>
                  <a:pt x="25" y="708"/>
                </a:lnTo>
                <a:lnTo>
                  <a:pt x="51" y="708"/>
                </a:lnTo>
                <a:lnTo>
                  <a:pt x="51" y="682"/>
                </a:lnTo>
                <a:lnTo>
                  <a:pt x="25" y="70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88" name="Google Shape;1188;p100"/>
          <p:cNvSpPr/>
          <p:nvPr/>
        </p:nvSpPr>
        <p:spPr>
          <a:xfrm>
            <a:off x="5007572" y="3291136"/>
            <a:ext cx="2450306" cy="8930"/>
          </a:xfrm>
          <a:custGeom>
            <a:avLst/>
            <a:gdLst/>
            <a:ahLst/>
            <a:cxnLst/>
            <a:rect l="l" t="t" r="r" b="b"/>
            <a:pathLst>
              <a:path w="13719" h="52" extrusionOk="0">
                <a:moveTo>
                  <a:pt x="0" y="26"/>
                </a:moveTo>
                <a:lnTo>
                  <a:pt x="26" y="52"/>
                </a:lnTo>
                <a:lnTo>
                  <a:pt x="13719" y="52"/>
                </a:lnTo>
                <a:lnTo>
                  <a:pt x="13719" y="0"/>
                </a:lnTo>
                <a:lnTo>
                  <a:pt x="26" y="0"/>
                </a:lnTo>
                <a:lnTo>
                  <a:pt x="50" y="26"/>
                </a:lnTo>
                <a:lnTo>
                  <a:pt x="0" y="26"/>
                </a:lnTo>
                <a:lnTo>
                  <a:pt x="0" y="52"/>
                </a:lnTo>
                <a:lnTo>
                  <a:pt x="26" y="52"/>
                </a:lnTo>
                <a:lnTo>
                  <a:pt x="0"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89" name="Google Shape;1189;p100"/>
          <p:cNvSpPr/>
          <p:nvPr/>
        </p:nvSpPr>
        <p:spPr>
          <a:xfrm>
            <a:off x="5007572" y="3168799"/>
            <a:ext cx="8930" cy="126802"/>
          </a:xfrm>
          <a:custGeom>
            <a:avLst/>
            <a:gdLst/>
            <a:ahLst/>
            <a:cxnLst/>
            <a:rect l="l" t="t" r="r" b="b"/>
            <a:pathLst>
              <a:path w="50" h="708" extrusionOk="0">
                <a:moveTo>
                  <a:pt x="26" y="0"/>
                </a:moveTo>
                <a:lnTo>
                  <a:pt x="0" y="26"/>
                </a:lnTo>
                <a:lnTo>
                  <a:pt x="0" y="708"/>
                </a:lnTo>
                <a:lnTo>
                  <a:pt x="50" y="708"/>
                </a:lnTo>
                <a:lnTo>
                  <a:pt x="50" y="26"/>
                </a:lnTo>
                <a:lnTo>
                  <a:pt x="26" y="51"/>
                </a:lnTo>
                <a:lnTo>
                  <a:pt x="26" y="0"/>
                </a:lnTo>
                <a:lnTo>
                  <a:pt x="0" y="0"/>
                </a:lnTo>
                <a:lnTo>
                  <a:pt x="0" y="26"/>
                </a:lnTo>
                <a:lnTo>
                  <a:pt x="26"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90" name="Google Shape;1190;p100"/>
          <p:cNvSpPr/>
          <p:nvPr/>
        </p:nvSpPr>
        <p:spPr>
          <a:xfrm>
            <a:off x="5012037" y="2442815"/>
            <a:ext cx="2445841" cy="121444"/>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91" name="Google Shape;1191;p100"/>
          <p:cNvSpPr/>
          <p:nvPr/>
        </p:nvSpPr>
        <p:spPr>
          <a:xfrm>
            <a:off x="5012037" y="2559794"/>
            <a:ext cx="2450306" cy="8930"/>
          </a:xfrm>
          <a:custGeom>
            <a:avLst/>
            <a:gdLst/>
            <a:ahLst/>
            <a:cxnLst/>
            <a:rect l="l" t="t" r="r" b="b"/>
            <a:pathLst>
              <a:path w="13719" h="52" extrusionOk="0">
                <a:moveTo>
                  <a:pt x="13668" y="26"/>
                </a:moveTo>
                <a:lnTo>
                  <a:pt x="13693" y="0"/>
                </a:lnTo>
                <a:lnTo>
                  <a:pt x="0" y="0"/>
                </a:lnTo>
                <a:lnTo>
                  <a:pt x="0" y="52"/>
                </a:lnTo>
                <a:lnTo>
                  <a:pt x="13693" y="52"/>
                </a:lnTo>
                <a:lnTo>
                  <a:pt x="13719" y="26"/>
                </a:lnTo>
                <a:lnTo>
                  <a:pt x="13693" y="52"/>
                </a:lnTo>
                <a:lnTo>
                  <a:pt x="13719" y="52"/>
                </a:lnTo>
                <a:lnTo>
                  <a:pt x="13719" y="26"/>
                </a:lnTo>
                <a:lnTo>
                  <a:pt x="13668"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92" name="Google Shape;1192;p100"/>
          <p:cNvSpPr/>
          <p:nvPr/>
        </p:nvSpPr>
        <p:spPr>
          <a:xfrm>
            <a:off x="7453414" y="2438350"/>
            <a:ext cx="8930" cy="125909"/>
          </a:xfrm>
          <a:custGeom>
            <a:avLst/>
            <a:gdLst/>
            <a:ahLst/>
            <a:cxnLst/>
            <a:rect l="l" t="t" r="r" b="b"/>
            <a:pathLst>
              <a:path w="51" h="708" extrusionOk="0">
                <a:moveTo>
                  <a:pt x="25" y="50"/>
                </a:moveTo>
                <a:lnTo>
                  <a:pt x="0" y="26"/>
                </a:lnTo>
                <a:lnTo>
                  <a:pt x="0" y="708"/>
                </a:lnTo>
                <a:lnTo>
                  <a:pt x="51" y="708"/>
                </a:lnTo>
                <a:lnTo>
                  <a:pt x="51" y="26"/>
                </a:lnTo>
                <a:lnTo>
                  <a:pt x="25" y="0"/>
                </a:lnTo>
                <a:lnTo>
                  <a:pt x="51" y="26"/>
                </a:lnTo>
                <a:lnTo>
                  <a:pt x="51" y="0"/>
                </a:lnTo>
                <a:lnTo>
                  <a:pt x="25" y="0"/>
                </a:lnTo>
                <a:lnTo>
                  <a:pt x="25" y="5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93" name="Google Shape;1193;p100"/>
          <p:cNvSpPr/>
          <p:nvPr/>
        </p:nvSpPr>
        <p:spPr>
          <a:xfrm>
            <a:off x="5007572" y="2438350"/>
            <a:ext cx="2450306" cy="8930"/>
          </a:xfrm>
          <a:custGeom>
            <a:avLst/>
            <a:gdLst/>
            <a:ahLst/>
            <a:cxnLst/>
            <a:rect l="l" t="t" r="r" b="b"/>
            <a:pathLst>
              <a:path w="13719" h="50" extrusionOk="0">
                <a:moveTo>
                  <a:pt x="50" y="26"/>
                </a:moveTo>
                <a:lnTo>
                  <a:pt x="26" y="50"/>
                </a:lnTo>
                <a:lnTo>
                  <a:pt x="13719" y="50"/>
                </a:lnTo>
                <a:lnTo>
                  <a:pt x="13719" y="0"/>
                </a:lnTo>
                <a:lnTo>
                  <a:pt x="26" y="0"/>
                </a:lnTo>
                <a:lnTo>
                  <a:pt x="0" y="26"/>
                </a:lnTo>
                <a:lnTo>
                  <a:pt x="26" y="0"/>
                </a:lnTo>
                <a:lnTo>
                  <a:pt x="0" y="0"/>
                </a:lnTo>
                <a:lnTo>
                  <a:pt x="0" y="26"/>
                </a:lnTo>
                <a:lnTo>
                  <a:pt x="50"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94" name="Google Shape;1194;p100"/>
          <p:cNvSpPr/>
          <p:nvPr/>
        </p:nvSpPr>
        <p:spPr>
          <a:xfrm>
            <a:off x="5007572" y="2442816"/>
            <a:ext cx="8930" cy="125908"/>
          </a:xfrm>
          <a:custGeom>
            <a:avLst/>
            <a:gdLst/>
            <a:ahLst/>
            <a:cxnLst/>
            <a:rect l="l" t="t" r="r" b="b"/>
            <a:pathLst>
              <a:path w="50" h="708" extrusionOk="0">
                <a:moveTo>
                  <a:pt x="26" y="656"/>
                </a:moveTo>
                <a:lnTo>
                  <a:pt x="50" y="682"/>
                </a:lnTo>
                <a:lnTo>
                  <a:pt x="50" y="0"/>
                </a:lnTo>
                <a:lnTo>
                  <a:pt x="0" y="0"/>
                </a:lnTo>
                <a:lnTo>
                  <a:pt x="0" y="682"/>
                </a:lnTo>
                <a:lnTo>
                  <a:pt x="26" y="708"/>
                </a:lnTo>
                <a:lnTo>
                  <a:pt x="0" y="682"/>
                </a:lnTo>
                <a:lnTo>
                  <a:pt x="0" y="708"/>
                </a:lnTo>
                <a:lnTo>
                  <a:pt x="26" y="708"/>
                </a:lnTo>
                <a:lnTo>
                  <a:pt x="26"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95" name="Google Shape;1195;p100"/>
          <p:cNvSpPr/>
          <p:nvPr/>
        </p:nvSpPr>
        <p:spPr>
          <a:xfrm>
            <a:off x="5501383" y="2686595"/>
            <a:ext cx="489347" cy="121444"/>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196" name="Google Shape;1196;p100"/>
          <p:cNvSpPr/>
          <p:nvPr/>
        </p:nvSpPr>
        <p:spPr>
          <a:xfrm>
            <a:off x="5496918" y="2682131"/>
            <a:ext cx="493812" cy="8930"/>
          </a:xfrm>
          <a:custGeom>
            <a:avLst/>
            <a:gdLst/>
            <a:ahLst/>
            <a:cxnLst/>
            <a:rect l="l" t="t" r="r" b="b"/>
            <a:pathLst>
              <a:path w="2764" h="50" extrusionOk="0">
                <a:moveTo>
                  <a:pt x="51" y="25"/>
                </a:moveTo>
                <a:lnTo>
                  <a:pt x="25" y="50"/>
                </a:lnTo>
                <a:lnTo>
                  <a:pt x="2764" y="50"/>
                </a:lnTo>
                <a:lnTo>
                  <a:pt x="2764" y="0"/>
                </a:lnTo>
                <a:lnTo>
                  <a:pt x="25" y="0"/>
                </a:lnTo>
                <a:lnTo>
                  <a:pt x="0" y="25"/>
                </a:lnTo>
                <a:lnTo>
                  <a:pt x="25" y="0"/>
                </a:lnTo>
                <a:lnTo>
                  <a:pt x="0" y="0"/>
                </a:lnTo>
                <a:lnTo>
                  <a:pt x="0" y="25"/>
                </a:lnTo>
                <a:lnTo>
                  <a:pt x="51"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97" name="Google Shape;1197;p100"/>
          <p:cNvSpPr/>
          <p:nvPr/>
        </p:nvSpPr>
        <p:spPr>
          <a:xfrm>
            <a:off x="5496919" y="2686595"/>
            <a:ext cx="8930" cy="125909"/>
          </a:xfrm>
          <a:custGeom>
            <a:avLst/>
            <a:gdLst/>
            <a:ahLst/>
            <a:cxnLst/>
            <a:rect l="l" t="t" r="r" b="b"/>
            <a:pathLst>
              <a:path w="51" h="707" extrusionOk="0">
                <a:moveTo>
                  <a:pt x="25" y="657"/>
                </a:moveTo>
                <a:lnTo>
                  <a:pt x="51" y="683"/>
                </a:lnTo>
                <a:lnTo>
                  <a:pt x="51" y="0"/>
                </a:lnTo>
                <a:lnTo>
                  <a:pt x="0" y="0"/>
                </a:lnTo>
                <a:lnTo>
                  <a:pt x="0" y="683"/>
                </a:lnTo>
                <a:lnTo>
                  <a:pt x="25" y="707"/>
                </a:lnTo>
                <a:lnTo>
                  <a:pt x="0" y="683"/>
                </a:lnTo>
                <a:lnTo>
                  <a:pt x="0" y="707"/>
                </a:lnTo>
                <a:lnTo>
                  <a:pt x="25" y="707"/>
                </a:lnTo>
                <a:lnTo>
                  <a:pt x="25" y="65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98" name="Google Shape;1198;p100"/>
          <p:cNvSpPr/>
          <p:nvPr/>
        </p:nvSpPr>
        <p:spPr>
          <a:xfrm>
            <a:off x="5501385" y="2803575"/>
            <a:ext cx="493811" cy="8930"/>
          </a:xfrm>
          <a:custGeom>
            <a:avLst/>
            <a:gdLst/>
            <a:ahLst/>
            <a:cxnLst/>
            <a:rect l="l" t="t" r="r" b="b"/>
            <a:pathLst>
              <a:path w="2765" h="50" extrusionOk="0">
                <a:moveTo>
                  <a:pt x="2713" y="26"/>
                </a:moveTo>
                <a:lnTo>
                  <a:pt x="2739" y="0"/>
                </a:lnTo>
                <a:lnTo>
                  <a:pt x="0" y="0"/>
                </a:lnTo>
                <a:lnTo>
                  <a:pt x="0" y="50"/>
                </a:lnTo>
                <a:lnTo>
                  <a:pt x="2739" y="50"/>
                </a:lnTo>
                <a:lnTo>
                  <a:pt x="2765" y="26"/>
                </a:lnTo>
                <a:lnTo>
                  <a:pt x="2739" y="50"/>
                </a:lnTo>
                <a:lnTo>
                  <a:pt x="2765" y="50"/>
                </a:lnTo>
                <a:lnTo>
                  <a:pt x="2765" y="26"/>
                </a:lnTo>
                <a:lnTo>
                  <a:pt x="2713"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199" name="Google Shape;1199;p100"/>
          <p:cNvSpPr/>
          <p:nvPr/>
        </p:nvSpPr>
        <p:spPr>
          <a:xfrm>
            <a:off x="5985373" y="2682131"/>
            <a:ext cx="9822" cy="125908"/>
          </a:xfrm>
          <a:custGeom>
            <a:avLst/>
            <a:gdLst/>
            <a:ahLst/>
            <a:cxnLst/>
            <a:rect l="l" t="t" r="r" b="b"/>
            <a:pathLst>
              <a:path w="52" h="708" extrusionOk="0">
                <a:moveTo>
                  <a:pt x="26" y="50"/>
                </a:moveTo>
                <a:lnTo>
                  <a:pt x="0" y="25"/>
                </a:lnTo>
                <a:lnTo>
                  <a:pt x="0" y="708"/>
                </a:lnTo>
                <a:lnTo>
                  <a:pt x="52" y="708"/>
                </a:lnTo>
                <a:lnTo>
                  <a:pt x="52" y="25"/>
                </a:lnTo>
                <a:lnTo>
                  <a:pt x="26" y="0"/>
                </a:lnTo>
                <a:lnTo>
                  <a:pt x="52" y="25"/>
                </a:lnTo>
                <a:lnTo>
                  <a:pt x="52" y="0"/>
                </a:lnTo>
                <a:lnTo>
                  <a:pt x="26" y="0"/>
                </a:lnTo>
                <a:lnTo>
                  <a:pt x="26" y="5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00" name="Google Shape;1200;p100"/>
          <p:cNvSpPr/>
          <p:nvPr/>
        </p:nvSpPr>
        <p:spPr>
          <a:xfrm>
            <a:off x="5012037" y="2686595"/>
            <a:ext cx="489347" cy="121444"/>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201" name="Google Shape;1201;p100"/>
          <p:cNvSpPr/>
          <p:nvPr/>
        </p:nvSpPr>
        <p:spPr>
          <a:xfrm>
            <a:off x="5012038" y="2682131"/>
            <a:ext cx="493811" cy="8930"/>
          </a:xfrm>
          <a:custGeom>
            <a:avLst/>
            <a:gdLst/>
            <a:ahLst/>
            <a:cxnLst/>
            <a:rect l="l" t="t" r="r" b="b"/>
            <a:pathLst>
              <a:path w="2764" h="50" extrusionOk="0">
                <a:moveTo>
                  <a:pt x="2764" y="25"/>
                </a:moveTo>
                <a:lnTo>
                  <a:pt x="2738" y="0"/>
                </a:lnTo>
                <a:lnTo>
                  <a:pt x="0" y="0"/>
                </a:lnTo>
                <a:lnTo>
                  <a:pt x="0" y="50"/>
                </a:lnTo>
                <a:lnTo>
                  <a:pt x="2738" y="50"/>
                </a:lnTo>
                <a:lnTo>
                  <a:pt x="2713" y="25"/>
                </a:lnTo>
                <a:lnTo>
                  <a:pt x="2764" y="25"/>
                </a:lnTo>
                <a:lnTo>
                  <a:pt x="2764" y="0"/>
                </a:lnTo>
                <a:lnTo>
                  <a:pt x="2738" y="0"/>
                </a:lnTo>
                <a:lnTo>
                  <a:pt x="2764"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02" name="Google Shape;1202;p100"/>
          <p:cNvSpPr/>
          <p:nvPr/>
        </p:nvSpPr>
        <p:spPr>
          <a:xfrm>
            <a:off x="5496919" y="2686595"/>
            <a:ext cx="8930" cy="125909"/>
          </a:xfrm>
          <a:custGeom>
            <a:avLst/>
            <a:gdLst/>
            <a:ahLst/>
            <a:cxnLst/>
            <a:rect l="l" t="t" r="r" b="b"/>
            <a:pathLst>
              <a:path w="51" h="707" extrusionOk="0">
                <a:moveTo>
                  <a:pt x="25" y="707"/>
                </a:moveTo>
                <a:lnTo>
                  <a:pt x="51" y="683"/>
                </a:lnTo>
                <a:lnTo>
                  <a:pt x="51" y="0"/>
                </a:lnTo>
                <a:lnTo>
                  <a:pt x="0" y="0"/>
                </a:lnTo>
                <a:lnTo>
                  <a:pt x="0" y="683"/>
                </a:lnTo>
                <a:lnTo>
                  <a:pt x="25" y="657"/>
                </a:lnTo>
                <a:lnTo>
                  <a:pt x="25" y="707"/>
                </a:lnTo>
                <a:lnTo>
                  <a:pt x="51" y="707"/>
                </a:lnTo>
                <a:lnTo>
                  <a:pt x="51" y="683"/>
                </a:lnTo>
                <a:lnTo>
                  <a:pt x="25" y="70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03" name="Google Shape;1203;p100"/>
          <p:cNvSpPr/>
          <p:nvPr/>
        </p:nvSpPr>
        <p:spPr>
          <a:xfrm>
            <a:off x="5007572" y="2803575"/>
            <a:ext cx="493812" cy="8930"/>
          </a:xfrm>
          <a:custGeom>
            <a:avLst/>
            <a:gdLst/>
            <a:ahLst/>
            <a:cxnLst/>
            <a:rect l="l" t="t" r="r" b="b"/>
            <a:pathLst>
              <a:path w="2764" h="50" extrusionOk="0">
                <a:moveTo>
                  <a:pt x="0" y="26"/>
                </a:moveTo>
                <a:lnTo>
                  <a:pt x="26" y="50"/>
                </a:lnTo>
                <a:lnTo>
                  <a:pt x="2764" y="50"/>
                </a:lnTo>
                <a:lnTo>
                  <a:pt x="2764" y="0"/>
                </a:lnTo>
                <a:lnTo>
                  <a:pt x="26" y="0"/>
                </a:lnTo>
                <a:lnTo>
                  <a:pt x="50" y="26"/>
                </a:lnTo>
                <a:lnTo>
                  <a:pt x="0" y="26"/>
                </a:lnTo>
                <a:lnTo>
                  <a:pt x="0" y="50"/>
                </a:lnTo>
                <a:lnTo>
                  <a:pt x="26" y="50"/>
                </a:lnTo>
                <a:lnTo>
                  <a:pt x="0"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04" name="Google Shape;1204;p100"/>
          <p:cNvSpPr/>
          <p:nvPr/>
        </p:nvSpPr>
        <p:spPr>
          <a:xfrm>
            <a:off x="5007572" y="2682131"/>
            <a:ext cx="8930" cy="125908"/>
          </a:xfrm>
          <a:custGeom>
            <a:avLst/>
            <a:gdLst/>
            <a:ahLst/>
            <a:cxnLst/>
            <a:rect l="l" t="t" r="r" b="b"/>
            <a:pathLst>
              <a:path w="50" h="708" extrusionOk="0">
                <a:moveTo>
                  <a:pt x="26" y="0"/>
                </a:moveTo>
                <a:lnTo>
                  <a:pt x="0" y="25"/>
                </a:lnTo>
                <a:lnTo>
                  <a:pt x="0" y="708"/>
                </a:lnTo>
                <a:lnTo>
                  <a:pt x="50" y="708"/>
                </a:lnTo>
                <a:lnTo>
                  <a:pt x="50" y="25"/>
                </a:lnTo>
                <a:lnTo>
                  <a:pt x="26" y="50"/>
                </a:lnTo>
                <a:lnTo>
                  <a:pt x="26" y="0"/>
                </a:lnTo>
                <a:lnTo>
                  <a:pt x="0" y="0"/>
                </a:lnTo>
                <a:lnTo>
                  <a:pt x="0" y="25"/>
                </a:lnTo>
                <a:lnTo>
                  <a:pt x="26"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05" name="Google Shape;1205;p100"/>
          <p:cNvSpPr/>
          <p:nvPr/>
        </p:nvSpPr>
        <p:spPr>
          <a:xfrm>
            <a:off x="6479184" y="2686595"/>
            <a:ext cx="489347" cy="121444"/>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206" name="Google Shape;1206;p100"/>
          <p:cNvSpPr/>
          <p:nvPr/>
        </p:nvSpPr>
        <p:spPr>
          <a:xfrm>
            <a:off x="6474721" y="2682131"/>
            <a:ext cx="493811" cy="8930"/>
          </a:xfrm>
          <a:custGeom>
            <a:avLst/>
            <a:gdLst/>
            <a:ahLst/>
            <a:cxnLst/>
            <a:rect l="l" t="t" r="r" b="b"/>
            <a:pathLst>
              <a:path w="2764" h="50" extrusionOk="0">
                <a:moveTo>
                  <a:pt x="51" y="25"/>
                </a:moveTo>
                <a:lnTo>
                  <a:pt x="26" y="50"/>
                </a:lnTo>
                <a:lnTo>
                  <a:pt x="2764" y="50"/>
                </a:lnTo>
                <a:lnTo>
                  <a:pt x="2764" y="0"/>
                </a:lnTo>
                <a:lnTo>
                  <a:pt x="26" y="0"/>
                </a:lnTo>
                <a:lnTo>
                  <a:pt x="0" y="25"/>
                </a:lnTo>
                <a:lnTo>
                  <a:pt x="26" y="0"/>
                </a:lnTo>
                <a:lnTo>
                  <a:pt x="0" y="0"/>
                </a:lnTo>
                <a:lnTo>
                  <a:pt x="0" y="25"/>
                </a:lnTo>
                <a:lnTo>
                  <a:pt x="51"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07" name="Google Shape;1207;p100"/>
          <p:cNvSpPr/>
          <p:nvPr/>
        </p:nvSpPr>
        <p:spPr>
          <a:xfrm>
            <a:off x="6474720" y="2686595"/>
            <a:ext cx="8930" cy="125909"/>
          </a:xfrm>
          <a:custGeom>
            <a:avLst/>
            <a:gdLst/>
            <a:ahLst/>
            <a:cxnLst/>
            <a:rect l="l" t="t" r="r" b="b"/>
            <a:pathLst>
              <a:path w="51" h="707" extrusionOk="0">
                <a:moveTo>
                  <a:pt x="26" y="657"/>
                </a:moveTo>
                <a:lnTo>
                  <a:pt x="51" y="683"/>
                </a:lnTo>
                <a:lnTo>
                  <a:pt x="51" y="0"/>
                </a:lnTo>
                <a:lnTo>
                  <a:pt x="0" y="0"/>
                </a:lnTo>
                <a:lnTo>
                  <a:pt x="0" y="683"/>
                </a:lnTo>
                <a:lnTo>
                  <a:pt x="26" y="707"/>
                </a:lnTo>
                <a:lnTo>
                  <a:pt x="0" y="683"/>
                </a:lnTo>
                <a:lnTo>
                  <a:pt x="0" y="707"/>
                </a:lnTo>
                <a:lnTo>
                  <a:pt x="26" y="707"/>
                </a:lnTo>
                <a:lnTo>
                  <a:pt x="26" y="65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08" name="Google Shape;1208;p100"/>
          <p:cNvSpPr/>
          <p:nvPr/>
        </p:nvSpPr>
        <p:spPr>
          <a:xfrm>
            <a:off x="6479184" y="2803575"/>
            <a:ext cx="493812" cy="8930"/>
          </a:xfrm>
          <a:custGeom>
            <a:avLst/>
            <a:gdLst/>
            <a:ahLst/>
            <a:cxnLst/>
            <a:rect l="l" t="t" r="r" b="b"/>
            <a:pathLst>
              <a:path w="2764" h="50" extrusionOk="0">
                <a:moveTo>
                  <a:pt x="2714" y="26"/>
                </a:moveTo>
                <a:lnTo>
                  <a:pt x="2738" y="0"/>
                </a:lnTo>
                <a:lnTo>
                  <a:pt x="0" y="0"/>
                </a:lnTo>
                <a:lnTo>
                  <a:pt x="0" y="50"/>
                </a:lnTo>
                <a:lnTo>
                  <a:pt x="2738" y="50"/>
                </a:lnTo>
                <a:lnTo>
                  <a:pt x="2764" y="26"/>
                </a:lnTo>
                <a:lnTo>
                  <a:pt x="2738" y="50"/>
                </a:lnTo>
                <a:lnTo>
                  <a:pt x="2764" y="50"/>
                </a:lnTo>
                <a:lnTo>
                  <a:pt x="2764" y="26"/>
                </a:lnTo>
                <a:lnTo>
                  <a:pt x="2714"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09" name="Google Shape;1209;p100"/>
          <p:cNvSpPr/>
          <p:nvPr/>
        </p:nvSpPr>
        <p:spPr>
          <a:xfrm>
            <a:off x="6964067" y="2682131"/>
            <a:ext cx="8930" cy="125908"/>
          </a:xfrm>
          <a:custGeom>
            <a:avLst/>
            <a:gdLst/>
            <a:ahLst/>
            <a:cxnLst/>
            <a:rect l="l" t="t" r="r" b="b"/>
            <a:pathLst>
              <a:path w="50" h="708" extrusionOk="0">
                <a:moveTo>
                  <a:pt x="24" y="50"/>
                </a:moveTo>
                <a:lnTo>
                  <a:pt x="0" y="25"/>
                </a:lnTo>
                <a:lnTo>
                  <a:pt x="0" y="708"/>
                </a:lnTo>
                <a:lnTo>
                  <a:pt x="50" y="708"/>
                </a:lnTo>
                <a:lnTo>
                  <a:pt x="50" y="25"/>
                </a:lnTo>
                <a:lnTo>
                  <a:pt x="24" y="0"/>
                </a:lnTo>
                <a:lnTo>
                  <a:pt x="50" y="25"/>
                </a:lnTo>
                <a:lnTo>
                  <a:pt x="50" y="0"/>
                </a:lnTo>
                <a:lnTo>
                  <a:pt x="24" y="0"/>
                </a:lnTo>
                <a:lnTo>
                  <a:pt x="24" y="5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10" name="Google Shape;1210;p100"/>
          <p:cNvSpPr/>
          <p:nvPr/>
        </p:nvSpPr>
        <p:spPr>
          <a:xfrm>
            <a:off x="6968531" y="2686595"/>
            <a:ext cx="489347" cy="121444"/>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211" name="Google Shape;1211;p100"/>
          <p:cNvSpPr/>
          <p:nvPr/>
        </p:nvSpPr>
        <p:spPr>
          <a:xfrm>
            <a:off x="6968531" y="2682131"/>
            <a:ext cx="493812" cy="8930"/>
          </a:xfrm>
          <a:custGeom>
            <a:avLst/>
            <a:gdLst/>
            <a:ahLst/>
            <a:cxnLst/>
            <a:rect l="l" t="t" r="r" b="b"/>
            <a:pathLst>
              <a:path w="2765" h="50" extrusionOk="0">
                <a:moveTo>
                  <a:pt x="2765" y="25"/>
                </a:moveTo>
                <a:lnTo>
                  <a:pt x="2739" y="0"/>
                </a:lnTo>
                <a:lnTo>
                  <a:pt x="0" y="0"/>
                </a:lnTo>
                <a:lnTo>
                  <a:pt x="0" y="50"/>
                </a:lnTo>
                <a:lnTo>
                  <a:pt x="2739" y="50"/>
                </a:lnTo>
                <a:lnTo>
                  <a:pt x="2714" y="25"/>
                </a:lnTo>
                <a:lnTo>
                  <a:pt x="2765" y="25"/>
                </a:lnTo>
                <a:lnTo>
                  <a:pt x="2765" y="0"/>
                </a:lnTo>
                <a:lnTo>
                  <a:pt x="2739" y="0"/>
                </a:lnTo>
                <a:lnTo>
                  <a:pt x="2765"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12" name="Google Shape;1212;p100"/>
          <p:cNvSpPr/>
          <p:nvPr/>
        </p:nvSpPr>
        <p:spPr>
          <a:xfrm>
            <a:off x="7453414" y="2686595"/>
            <a:ext cx="8930" cy="125909"/>
          </a:xfrm>
          <a:custGeom>
            <a:avLst/>
            <a:gdLst/>
            <a:ahLst/>
            <a:cxnLst/>
            <a:rect l="l" t="t" r="r" b="b"/>
            <a:pathLst>
              <a:path w="51" h="707" extrusionOk="0">
                <a:moveTo>
                  <a:pt x="25" y="707"/>
                </a:moveTo>
                <a:lnTo>
                  <a:pt x="51" y="683"/>
                </a:lnTo>
                <a:lnTo>
                  <a:pt x="51" y="0"/>
                </a:lnTo>
                <a:lnTo>
                  <a:pt x="0" y="0"/>
                </a:lnTo>
                <a:lnTo>
                  <a:pt x="0" y="683"/>
                </a:lnTo>
                <a:lnTo>
                  <a:pt x="25" y="657"/>
                </a:lnTo>
                <a:lnTo>
                  <a:pt x="25" y="707"/>
                </a:lnTo>
                <a:lnTo>
                  <a:pt x="51" y="707"/>
                </a:lnTo>
                <a:lnTo>
                  <a:pt x="51" y="683"/>
                </a:lnTo>
                <a:lnTo>
                  <a:pt x="25" y="70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13" name="Google Shape;1213;p100"/>
          <p:cNvSpPr/>
          <p:nvPr/>
        </p:nvSpPr>
        <p:spPr>
          <a:xfrm>
            <a:off x="6964067" y="2803575"/>
            <a:ext cx="493811" cy="8930"/>
          </a:xfrm>
          <a:custGeom>
            <a:avLst/>
            <a:gdLst/>
            <a:ahLst/>
            <a:cxnLst/>
            <a:rect l="l" t="t" r="r" b="b"/>
            <a:pathLst>
              <a:path w="2763" h="50" extrusionOk="0">
                <a:moveTo>
                  <a:pt x="0" y="26"/>
                </a:moveTo>
                <a:lnTo>
                  <a:pt x="24" y="50"/>
                </a:lnTo>
                <a:lnTo>
                  <a:pt x="2763" y="50"/>
                </a:lnTo>
                <a:lnTo>
                  <a:pt x="2763" y="0"/>
                </a:lnTo>
                <a:lnTo>
                  <a:pt x="24" y="0"/>
                </a:lnTo>
                <a:lnTo>
                  <a:pt x="50" y="26"/>
                </a:lnTo>
                <a:lnTo>
                  <a:pt x="0" y="26"/>
                </a:lnTo>
                <a:lnTo>
                  <a:pt x="0" y="50"/>
                </a:lnTo>
                <a:lnTo>
                  <a:pt x="24" y="50"/>
                </a:lnTo>
                <a:lnTo>
                  <a:pt x="0"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14" name="Google Shape;1214;p100"/>
          <p:cNvSpPr/>
          <p:nvPr/>
        </p:nvSpPr>
        <p:spPr>
          <a:xfrm>
            <a:off x="6964067" y="2682131"/>
            <a:ext cx="8930" cy="125908"/>
          </a:xfrm>
          <a:custGeom>
            <a:avLst/>
            <a:gdLst/>
            <a:ahLst/>
            <a:cxnLst/>
            <a:rect l="l" t="t" r="r" b="b"/>
            <a:pathLst>
              <a:path w="50" h="708" extrusionOk="0">
                <a:moveTo>
                  <a:pt x="24" y="0"/>
                </a:moveTo>
                <a:lnTo>
                  <a:pt x="0" y="25"/>
                </a:lnTo>
                <a:lnTo>
                  <a:pt x="0" y="708"/>
                </a:lnTo>
                <a:lnTo>
                  <a:pt x="50" y="708"/>
                </a:lnTo>
                <a:lnTo>
                  <a:pt x="50" y="25"/>
                </a:lnTo>
                <a:lnTo>
                  <a:pt x="24" y="50"/>
                </a:lnTo>
                <a:lnTo>
                  <a:pt x="24" y="0"/>
                </a:lnTo>
                <a:lnTo>
                  <a:pt x="0" y="0"/>
                </a:lnTo>
                <a:lnTo>
                  <a:pt x="0" y="25"/>
                </a:lnTo>
                <a:lnTo>
                  <a:pt x="24"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15" name="Google Shape;1215;p100"/>
          <p:cNvSpPr/>
          <p:nvPr/>
        </p:nvSpPr>
        <p:spPr>
          <a:xfrm>
            <a:off x="5990730" y="2686595"/>
            <a:ext cx="488454" cy="121444"/>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b="0" u="none">
              <a:solidFill>
                <a:schemeClr val="dk1"/>
              </a:solidFill>
              <a:latin typeface="Times New Roman"/>
              <a:ea typeface="Times New Roman"/>
              <a:cs typeface="Times New Roman"/>
              <a:sym typeface="Times New Roman"/>
            </a:endParaRPr>
          </a:p>
        </p:txBody>
      </p:sp>
      <p:sp>
        <p:nvSpPr>
          <p:cNvPr id="1216" name="Google Shape;1216;p100"/>
          <p:cNvSpPr/>
          <p:nvPr/>
        </p:nvSpPr>
        <p:spPr>
          <a:xfrm>
            <a:off x="5990730" y="2682131"/>
            <a:ext cx="492919" cy="8930"/>
          </a:xfrm>
          <a:custGeom>
            <a:avLst/>
            <a:gdLst/>
            <a:ahLst/>
            <a:cxnLst/>
            <a:rect l="l" t="t" r="r" b="b"/>
            <a:pathLst>
              <a:path w="2764" h="50" extrusionOk="0">
                <a:moveTo>
                  <a:pt x="2764" y="25"/>
                </a:moveTo>
                <a:lnTo>
                  <a:pt x="2739" y="0"/>
                </a:lnTo>
                <a:lnTo>
                  <a:pt x="0" y="0"/>
                </a:lnTo>
                <a:lnTo>
                  <a:pt x="0" y="50"/>
                </a:lnTo>
                <a:lnTo>
                  <a:pt x="2739" y="50"/>
                </a:lnTo>
                <a:lnTo>
                  <a:pt x="2713" y="25"/>
                </a:lnTo>
                <a:lnTo>
                  <a:pt x="2764" y="25"/>
                </a:lnTo>
                <a:lnTo>
                  <a:pt x="2764" y="0"/>
                </a:lnTo>
                <a:lnTo>
                  <a:pt x="2739" y="0"/>
                </a:lnTo>
                <a:lnTo>
                  <a:pt x="2764" y="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17" name="Google Shape;1217;p100"/>
          <p:cNvSpPr/>
          <p:nvPr/>
        </p:nvSpPr>
        <p:spPr>
          <a:xfrm>
            <a:off x="6474720" y="2686595"/>
            <a:ext cx="8930" cy="125909"/>
          </a:xfrm>
          <a:custGeom>
            <a:avLst/>
            <a:gdLst/>
            <a:ahLst/>
            <a:cxnLst/>
            <a:rect l="l" t="t" r="r" b="b"/>
            <a:pathLst>
              <a:path w="51" h="707" extrusionOk="0">
                <a:moveTo>
                  <a:pt x="26" y="707"/>
                </a:moveTo>
                <a:lnTo>
                  <a:pt x="51" y="683"/>
                </a:lnTo>
                <a:lnTo>
                  <a:pt x="51" y="0"/>
                </a:lnTo>
                <a:lnTo>
                  <a:pt x="0" y="0"/>
                </a:lnTo>
                <a:lnTo>
                  <a:pt x="0" y="683"/>
                </a:lnTo>
                <a:lnTo>
                  <a:pt x="26" y="657"/>
                </a:lnTo>
                <a:lnTo>
                  <a:pt x="26" y="707"/>
                </a:lnTo>
                <a:lnTo>
                  <a:pt x="51" y="707"/>
                </a:lnTo>
                <a:lnTo>
                  <a:pt x="51" y="683"/>
                </a:lnTo>
                <a:lnTo>
                  <a:pt x="26" y="70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18" name="Google Shape;1218;p100"/>
          <p:cNvSpPr/>
          <p:nvPr/>
        </p:nvSpPr>
        <p:spPr>
          <a:xfrm>
            <a:off x="5985374" y="2803575"/>
            <a:ext cx="493811" cy="8930"/>
          </a:xfrm>
          <a:custGeom>
            <a:avLst/>
            <a:gdLst/>
            <a:ahLst/>
            <a:cxnLst/>
            <a:rect l="l" t="t" r="r" b="b"/>
            <a:pathLst>
              <a:path w="2765" h="50" extrusionOk="0">
                <a:moveTo>
                  <a:pt x="0" y="26"/>
                </a:moveTo>
                <a:lnTo>
                  <a:pt x="26" y="50"/>
                </a:lnTo>
                <a:lnTo>
                  <a:pt x="2765" y="50"/>
                </a:lnTo>
                <a:lnTo>
                  <a:pt x="2765" y="0"/>
                </a:lnTo>
                <a:lnTo>
                  <a:pt x="26" y="0"/>
                </a:lnTo>
                <a:lnTo>
                  <a:pt x="52" y="26"/>
                </a:lnTo>
                <a:lnTo>
                  <a:pt x="0" y="26"/>
                </a:lnTo>
                <a:lnTo>
                  <a:pt x="0" y="50"/>
                </a:lnTo>
                <a:lnTo>
                  <a:pt x="26" y="50"/>
                </a:lnTo>
                <a:lnTo>
                  <a:pt x="0" y="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19" name="Google Shape;1219;p100"/>
          <p:cNvSpPr/>
          <p:nvPr/>
        </p:nvSpPr>
        <p:spPr>
          <a:xfrm>
            <a:off x="5985373" y="2682131"/>
            <a:ext cx="9822" cy="125908"/>
          </a:xfrm>
          <a:custGeom>
            <a:avLst/>
            <a:gdLst/>
            <a:ahLst/>
            <a:cxnLst/>
            <a:rect l="l" t="t" r="r" b="b"/>
            <a:pathLst>
              <a:path w="52" h="708" extrusionOk="0">
                <a:moveTo>
                  <a:pt x="26" y="0"/>
                </a:moveTo>
                <a:lnTo>
                  <a:pt x="0" y="25"/>
                </a:lnTo>
                <a:lnTo>
                  <a:pt x="0" y="708"/>
                </a:lnTo>
                <a:lnTo>
                  <a:pt x="52" y="708"/>
                </a:lnTo>
                <a:lnTo>
                  <a:pt x="52" y="25"/>
                </a:lnTo>
                <a:lnTo>
                  <a:pt x="26" y="50"/>
                </a:lnTo>
                <a:lnTo>
                  <a:pt x="26" y="0"/>
                </a:lnTo>
                <a:lnTo>
                  <a:pt x="0" y="0"/>
                </a:lnTo>
                <a:lnTo>
                  <a:pt x="0" y="25"/>
                </a:lnTo>
                <a:lnTo>
                  <a:pt x="26"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20" name="Google Shape;1220;p100"/>
          <p:cNvSpPr/>
          <p:nvPr/>
        </p:nvSpPr>
        <p:spPr>
          <a:xfrm>
            <a:off x="5045077" y="2460675"/>
            <a:ext cx="801501" cy="9528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19"/>
              <a:buFont typeface="Arial"/>
              <a:buNone/>
            </a:pPr>
            <a:r>
              <a:rPr lang="en-US" sz="619" b="0" u="none">
                <a:solidFill>
                  <a:srgbClr val="000000"/>
                </a:solidFill>
                <a:latin typeface="Arial"/>
                <a:ea typeface="Arial"/>
                <a:cs typeface="Arial"/>
                <a:sym typeface="Arial"/>
              </a:rPr>
              <a:t>Stringer Detail Ratings</a:t>
            </a:r>
            <a:endParaRPr sz="1350" b="0" u="none">
              <a:solidFill>
                <a:schemeClr val="dk1"/>
              </a:solidFill>
              <a:latin typeface="Times New Roman"/>
              <a:ea typeface="Times New Roman"/>
              <a:cs typeface="Times New Roman"/>
              <a:sym typeface="Times New Roman"/>
            </a:endParaRPr>
          </a:p>
        </p:txBody>
      </p:sp>
      <p:sp>
        <p:nvSpPr>
          <p:cNvPr id="1221" name="Google Shape;1221;p100"/>
          <p:cNvSpPr/>
          <p:nvPr/>
        </p:nvSpPr>
        <p:spPr>
          <a:xfrm>
            <a:off x="5045077" y="2946450"/>
            <a:ext cx="318998" cy="9528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19"/>
              <a:buFont typeface="Arial"/>
              <a:buNone/>
            </a:pPr>
            <a:r>
              <a:rPr lang="en-US" sz="619" b="0" u="none">
                <a:solidFill>
                  <a:srgbClr val="000000"/>
                </a:solidFill>
                <a:latin typeface="Arial"/>
                <a:ea typeface="Arial"/>
                <a:cs typeface="Arial"/>
                <a:sym typeface="Arial"/>
              </a:rPr>
              <a:t>Stringers</a:t>
            </a:r>
            <a:endParaRPr sz="1350" b="0" u="none">
              <a:solidFill>
                <a:schemeClr val="dk1"/>
              </a:solidFill>
              <a:latin typeface="Times New Roman"/>
              <a:ea typeface="Times New Roman"/>
              <a:cs typeface="Times New Roman"/>
              <a:sym typeface="Times New Roman"/>
            </a:endParaRPr>
          </a:p>
        </p:txBody>
      </p:sp>
      <p:sp>
        <p:nvSpPr>
          <p:cNvPr id="1222" name="Google Shape;1222;p100"/>
          <p:cNvSpPr/>
          <p:nvPr/>
        </p:nvSpPr>
        <p:spPr>
          <a:xfrm>
            <a:off x="5110264" y="3323283"/>
            <a:ext cx="538609" cy="9528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19"/>
              <a:buFont typeface="Arial"/>
              <a:buNone/>
            </a:pPr>
            <a:r>
              <a:rPr lang="en-US" sz="619" b="0" u="none">
                <a:solidFill>
                  <a:srgbClr val="000000"/>
                </a:solidFill>
                <a:latin typeface="Arial"/>
                <a:ea typeface="Arial"/>
                <a:cs typeface="Arial"/>
                <a:sym typeface="Arial"/>
              </a:rPr>
              <a:t>(Depth (mm) : )</a:t>
            </a:r>
            <a:endParaRPr sz="1350" b="0" u="none">
              <a:solidFill>
                <a:schemeClr val="dk1"/>
              </a:solidFill>
              <a:latin typeface="Times New Roman"/>
              <a:ea typeface="Times New Roman"/>
              <a:cs typeface="Times New Roman"/>
              <a:sym typeface="Times New Roman"/>
            </a:endParaRPr>
          </a:p>
        </p:txBody>
      </p:sp>
      <p:sp>
        <p:nvSpPr>
          <p:cNvPr id="1223" name="Google Shape;1223;p100"/>
          <p:cNvSpPr/>
          <p:nvPr/>
        </p:nvSpPr>
        <p:spPr>
          <a:xfrm>
            <a:off x="5110264" y="3198267"/>
            <a:ext cx="528991" cy="9528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19"/>
              <a:buFont typeface="Arial"/>
              <a:buNone/>
            </a:pPr>
            <a:r>
              <a:rPr lang="en-US" sz="619" b="0" u="none">
                <a:solidFill>
                  <a:srgbClr val="000000"/>
                </a:solidFill>
                <a:latin typeface="Arial"/>
                <a:ea typeface="Arial"/>
                <a:cs typeface="Arial"/>
                <a:sym typeface="Arial"/>
              </a:rPr>
              <a:t>(Width (mm) : )</a:t>
            </a:r>
            <a:endParaRPr sz="1350" b="0" u="none">
              <a:solidFill>
                <a:schemeClr val="dk1"/>
              </a:solidFill>
              <a:latin typeface="Times New Roman"/>
              <a:ea typeface="Times New Roman"/>
              <a:cs typeface="Times New Roman"/>
              <a:sym typeface="Times New Roman"/>
            </a:endParaRPr>
          </a:p>
        </p:txBody>
      </p:sp>
      <p:sp>
        <p:nvSpPr>
          <p:cNvPr id="1224" name="Google Shape;1224;p100"/>
          <p:cNvSpPr/>
          <p:nvPr/>
        </p:nvSpPr>
        <p:spPr>
          <a:xfrm>
            <a:off x="5110264" y="3067893"/>
            <a:ext cx="296556" cy="9528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19"/>
              <a:buFont typeface="Arial"/>
              <a:buNone/>
            </a:pPr>
            <a:r>
              <a:rPr lang="en-US" sz="619" b="0" u="none">
                <a:solidFill>
                  <a:srgbClr val="000000"/>
                </a:solidFill>
                <a:latin typeface="Arial"/>
                <a:ea typeface="Arial"/>
                <a:cs typeface="Arial"/>
                <a:sym typeface="Arial"/>
              </a:rPr>
              <a:t>(Type : )</a:t>
            </a:r>
            <a:endParaRPr sz="1350" b="0" u="none">
              <a:solidFill>
                <a:schemeClr val="dk1"/>
              </a:solidFill>
              <a:latin typeface="Times New Roman"/>
              <a:ea typeface="Times New Roman"/>
              <a:cs typeface="Times New Roman"/>
              <a:sym typeface="Times New Roman"/>
            </a:endParaRPr>
          </a:p>
        </p:txBody>
      </p:sp>
      <p:sp>
        <p:nvSpPr>
          <p:cNvPr id="1225" name="Google Shape;1225;p100"/>
          <p:cNvSpPr/>
          <p:nvPr/>
        </p:nvSpPr>
        <p:spPr>
          <a:xfrm>
            <a:off x="5045076" y="2340124"/>
            <a:ext cx="674865" cy="9528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19"/>
              <a:buFont typeface="Arial"/>
              <a:buNone/>
            </a:pPr>
            <a:r>
              <a:rPr lang="en-US" sz="619" b="0" u="none">
                <a:solidFill>
                  <a:srgbClr val="000000"/>
                </a:solidFill>
                <a:latin typeface="Arial"/>
                <a:ea typeface="Arial"/>
                <a:cs typeface="Arial"/>
                <a:sym typeface="Arial"/>
              </a:rPr>
              <a:t>(No. of Stringers : )</a:t>
            </a:r>
            <a:endParaRPr sz="1350" b="0" u="none">
              <a:solidFill>
                <a:schemeClr val="dk1"/>
              </a:solidFill>
              <a:latin typeface="Times New Roman"/>
              <a:ea typeface="Times New Roman"/>
              <a:cs typeface="Times New Roman"/>
              <a:sym typeface="Times New Roman"/>
            </a:endParaRPr>
          </a:p>
        </p:txBody>
      </p:sp>
      <p:sp>
        <p:nvSpPr>
          <p:cNvPr id="1226" name="Google Shape;1226;p100"/>
          <p:cNvSpPr/>
          <p:nvPr/>
        </p:nvSpPr>
        <p:spPr>
          <a:xfrm>
            <a:off x="5548710" y="2601764"/>
            <a:ext cx="43756" cy="58043"/>
          </a:xfrm>
          <a:custGeom>
            <a:avLst/>
            <a:gdLst/>
            <a:ahLst/>
            <a:cxnLst/>
            <a:rect l="l" t="t" r="r" b="b"/>
            <a:pathLst>
              <a:path w="246" h="327" extrusionOk="0">
                <a:moveTo>
                  <a:pt x="0" y="327"/>
                </a:moveTo>
                <a:lnTo>
                  <a:pt x="0" y="0"/>
                </a:lnTo>
                <a:lnTo>
                  <a:pt x="42" y="0"/>
                </a:lnTo>
                <a:lnTo>
                  <a:pt x="205" y="257"/>
                </a:lnTo>
                <a:lnTo>
                  <a:pt x="205" y="0"/>
                </a:lnTo>
                <a:lnTo>
                  <a:pt x="246" y="0"/>
                </a:lnTo>
                <a:lnTo>
                  <a:pt x="246" y="327"/>
                </a:lnTo>
                <a:lnTo>
                  <a:pt x="203" y="327"/>
                </a:lnTo>
                <a:lnTo>
                  <a:pt x="39" y="70"/>
                </a:lnTo>
                <a:lnTo>
                  <a:pt x="39" y="327"/>
                </a:lnTo>
                <a:lnTo>
                  <a:pt x="0" y="32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27" name="Google Shape;1227;p100"/>
          <p:cNvSpPr/>
          <p:nvPr/>
        </p:nvSpPr>
        <p:spPr>
          <a:xfrm>
            <a:off x="5625506" y="2600871"/>
            <a:ext cx="17859" cy="76795"/>
          </a:xfrm>
          <a:custGeom>
            <a:avLst/>
            <a:gdLst/>
            <a:ahLst/>
            <a:cxnLst/>
            <a:rect l="l" t="t" r="r" b="b"/>
            <a:pathLst>
              <a:path w="103" h="429" extrusionOk="0">
                <a:moveTo>
                  <a:pt x="76" y="429"/>
                </a:moveTo>
                <a:lnTo>
                  <a:pt x="69" y="418"/>
                </a:lnTo>
                <a:lnTo>
                  <a:pt x="60" y="407"/>
                </a:lnTo>
                <a:lnTo>
                  <a:pt x="54" y="396"/>
                </a:lnTo>
                <a:lnTo>
                  <a:pt x="47" y="383"/>
                </a:lnTo>
                <a:lnTo>
                  <a:pt x="40" y="371"/>
                </a:lnTo>
                <a:lnTo>
                  <a:pt x="34" y="358"/>
                </a:lnTo>
                <a:lnTo>
                  <a:pt x="28" y="344"/>
                </a:lnTo>
                <a:lnTo>
                  <a:pt x="22" y="331"/>
                </a:lnTo>
                <a:lnTo>
                  <a:pt x="17" y="316"/>
                </a:lnTo>
                <a:lnTo>
                  <a:pt x="12" y="302"/>
                </a:lnTo>
                <a:lnTo>
                  <a:pt x="8" y="288"/>
                </a:lnTo>
                <a:lnTo>
                  <a:pt x="6" y="273"/>
                </a:lnTo>
                <a:lnTo>
                  <a:pt x="3" y="258"/>
                </a:lnTo>
                <a:lnTo>
                  <a:pt x="2" y="243"/>
                </a:lnTo>
                <a:lnTo>
                  <a:pt x="1" y="229"/>
                </a:lnTo>
                <a:lnTo>
                  <a:pt x="0" y="214"/>
                </a:lnTo>
                <a:lnTo>
                  <a:pt x="1" y="200"/>
                </a:lnTo>
                <a:lnTo>
                  <a:pt x="1" y="188"/>
                </a:lnTo>
                <a:lnTo>
                  <a:pt x="2" y="174"/>
                </a:lnTo>
                <a:lnTo>
                  <a:pt x="5" y="162"/>
                </a:lnTo>
                <a:lnTo>
                  <a:pt x="7" y="149"/>
                </a:lnTo>
                <a:lnTo>
                  <a:pt x="10" y="136"/>
                </a:lnTo>
                <a:lnTo>
                  <a:pt x="13" y="124"/>
                </a:lnTo>
                <a:lnTo>
                  <a:pt x="17" y="112"/>
                </a:lnTo>
                <a:lnTo>
                  <a:pt x="22" y="98"/>
                </a:lnTo>
                <a:lnTo>
                  <a:pt x="28" y="83"/>
                </a:lnTo>
                <a:lnTo>
                  <a:pt x="34" y="70"/>
                </a:lnTo>
                <a:lnTo>
                  <a:pt x="42" y="55"/>
                </a:lnTo>
                <a:lnTo>
                  <a:pt x="49" y="42"/>
                </a:lnTo>
                <a:lnTo>
                  <a:pt x="58" y="27"/>
                </a:lnTo>
                <a:lnTo>
                  <a:pt x="66" y="13"/>
                </a:lnTo>
                <a:lnTo>
                  <a:pt x="76" y="0"/>
                </a:lnTo>
                <a:lnTo>
                  <a:pt x="103" y="0"/>
                </a:lnTo>
                <a:lnTo>
                  <a:pt x="97" y="11"/>
                </a:lnTo>
                <a:lnTo>
                  <a:pt x="92" y="21"/>
                </a:lnTo>
                <a:lnTo>
                  <a:pt x="86" y="31"/>
                </a:lnTo>
                <a:lnTo>
                  <a:pt x="82" y="39"/>
                </a:lnTo>
                <a:lnTo>
                  <a:pt x="78" y="47"/>
                </a:lnTo>
                <a:lnTo>
                  <a:pt x="75" y="54"/>
                </a:lnTo>
                <a:lnTo>
                  <a:pt x="71" y="60"/>
                </a:lnTo>
                <a:lnTo>
                  <a:pt x="70" y="66"/>
                </a:lnTo>
                <a:lnTo>
                  <a:pt x="66" y="74"/>
                </a:lnTo>
                <a:lnTo>
                  <a:pt x="64" y="81"/>
                </a:lnTo>
                <a:lnTo>
                  <a:pt x="60" y="90"/>
                </a:lnTo>
                <a:lnTo>
                  <a:pt x="58" y="97"/>
                </a:lnTo>
                <a:lnTo>
                  <a:pt x="55" y="106"/>
                </a:lnTo>
                <a:lnTo>
                  <a:pt x="53" y="113"/>
                </a:lnTo>
                <a:lnTo>
                  <a:pt x="50" y="122"/>
                </a:lnTo>
                <a:lnTo>
                  <a:pt x="49" y="130"/>
                </a:lnTo>
                <a:lnTo>
                  <a:pt x="47" y="140"/>
                </a:lnTo>
                <a:lnTo>
                  <a:pt x="45" y="151"/>
                </a:lnTo>
                <a:lnTo>
                  <a:pt x="43" y="161"/>
                </a:lnTo>
                <a:lnTo>
                  <a:pt x="42" y="172"/>
                </a:lnTo>
                <a:lnTo>
                  <a:pt x="40" y="182"/>
                </a:lnTo>
                <a:lnTo>
                  <a:pt x="40" y="193"/>
                </a:lnTo>
                <a:lnTo>
                  <a:pt x="40" y="204"/>
                </a:lnTo>
                <a:lnTo>
                  <a:pt x="39" y="214"/>
                </a:lnTo>
                <a:lnTo>
                  <a:pt x="40" y="241"/>
                </a:lnTo>
                <a:lnTo>
                  <a:pt x="44" y="268"/>
                </a:lnTo>
                <a:lnTo>
                  <a:pt x="49" y="295"/>
                </a:lnTo>
                <a:lnTo>
                  <a:pt x="55" y="322"/>
                </a:lnTo>
                <a:lnTo>
                  <a:pt x="65" y="348"/>
                </a:lnTo>
                <a:lnTo>
                  <a:pt x="76" y="375"/>
                </a:lnTo>
                <a:lnTo>
                  <a:pt x="88" y="402"/>
                </a:lnTo>
                <a:lnTo>
                  <a:pt x="103" y="429"/>
                </a:lnTo>
                <a:lnTo>
                  <a:pt x="76" y="42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28" name="Google Shape;1228;p100"/>
          <p:cNvSpPr/>
          <p:nvPr/>
        </p:nvSpPr>
        <p:spPr>
          <a:xfrm>
            <a:off x="5649616" y="2616943"/>
            <a:ext cx="34826" cy="43756"/>
          </a:xfrm>
          <a:custGeom>
            <a:avLst/>
            <a:gdLst/>
            <a:ahLst/>
            <a:cxnLst/>
            <a:rect l="l" t="t" r="r" b="b"/>
            <a:pathLst>
              <a:path w="197" h="248" extrusionOk="0">
                <a:moveTo>
                  <a:pt x="159" y="156"/>
                </a:moveTo>
                <a:lnTo>
                  <a:pt x="197" y="161"/>
                </a:lnTo>
                <a:lnTo>
                  <a:pt x="195" y="171"/>
                </a:lnTo>
                <a:lnTo>
                  <a:pt x="192" y="180"/>
                </a:lnTo>
                <a:lnTo>
                  <a:pt x="190" y="189"/>
                </a:lnTo>
                <a:lnTo>
                  <a:pt x="186" y="198"/>
                </a:lnTo>
                <a:lnTo>
                  <a:pt x="181" y="205"/>
                </a:lnTo>
                <a:lnTo>
                  <a:pt x="176" y="212"/>
                </a:lnTo>
                <a:lnTo>
                  <a:pt x="171" y="218"/>
                </a:lnTo>
                <a:lnTo>
                  <a:pt x="165" y="225"/>
                </a:lnTo>
                <a:lnTo>
                  <a:pt x="159" y="230"/>
                </a:lnTo>
                <a:lnTo>
                  <a:pt x="152" y="234"/>
                </a:lnTo>
                <a:lnTo>
                  <a:pt x="144" y="238"/>
                </a:lnTo>
                <a:lnTo>
                  <a:pt x="137" y="242"/>
                </a:lnTo>
                <a:lnTo>
                  <a:pt x="129" y="244"/>
                </a:lnTo>
                <a:lnTo>
                  <a:pt x="121" y="247"/>
                </a:lnTo>
                <a:lnTo>
                  <a:pt x="112" y="248"/>
                </a:lnTo>
                <a:lnTo>
                  <a:pt x="102" y="248"/>
                </a:lnTo>
                <a:lnTo>
                  <a:pt x="91" y="247"/>
                </a:lnTo>
                <a:lnTo>
                  <a:pt x="80" y="246"/>
                </a:lnTo>
                <a:lnTo>
                  <a:pt x="70" y="243"/>
                </a:lnTo>
                <a:lnTo>
                  <a:pt x="61" y="239"/>
                </a:lnTo>
                <a:lnTo>
                  <a:pt x="52" y="236"/>
                </a:lnTo>
                <a:lnTo>
                  <a:pt x="43" y="230"/>
                </a:lnTo>
                <a:lnTo>
                  <a:pt x="36" y="223"/>
                </a:lnTo>
                <a:lnTo>
                  <a:pt x="29" y="216"/>
                </a:lnTo>
                <a:lnTo>
                  <a:pt x="21" y="207"/>
                </a:lnTo>
                <a:lnTo>
                  <a:pt x="16" y="199"/>
                </a:lnTo>
                <a:lnTo>
                  <a:pt x="11" y="188"/>
                </a:lnTo>
                <a:lnTo>
                  <a:pt x="8" y="177"/>
                </a:lnTo>
                <a:lnTo>
                  <a:pt x="4" y="166"/>
                </a:lnTo>
                <a:lnTo>
                  <a:pt x="2" y="153"/>
                </a:lnTo>
                <a:lnTo>
                  <a:pt x="0" y="139"/>
                </a:lnTo>
                <a:lnTo>
                  <a:pt x="0" y="125"/>
                </a:lnTo>
                <a:lnTo>
                  <a:pt x="0" y="115"/>
                </a:lnTo>
                <a:lnTo>
                  <a:pt x="0" y="107"/>
                </a:lnTo>
                <a:lnTo>
                  <a:pt x="2" y="97"/>
                </a:lnTo>
                <a:lnTo>
                  <a:pt x="3" y="88"/>
                </a:lnTo>
                <a:lnTo>
                  <a:pt x="5" y="81"/>
                </a:lnTo>
                <a:lnTo>
                  <a:pt x="6" y="72"/>
                </a:lnTo>
                <a:lnTo>
                  <a:pt x="9" y="65"/>
                </a:lnTo>
                <a:lnTo>
                  <a:pt x="13" y="57"/>
                </a:lnTo>
                <a:lnTo>
                  <a:pt x="15" y="50"/>
                </a:lnTo>
                <a:lnTo>
                  <a:pt x="19" y="44"/>
                </a:lnTo>
                <a:lnTo>
                  <a:pt x="24" y="38"/>
                </a:lnTo>
                <a:lnTo>
                  <a:pt x="27" y="33"/>
                </a:lnTo>
                <a:lnTo>
                  <a:pt x="32" y="27"/>
                </a:lnTo>
                <a:lnTo>
                  <a:pt x="37" y="22"/>
                </a:lnTo>
                <a:lnTo>
                  <a:pt x="43" y="18"/>
                </a:lnTo>
                <a:lnTo>
                  <a:pt x="49" y="14"/>
                </a:lnTo>
                <a:lnTo>
                  <a:pt x="56" y="11"/>
                </a:lnTo>
                <a:lnTo>
                  <a:pt x="62" y="8"/>
                </a:lnTo>
                <a:lnTo>
                  <a:pt x="68" y="6"/>
                </a:lnTo>
                <a:lnTo>
                  <a:pt x="75" y="3"/>
                </a:lnTo>
                <a:lnTo>
                  <a:pt x="81" y="2"/>
                </a:lnTo>
                <a:lnTo>
                  <a:pt x="89" y="1"/>
                </a:lnTo>
                <a:lnTo>
                  <a:pt x="96" y="0"/>
                </a:lnTo>
                <a:lnTo>
                  <a:pt x="104" y="0"/>
                </a:lnTo>
                <a:lnTo>
                  <a:pt x="112" y="0"/>
                </a:lnTo>
                <a:lnTo>
                  <a:pt x="121" y="1"/>
                </a:lnTo>
                <a:lnTo>
                  <a:pt x="128" y="2"/>
                </a:lnTo>
                <a:lnTo>
                  <a:pt x="137" y="5"/>
                </a:lnTo>
                <a:lnTo>
                  <a:pt x="144" y="7"/>
                </a:lnTo>
                <a:lnTo>
                  <a:pt x="150" y="11"/>
                </a:lnTo>
                <a:lnTo>
                  <a:pt x="158" y="14"/>
                </a:lnTo>
                <a:lnTo>
                  <a:pt x="163" y="19"/>
                </a:lnTo>
                <a:lnTo>
                  <a:pt x="169" y="24"/>
                </a:lnTo>
                <a:lnTo>
                  <a:pt x="174" y="30"/>
                </a:lnTo>
                <a:lnTo>
                  <a:pt x="179" y="37"/>
                </a:lnTo>
                <a:lnTo>
                  <a:pt x="182" y="43"/>
                </a:lnTo>
                <a:lnTo>
                  <a:pt x="186" y="50"/>
                </a:lnTo>
                <a:lnTo>
                  <a:pt x="188" y="57"/>
                </a:lnTo>
                <a:lnTo>
                  <a:pt x="191" y="66"/>
                </a:lnTo>
                <a:lnTo>
                  <a:pt x="193" y="75"/>
                </a:lnTo>
                <a:lnTo>
                  <a:pt x="157" y="81"/>
                </a:lnTo>
                <a:lnTo>
                  <a:pt x="154" y="75"/>
                </a:lnTo>
                <a:lnTo>
                  <a:pt x="153" y="70"/>
                </a:lnTo>
                <a:lnTo>
                  <a:pt x="150" y="65"/>
                </a:lnTo>
                <a:lnTo>
                  <a:pt x="149" y="60"/>
                </a:lnTo>
                <a:lnTo>
                  <a:pt x="147" y="56"/>
                </a:lnTo>
                <a:lnTo>
                  <a:pt x="143" y="51"/>
                </a:lnTo>
                <a:lnTo>
                  <a:pt x="141" y="48"/>
                </a:lnTo>
                <a:lnTo>
                  <a:pt x="137" y="45"/>
                </a:lnTo>
                <a:lnTo>
                  <a:pt x="133" y="43"/>
                </a:lnTo>
                <a:lnTo>
                  <a:pt x="131" y="40"/>
                </a:lnTo>
                <a:lnTo>
                  <a:pt x="126" y="38"/>
                </a:lnTo>
                <a:lnTo>
                  <a:pt x="122" y="37"/>
                </a:lnTo>
                <a:lnTo>
                  <a:pt x="118" y="34"/>
                </a:lnTo>
                <a:lnTo>
                  <a:pt x="113" y="34"/>
                </a:lnTo>
                <a:lnTo>
                  <a:pt x="110" y="33"/>
                </a:lnTo>
                <a:lnTo>
                  <a:pt x="105" y="33"/>
                </a:lnTo>
                <a:lnTo>
                  <a:pt x="97" y="33"/>
                </a:lnTo>
                <a:lnTo>
                  <a:pt x="91" y="34"/>
                </a:lnTo>
                <a:lnTo>
                  <a:pt x="84" y="37"/>
                </a:lnTo>
                <a:lnTo>
                  <a:pt x="78" y="38"/>
                </a:lnTo>
                <a:lnTo>
                  <a:pt x="73" y="41"/>
                </a:lnTo>
                <a:lnTo>
                  <a:pt x="67" y="45"/>
                </a:lnTo>
                <a:lnTo>
                  <a:pt x="62" y="50"/>
                </a:lnTo>
                <a:lnTo>
                  <a:pt x="58" y="55"/>
                </a:lnTo>
                <a:lnTo>
                  <a:pt x="53" y="61"/>
                </a:lnTo>
                <a:lnTo>
                  <a:pt x="49" y="67"/>
                </a:lnTo>
                <a:lnTo>
                  <a:pt x="47" y="75"/>
                </a:lnTo>
                <a:lnTo>
                  <a:pt x="43" y="83"/>
                </a:lnTo>
                <a:lnTo>
                  <a:pt x="42" y="92"/>
                </a:lnTo>
                <a:lnTo>
                  <a:pt x="41" y="102"/>
                </a:lnTo>
                <a:lnTo>
                  <a:pt x="40" y="113"/>
                </a:lnTo>
                <a:lnTo>
                  <a:pt x="40" y="124"/>
                </a:lnTo>
                <a:lnTo>
                  <a:pt x="40" y="135"/>
                </a:lnTo>
                <a:lnTo>
                  <a:pt x="41" y="146"/>
                </a:lnTo>
                <a:lnTo>
                  <a:pt x="42" y="156"/>
                </a:lnTo>
                <a:lnTo>
                  <a:pt x="43" y="164"/>
                </a:lnTo>
                <a:lnTo>
                  <a:pt x="46" y="173"/>
                </a:lnTo>
                <a:lnTo>
                  <a:pt x="49" y="180"/>
                </a:lnTo>
                <a:lnTo>
                  <a:pt x="53" y="188"/>
                </a:lnTo>
                <a:lnTo>
                  <a:pt x="57" y="193"/>
                </a:lnTo>
                <a:lnTo>
                  <a:pt x="62" y="198"/>
                </a:lnTo>
                <a:lnTo>
                  <a:pt x="67" y="203"/>
                </a:lnTo>
                <a:lnTo>
                  <a:pt x="72" y="206"/>
                </a:lnTo>
                <a:lnTo>
                  <a:pt x="77" y="210"/>
                </a:lnTo>
                <a:lnTo>
                  <a:pt x="83" y="211"/>
                </a:lnTo>
                <a:lnTo>
                  <a:pt x="89" y="214"/>
                </a:lnTo>
                <a:lnTo>
                  <a:pt x="95" y="215"/>
                </a:lnTo>
                <a:lnTo>
                  <a:pt x="102" y="215"/>
                </a:lnTo>
                <a:lnTo>
                  <a:pt x="109" y="215"/>
                </a:lnTo>
                <a:lnTo>
                  <a:pt x="113" y="214"/>
                </a:lnTo>
                <a:lnTo>
                  <a:pt x="118" y="212"/>
                </a:lnTo>
                <a:lnTo>
                  <a:pt x="123" y="211"/>
                </a:lnTo>
                <a:lnTo>
                  <a:pt x="128" y="209"/>
                </a:lnTo>
                <a:lnTo>
                  <a:pt x="132" y="206"/>
                </a:lnTo>
                <a:lnTo>
                  <a:pt x="136" y="204"/>
                </a:lnTo>
                <a:lnTo>
                  <a:pt x="141" y="200"/>
                </a:lnTo>
                <a:lnTo>
                  <a:pt x="144" y="196"/>
                </a:lnTo>
                <a:lnTo>
                  <a:pt x="147" y="191"/>
                </a:lnTo>
                <a:lnTo>
                  <a:pt x="150" y="187"/>
                </a:lnTo>
                <a:lnTo>
                  <a:pt x="153" y="182"/>
                </a:lnTo>
                <a:lnTo>
                  <a:pt x="154" y="175"/>
                </a:lnTo>
                <a:lnTo>
                  <a:pt x="157" y="169"/>
                </a:lnTo>
                <a:lnTo>
                  <a:pt x="158" y="163"/>
                </a:lnTo>
                <a:lnTo>
                  <a:pt x="159" y="1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29" name="Google Shape;1229;p100"/>
          <p:cNvSpPr/>
          <p:nvPr/>
        </p:nvSpPr>
        <p:spPr>
          <a:xfrm>
            <a:off x="5688014" y="2616943"/>
            <a:ext cx="37505" cy="43756"/>
          </a:xfrm>
          <a:custGeom>
            <a:avLst/>
            <a:gdLst/>
            <a:ahLst/>
            <a:cxnLst/>
            <a:rect l="l" t="t" r="r" b="b"/>
            <a:pathLst>
              <a:path w="211" h="248" extrusionOk="0">
                <a:moveTo>
                  <a:pt x="0" y="124"/>
                </a:moveTo>
                <a:lnTo>
                  <a:pt x="0" y="108"/>
                </a:lnTo>
                <a:lnTo>
                  <a:pt x="2" y="93"/>
                </a:lnTo>
                <a:lnTo>
                  <a:pt x="4" y="80"/>
                </a:lnTo>
                <a:lnTo>
                  <a:pt x="8" y="66"/>
                </a:lnTo>
                <a:lnTo>
                  <a:pt x="13" y="55"/>
                </a:lnTo>
                <a:lnTo>
                  <a:pt x="19" y="44"/>
                </a:lnTo>
                <a:lnTo>
                  <a:pt x="27" y="34"/>
                </a:lnTo>
                <a:lnTo>
                  <a:pt x="34" y="27"/>
                </a:lnTo>
                <a:lnTo>
                  <a:pt x="41" y="21"/>
                </a:lnTo>
                <a:lnTo>
                  <a:pt x="50" y="14"/>
                </a:lnTo>
                <a:lnTo>
                  <a:pt x="57" y="11"/>
                </a:lnTo>
                <a:lnTo>
                  <a:pt x="66" y="7"/>
                </a:lnTo>
                <a:lnTo>
                  <a:pt x="76" y="3"/>
                </a:lnTo>
                <a:lnTo>
                  <a:pt x="86" y="2"/>
                </a:lnTo>
                <a:lnTo>
                  <a:pt x="95" y="0"/>
                </a:lnTo>
                <a:lnTo>
                  <a:pt x="105" y="0"/>
                </a:lnTo>
                <a:lnTo>
                  <a:pt x="116" y="1"/>
                </a:lnTo>
                <a:lnTo>
                  <a:pt x="127" y="2"/>
                </a:lnTo>
                <a:lnTo>
                  <a:pt x="137" y="5"/>
                </a:lnTo>
                <a:lnTo>
                  <a:pt x="147" y="8"/>
                </a:lnTo>
                <a:lnTo>
                  <a:pt x="157" y="12"/>
                </a:lnTo>
                <a:lnTo>
                  <a:pt x="166" y="18"/>
                </a:lnTo>
                <a:lnTo>
                  <a:pt x="174" y="24"/>
                </a:lnTo>
                <a:lnTo>
                  <a:pt x="182" y="32"/>
                </a:lnTo>
                <a:lnTo>
                  <a:pt x="189" y="40"/>
                </a:lnTo>
                <a:lnTo>
                  <a:pt x="194" y="50"/>
                </a:lnTo>
                <a:lnTo>
                  <a:pt x="200" y="60"/>
                </a:lnTo>
                <a:lnTo>
                  <a:pt x="204" y="70"/>
                </a:lnTo>
                <a:lnTo>
                  <a:pt x="207" y="82"/>
                </a:lnTo>
                <a:lnTo>
                  <a:pt x="209" y="94"/>
                </a:lnTo>
                <a:lnTo>
                  <a:pt x="211" y="107"/>
                </a:lnTo>
                <a:lnTo>
                  <a:pt x="211" y="120"/>
                </a:lnTo>
                <a:lnTo>
                  <a:pt x="211" y="131"/>
                </a:lnTo>
                <a:lnTo>
                  <a:pt x="210" y="142"/>
                </a:lnTo>
                <a:lnTo>
                  <a:pt x="209" y="152"/>
                </a:lnTo>
                <a:lnTo>
                  <a:pt x="207" y="162"/>
                </a:lnTo>
                <a:lnTo>
                  <a:pt x="206" y="171"/>
                </a:lnTo>
                <a:lnTo>
                  <a:pt x="204" y="178"/>
                </a:lnTo>
                <a:lnTo>
                  <a:pt x="201" y="185"/>
                </a:lnTo>
                <a:lnTo>
                  <a:pt x="198" y="193"/>
                </a:lnTo>
                <a:lnTo>
                  <a:pt x="194" y="199"/>
                </a:lnTo>
                <a:lnTo>
                  <a:pt x="190" y="205"/>
                </a:lnTo>
                <a:lnTo>
                  <a:pt x="187" y="211"/>
                </a:lnTo>
                <a:lnTo>
                  <a:pt x="182" y="216"/>
                </a:lnTo>
                <a:lnTo>
                  <a:pt x="177" y="221"/>
                </a:lnTo>
                <a:lnTo>
                  <a:pt x="172" y="226"/>
                </a:lnTo>
                <a:lnTo>
                  <a:pt x="166" y="230"/>
                </a:lnTo>
                <a:lnTo>
                  <a:pt x="159" y="233"/>
                </a:lnTo>
                <a:lnTo>
                  <a:pt x="153" y="237"/>
                </a:lnTo>
                <a:lnTo>
                  <a:pt x="147" y="239"/>
                </a:lnTo>
                <a:lnTo>
                  <a:pt x="141" y="242"/>
                </a:lnTo>
                <a:lnTo>
                  <a:pt x="134" y="244"/>
                </a:lnTo>
                <a:lnTo>
                  <a:pt x="126" y="246"/>
                </a:lnTo>
                <a:lnTo>
                  <a:pt x="120" y="247"/>
                </a:lnTo>
                <a:lnTo>
                  <a:pt x="113" y="248"/>
                </a:lnTo>
                <a:lnTo>
                  <a:pt x="105" y="248"/>
                </a:lnTo>
                <a:lnTo>
                  <a:pt x="94" y="247"/>
                </a:lnTo>
                <a:lnTo>
                  <a:pt x="83" y="246"/>
                </a:lnTo>
                <a:lnTo>
                  <a:pt x="72" y="243"/>
                </a:lnTo>
                <a:lnTo>
                  <a:pt x="62" y="239"/>
                </a:lnTo>
                <a:lnTo>
                  <a:pt x="54" y="236"/>
                </a:lnTo>
                <a:lnTo>
                  <a:pt x="44" y="230"/>
                </a:lnTo>
                <a:lnTo>
                  <a:pt x="36" y="223"/>
                </a:lnTo>
                <a:lnTo>
                  <a:pt x="29" y="216"/>
                </a:lnTo>
                <a:lnTo>
                  <a:pt x="22" y="207"/>
                </a:lnTo>
                <a:lnTo>
                  <a:pt x="16" y="198"/>
                </a:lnTo>
                <a:lnTo>
                  <a:pt x="11" y="188"/>
                </a:lnTo>
                <a:lnTo>
                  <a:pt x="7" y="177"/>
                </a:lnTo>
                <a:lnTo>
                  <a:pt x="3" y="164"/>
                </a:lnTo>
                <a:lnTo>
                  <a:pt x="1" y="152"/>
                </a:lnTo>
                <a:lnTo>
                  <a:pt x="0" y="139"/>
                </a:lnTo>
                <a:lnTo>
                  <a:pt x="0" y="124"/>
                </a:lnTo>
                <a:close/>
                <a:moveTo>
                  <a:pt x="39" y="124"/>
                </a:moveTo>
                <a:lnTo>
                  <a:pt x="39" y="135"/>
                </a:lnTo>
                <a:lnTo>
                  <a:pt x="40" y="145"/>
                </a:lnTo>
                <a:lnTo>
                  <a:pt x="41" y="155"/>
                </a:lnTo>
                <a:lnTo>
                  <a:pt x="44" y="163"/>
                </a:lnTo>
                <a:lnTo>
                  <a:pt x="46" y="172"/>
                </a:lnTo>
                <a:lnTo>
                  <a:pt x="49" y="179"/>
                </a:lnTo>
                <a:lnTo>
                  <a:pt x="54" y="187"/>
                </a:lnTo>
                <a:lnTo>
                  <a:pt x="57" y="191"/>
                </a:lnTo>
                <a:lnTo>
                  <a:pt x="62" y="198"/>
                </a:lnTo>
                <a:lnTo>
                  <a:pt x="67" y="203"/>
                </a:lnTo>
                <a:lnTo>
                  <a:pt x="73" y="206"/>
                </a:lnTo>
                <a:lnTo>
                  <a:pt x="79" y="209"/>
                </a:lnTo>
                <a:lnTo>
                  <a:pt x="86" y="211"/>
                </a:lnTo>
                <a:lnTo>
                  <a:pt x="92" y="214"/>
                </a:lnTo>
                <a:lnTo>
                  <a:pt x="98" y="215"/>
                </a:lnTo>
                <a:lnTo>
                  <a:pt x="105" y="215"/>
                </a:lnTo>
                <a:lnTo>
                  <a:pt x="113" y="215"/>
                </a:lnTo>
                <a:lnTo>
                  <a:pt x="119" y="214"/>
                </a:lnTo>
                <a:lnTo>
                  <a:pt x="125" y="211"/>
                </a:lnTo>
                <a:lnTo>
                  <a:pt x="131" y="209"/>
                </a:lnTo>
                <a:lnTo>
                  <a:pt x="137" y="206"/>
                </a:lnTo>
                <a:lnTo>
                  <a:pt x="142" y="203"/>
                </a:lnTo>
                <a:lnTo>
                  <a:pt x="148" y="198"/>
                </a:lnTo>
                <a:lnTo>
                  <a:pt x="153" y="191"/>
                </a:lnTo>
                <a:lnTo>
                  <a:pt x="157" y="187"/>
                </a:lnTo>
                <a:lnTo>
                  <a:pt x="161" y="179"/>
                </a:lnTo>
                <a:lnTo>
                  <a:pt x="164" y="172"/>
                </a:lnTo>
                <a:lnTo>
                  <a:pt x="167" y="163"/>
                </a:lnTo>
                <a:lnTo>
                  <a:pt x="169" y="155"/>
                </a:lnTo>
                <a:lnTo>
                  <a:pt x="171" y="145"/>
                </a:lnTo>
                <a:lnTo>
                  <a:pt x="172" y="134"/>
                </a:lnTo>
                <a:lnTo>
                  <a:pt x="172" y="123"/>
                </a:lnTo>
                <a:lnTo>
                  <a:pt x="172" y="112"/>
                </a:lnTo>
                <a:lnTo>
                  <a:pt x="171" y="102"/>
                </a:lnTo>
                <a:lnTo>
                  <a:pt x="169" y="93"/>
                </a:lnTo>
                <a:lnTo>
                  <a:pt x="167" y="83"/>
                </a:lnTo>
                <a:lnTo>
                  <a:pt x="164" y="76"/>
                </a:lnTo>
                <a:lnTo>
                  <a:pt x="161" y="68"/>
                </a:lnTo>
                <a:lnTo>
                  <a:pt x="157" y="62"/>
                </a:lnTo>
                <a:lnTo>
                  <a:pt x="152" y="56"/>
                </a:lnTo>
                <a:lnTo>
                  <a:pt x="147" y="50"/>
                </a:lnTo>
                <a:lnTo>
                  <a:pt x="142" y="46"/>
                </a:lnTo>
                <a:lnTo>
                  <a:pt x="137" y="41"/>
                </a:lnTo>
                <a:lnTo>
                  <a:pt x="131" y="39"/>
                </a:lnTo>
                <a:lnTo>
                  <a:pt x="125" y="37"/>
                </a:lnTo>
                <a:lnTo>
                  <a:pt x="119" y="34"/>
                </a:lnTo>
                <a:lnTo>
                  <a:pt x="113" y="34"/>
                </a:lnTo>
                <a:lnTo>
                  <a:pt x="105" y="33"/>
                </a:lnTo>
                <a:lnTo>
                  <a:pt x="98" y="34"/>
                </a:lnTo>
                <a:lnTo>
                  <a:pt x="92" y="34"/>
                </a:lnTo>
                <a:lnTo>
                  <a:pt x="86" y="37"/>
                </a:lnTo>
                <a:lnTo>
                  <a:pt x="79" y="39"/>
                </a:lnTo>
                <a:lnTo>
                  <a:pt x="73" y="41"/>
                </a:lnTo>
                <a:lnTo>
                  <a:pt x="67" y="46"/>
                </a:lnTo>
                <a:lnTo>
                  <a:pt x="62" y="50"/>
                </a:lnTo>
                <a:lnTo>
                  <a:pt x="57" y="56"/>
                </a:lnTo>
                <a:lnTo>
                  <a:pt x="54" y="61"/>
                </a:lnTo>
                <a:lnTo>
                  <a:pt x="49" y="68"/>
                </a:lnTo>
                <a:lnTo>
                  <a:pt x="46" y="76"/>
                </a:lnTo>
                <a:lnTo>
                  <a:pt x="44" y="84"/>
                </a:lnTo>
                <a:lnTo>
                  <a:pt x="41" y="93"/>
                </a:lnTo>
                <a:lnTo>
                  <a:pt x="40" y="103"/>
                </a:lnTo>
                <a:lnTo>
                  <a:pt x="39" y="113"/>
                </a:lnTo>
                <a:lnTo>
                  <a:pt x="39" y="1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30" name="Google Shape;1230;p100"/>
          <p:cNvSpPr/>
          <p:nvPr/>
        </p:nvSpPr>
        <p:spPr>
          <a:xfrm>
            <a:off x="5733556" y="2617836"/>
            <a:ext cx="33040" cy="42863"/>
          </a:xfrm>
          <a:custGeom>
            <a:avLst/>
            <a:gdLst/>
            <a:ahLst/>
            <a:cxnLst/>
            <a:rect l="l" t="t" r="r" b="b"/>
            <a:pathLst>
              <a:path w="184" h="242" extrusionOk="0">
                <a:moveTo>
                  <a:pt x="149" y="236"/>
                </a:moveTo>
                <a:lnTo>
                  <a:pt x="149" y="201"/>
                </a:lnTo>
                <a:lnTo>
                  <a:pt x="142" y="211"/>
                </a:lnTo>
                <a:lnTo>
                  <a:pt x="134" y="219"/>
                </a:lnTo>
                <a:lnTo>
                  <a:pt x="126" y="226"/>
                </a:lnTo>
                <a:lnTo>
                  <a:pt x="117" y="232"/>
                </a:lnTo>
                <a:lnTo>
                  <a:pt x="109" y="236"/>
                </a:lnTo>
                <a:lnTo>
                  <a:pt x="99" y="240"/>
                </a:lnTo>
                <a:lnTo>
                  <a:pt x="88" y="241"/>
                </a:lnTo>
                <a:lnTo>
                  <a:pt x="77" y="242"/>
                </a:lnTo>
                <a:lnTo>
                  <a:pt x="72" y="242"/>
                </a:lnTo>
                <a:lnTo>
                  <a:pt x="67" y="241"/>
                </a:lnTo>
                <a:lnTo>
                  <a:pt x="63" y="241"/>
                </a:lnTo>
                <a:lnTo>
                  <a:pt x="58" y="240"/>
                </a:lnTo>
                <a:lnTo>
                  <a:pt x="53" y="238"/>
                </a:lnTo>
                <a:lnTo>
                  <a:pt x="48" y="237"/>
                </a:lnTo>
                <a:lnTo>
                  <a:pt x="45" y="236"/>
                </a:lnTo>
                <a:lnTo>
                  <a:pt x="40" y="233"/>
                </a:lnTo>
                <a:lnTo>
                  <a:pt x="36" y="232"/>
                </a:lnTo>
                <a:lnTo>
                  <a:pt x="32" y="230"/>
                </a:lnTo>
                <a:lnTo>
                  <a:pt x="29" y="227"/>
                </a:lnTo>
                <a:lnTo>
                  <a:pt x="25" y="225"/>
                </a:lnTo>
                <a:lnTo>
                  <a:pt x="21" y="222"/>
                </a:lnTo>
                <a:lnTo>
                  <a:pt x="19" y="220"/>
                </a:lnTo>
                <a:lnTo>
                  <a:pt x="16" y="216"/>
                </a:lnTo>
                <a:lnTo>
                  <a:pt x="14" y="214"/>
                </a:lnTo>
                <a:lnTo>
                  <a:pt x="13" y="210"/>
                </a:lnTo>
                <a:lnTo>
                  <a:pt x="10" y="208"/>
                </a:lnTo>
                <a:lnTo>
                  <a:pt x="9" y="204"/>
                </a:lnTo>
                <a:lnTo>
                  <a:pt x="7" y="200"/>
                </a:lnTo>
                <a:lnTo>
                  <a:pt x="5" y="197"/>
                </a:lnTo>
                <a:lnTo>
                  <a:pt x="4" y="193"/>
                </a:lnTo>
                <a:lnTo>
                  <a:pt x="3" y="188"/>
                </a:lnTo>
                <a:lnTo>
                  <a:pt x="3" y="184"/>
                </a:lnTo>
                <a:lnTo>
                  <a:pt x="2" y="181"/>
                </a:lnTo>
                <a:lnTo>
                  <a:pt x="2" y="177"/>
                </a:lnTo>
                <a:lnTo>
                  <a:pt x="0" y="173"/>
                </a:lnTo>
                <a:lnTo>
                  <a:pt x="0" y="168"/>
                </a:lnTo>
                <a:lnTo>
                  <a:pt x="0" y="163"/>
                </a:lnTo>
                <a:lnTo>
                  <a:pt x="0" y="158"/>
                </a:lnTo>
                <a:lnTo>
                  <a:pt x="0" y="152"/>
                </a:lnTo>
                <a:lnTo>
                  <a:pt x="0" y="146"/>
                </a:lnTo>
                <a:lnTo>
                  <a:pt x="0" y="0"/>
                </a:lnTo>
                <a:lnTo>
                  <a:pt x="39" y="0"/>
                </a:lnTo>
                <a:lnTo>
                  <a:pt x="39" y="131"/>
                </a:lnTo>
                <a:lnTo>
                  <a:pt x="39" y="139"/>
                </a:lnTo>
                <a:lnTo>
                  <a:pt x="39" y="145"/>
                </a:lnTo>
                <a:lnTo>
                  <a:pt x="39" y="151"/>
                </a:lnTo>
                <a:lnTo>
                  <a:pt x="39" y="157"/>
                </a:lnTo>
                <a:lnTo>
                  <a:pt x="40" y="162"/>
                </a:lnTo>
                <a:lnTo>
                  <a:pt x="40" y="167"/>
                </a:lnTo>
                <a:lnTo>
                  <a:pt x="40" y="171"/>
                </a:lnTo>
                <a:lnTo>
                  <a:pt x="41" y="173"/>
                </a:lnTo>
                <a:lnTo>
                  <a:pt x="42" y="177"/>
                </a:lnTo>
                <a:lnTo>
                  <a:pt x="43" y="181"/>
                </a:lnTo>
                <a:lnTo>
                  <a:pt x="45" y="184"/>
                </a:lnTo>
                <a:lnTo>
                  <a:pt x="46" y="188"/>
                </a:lnTo>
                <a:lnTo>
                  <a:pt x="48" y="190"/>
                </a:lnTo>
                <a:lnTo>
                  <a:pt x="51" y="193"/>
                </a:lnTo>
                <a:lnTo>
                  <a:pt x="53" y="195"/>
                </a:lnTo>
                <a:lnTo>
                  <a:pt x="56" y="198"/>
                </a:lnTo>
                <a:lnTo>
                  <a:pt x="59" y="200"/>
                </a:lnTo>
                <a:lnTo>
                  <a:pt x="62" y="203"/>
                </a:lnTo>
                <a:lnTo>
                  <a:pt x="66" y="204"/>
                </a:lnTo>
                <a:lnTo>
                  <a:pt x="69" y="205"/>
                </a:lnTo>
                <a:lnTo>
                  <a:pt x="73" y="206"/>
                </a:lnTo>
                <a:lnTo>
                  <a:pt x="77" y="206"/>
                </a:lnTo>
                <a:lnTo>
                  <a:pt x="80" y="208"/>
                </a:lnTo>
                <a:lnTo>
                  <a:pt x="85" y="208"/>
                </a:lnTo>
                <a:lnTo>
                  <a:pt x="89" y="208"/>
                </a:lnTo>
                <a:lnTo>
                  <a:pt x="94" y="206"/>
                </a:lnTo>
                <a:lnTo>
                  <a:pt x="98" y="206"/>
                </a:lnTo>
                <a:lnTo>
                  <a:pt x="101" y="205"/>
                </a:lnTo>
                <a:lnTo>
                  <a:pt x="106" y="204"/>
                </a:lnTo>
                <a:lnTo>
                  <a:pt x="110" y="201"/>
                </a:lnTo>
                <a:lnTo>
                  <a:pt x="114" y="200"/>
                </a:lnTo>
                <a:lnTo>
                  <a:pt x="117" y="198"/>
                </a:lnTo>
                <a:lnTo>
                  <a:pt x="121" y="195"/>
                </a:lnTo>
                <a:lnTo>
                  <a:pt x="125" y="193"/>
                </a:lnTo>
                <a:lnTo>
                  <a:pt x="127" y="190"/>
                </a:lnTo>
                <a:lnTo>
                  <a:pt x="130" y="187"/>
                </a:lnTo>
                <a:lnTo>
                  <a:pt x="133" y="184"/>
                </a:lnTo>
                <a:lnTo>
                  <a:pt x="134" y="181"/>
                </a:lnTo>
                <a:lnTo>
                  <a:pt x="137" y="177"/>
                </a:lnTo>
                <a:lnTo>
                  <a:pt x="138" y="173"/>
                </a:lnTo>
                <a:lnTo>
                  <a:pt x="141" y="168"/>
                </a:lnTo>
                <a:lnTo>
                  <a:pt x="142" y="163"/>
                </a:lnTo>
                <a:lnTo>
                  <a:pt x="142" y="158"/>
                </a:lnTo>
                <a:lnTo>
                  <a:pt x="143" y="153"/>
                </a:lnTo>
                <a:lnTo>
                  <a:pt x="144" y="147"/>
                </a:lnTo>
                <a:lnTo>
                  <a:pt x="144" y="141"/>
                </a:lnTo>
                <a:lnTo>
                  <a:pt x="144" y="134"/>
                </a:lnTo>
                <a:lnTo>
                  <a:pt x="144" y="126"/>
                </a:lnTo>
                <a:lnTo>
                  <a:pt x="144" y="0"/>
                </a:lnTo>
                <a:lnTo>
                  <a:pt x="184" y="0"/>
                </a:lnTo>
                <a:lnTo>
                  <a:pt x="184" y="236"/>
                </a:lnTo>
                <a:lnTo>
                  <a:pt x="149" y="23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31" name="Google Shape;1231;p100"/>
          <p:cNvSpPr/>
          <p:nvPr/>
        </p:nvSpPr>
        <p:spPr>
          <a:xfrm>
            <a:off x="5777311" y="2616943"/>
            <a:ext cx="33040" cy="42863"/>
          </a:xfrm>
          <a:custGeom>
            <a:avLst/>
            <a:gdLst/>
            <a:ahLst/>
            <a:cxnLst/>
            <a:rect l="l" t="t" r="r" b="b"/>
            <a:pathLst>
              <a:path w="184" h="242" extrusionOk="0">
                <a:moveTo>
                  <a:pt x="0" y="242"/>
                </a:moveTo>
                <a:lnTo>
                  <a:pt x="0" y="6"/>
                </a:lnTo>
                <a:lnTo>
                  <a:pt x="34" y="6"/>
                </a:lnTo>
                <a:lnTo>
                  <a:pt x="34" y="39"/>
                </a:lnTo>
                <a:lnTo>
                  <a:pt x="42" y="30"/>
                </a:lnTo>
                <a:lnTo>
                  <a:pt x="49" y="22"/>
                </a:lnTo>
                <a:lnTo>
                  <a:pt x="56" y="16"/>
                </a:lnTo>
                <a:lnTo>
                  <a:pt x="65" y="9"/>
                </a:lnTo>
                <a:lnTo>
                  <a:pt x="75" y="6"/>
                </a:lnTo>
                <a:lnTo>
                  <a:pt x="85" y="2"/>
                </a:lnTo>
                <a:lnTo>
                  <a:pt x="96" y="1"/>
                </a:lnTo>
                <a:lnTo>
                  <a:pt x="107" y="0"/>
                </a:lnTo>
                <a:lnTo>
                  <a:pt x="112" y="0"/>
                </a:lnTo>
                <a:lnTo>
                  <a:pt x="117" y="1"/>
                </a:lnTo>
                <a:lnTo>
                  <a:pt x="121" y="1"/>
                </a:lnTo>
                <a:lnTo>
                  <a:pt x="126" y="2"/>
                </a:lnTo>
                <a:lnTo>
                  <a:pt x="130" y="3"/>
                </a:lnTo>
                <a:lnTo>
                  <a:pt x="135" y="5"/>
                </a:lnTo>
                <a:lnTo>
                  <a:pt x="140" y="6"/>
                </a:lnTo>
                <a:lnTo>
                  <a:pt x="144" y="7"/>
                </a:lnTo>
                <a:lnTo>
                  <a:pt x="149" y="9"/>
                </a:lnTo>
                <a:lnTo>
                  <a:pt x="152" y="12"/>
                </a:lnTo>
                <a:lnTo>
                  <a:pt x="156" y="14"/>
                </a:lnTo>
                <a:lnTo>
                  <a:pt x="158" y="17"/>
                </a:lnTo>
                <a:lnTo>
                  <a:pt x="162" y="19"/>
                </a:lnTo>
                <a:lnTo>
                  <a:pt x="165" y="22"/>
                </a:lnTo>
                <a:lnTo>
                  <a:pt x="167" y="24"/>
                </a:lnTo>
                <a:lnTo>
                  <a:pt x="169" y="28"/>
                </a:lnTo>
                <a:lnTo>
                  <a:pt x="172" y="32"/>
                </a:lnTo>
                <a:lnTo>
                  <a:pt x="173" y="34"/>
                </a:lnTo>
                <a:lnTo>
                  <a:pt x="176" y="38"/>
                </a:lnTo>
                <a:lnTo>
                  <a:pt x="177" y="41"/>
                </a:lnTo>
                <a:lnTo>
                  <a:pt x="178" y="45"/>
                </a:lnTo>
                <a:lnTo>
                  <a:pt x="179" y="49"/>
                </a:lnTo>
                <a:lnTo>
                  <a:pt x="181" y="54"/>
                </a:lnTo>
                <a:lnTo>
                  <a:pt x="182" y="57"/>
                </a:lnTo>
                <a:lnTo>
                  <a:pt x="182" y="61"/>
                </a:lnTo>
                <a:lnTo>
                  <a:pt x="183" y="64"/>
                </a:lnTo>
                <a:lnTo>
                  <a:pt x="183" y="68"/>
                </a:lnTo>
                <a:lnTo>
                  <a:pt x="183" y="73"/>
                </a:lnTo>
                <a:lnTo>
                  <a:pt x="183" y="78"/>
                </a:lnTo>
                <a:lnTo>
                  <a:pt x="183" y="83"/>
                </a:lnTo>
                <a:lnTo>
                  <a:pt x="184" y="89"/>
                </a:lnTo>
                <a:lnTo>
                  <a:pt x="184" y="97"/>
                </a:lnTo>
                <a:lnTo>
                  <a:pt x="184" y="242"/>
                </a:lnTo>
                <a:lnTo>
                  <a:pt x="145" y="242"/>
                </a:lnTo>
                <a:lnTo>
                  <a:pt x="145" y="98"/>
                </a:lnTo>
                <a:lnTo>
                  <a:pt x="145" y="92"/>
                </a:lnTo>
                <a:lnTo>
                  <a:pt x="145" y="87"/>
                </a:lnTo>
                <a:lnTo>
                  <a:pt x="145" y="82"/>
                </a:lnTo>
                <a:lnTo>
                  <a:pt x="145" y="77"/>
                </a:lnTo>
                <a:lnTo>
                  <a:pt x="144" y="72"/>
                </a:lnTo>
                <a:lnTo>
                  <a:pt x="142" y="68"/>
                </a:lnTo>
                <a:lnTo>
                  <a:pt x="142" y="65"/>
                </a:lnTo>
                <a:lnTo>
                  <a:pt x="141" y="61"/>
                </a:lnTo>
                <a:lnTo>
                  <a:pt x="140" y="59"/>
                </a:lnTo>
                <a:lnTo>
                  <a:pt x="139" y="56"/>
                </a:lnTo>
                <a:lnTo>
                  <a:pt x="136" y="53"/>
                </a:lnTo>
                <a:lnTo>
                  <a:pt x="135" y="50"/>
                </a:lnTo>
                <a:lnTo>
                  <a:pt x="133" y="48"/>
                </a:lnTo>
                <a:lnTo>
                  <a:pt x="130" y="46"/>
                </a:lnTo>
                <a:lnTo>
                  <a:pt x="128" y="44"/>
                </a:lnTo>
                <a:lnTo>
                  <a:pt x="125" y="41"/>
                </a:lnTo>
                <a:lnTo>
                  <a:pt x="123" y="40"/>
                </a:lnTo>
                <a:lnTo>
                  <a:pt x="119" y="39"/>
                </a:lnTo>
                <a:lnTo>
                  <a:pt x="117" y="38"/>
                </a:lnTo>
                <a:lnTo>
                  <a:pt x="113" y="37"/>
                </a:lnTo>
                <a:lnTo>
                  <a:pt x="109" y="35"/>
                </a:lnTo>
                <a:lnTo>
                  <a:pt x="105" y="35"/>
                </a:lnTo>
                <a:lnTo>
                  <a:pt x="102" y="35"/>
                </a:lnTo>
                <a:lnTo>
                  <a:pt x="98" y="34"/>
                </a:lnTo>
                <a:lnTo>
                  <a:pt x="92" y="35"/>
                </a:lnTo>
                <a:lnTo>
                  <a:pt x="87" y="35"/>
                </a:lnTo>
                <a:lnTo>
                  <a:pt x="81" y="37"/>
                </a:lnTo>
                <a:lnTo>
                  <a:pt x="76" y="39"/>
                </a:lnTo>
                <a:lnTo>
                  <a:pt x="70" y="41"/>
                </a:lnTo>
                <a:lnTo>
                  <a:pt x="65" y="44"/>
                </a:lnTo>
                <a:lnTo>
                  <a:pt x="61" y="48"/>
                </a:lnTo>
                <a:lnTo>
                  <a:pt x="56" y="51"/>
                </a:lnTo>
                <a:lnTo>
                  <a:pt x="51" y="55"/>
                </a:lnTo>
                <a:lnTo>
                  <a:pt x="49" y="61"/>
                </a:lnTo>
                <a:lnTo>
                  <a:pt x="45" y="67"/>
                </a:lnTo>
                <a:lnTo>
                  <a:pt x="43" y="75"/>
                </a:lnTo>
                <a:lnTo>
                  <a:pt x="40" y="83"/>
                </a:lnTo>
                <a:lnTo>
                  <a:pt x="39" y="92"/>
                </a:lnTo>
                <a:lnTo>
                  <a:pt x="39" y="102"/>
                </a:lnTo>
                <a:lnTo>
                  <a:pt x="38" y="113"/>
                </a:lnTo>
                <a:lnTo>
                  <a:pt x="38" y="242"/>
                </a:lnTo>
                <a:lnTo>
                  <a:pt x="0" y="24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32" name="Google Shape;1232;p100"/>
          <p:cNvSpPr/>
          <p:nvPr/>
        </p:nvSpPr>
        <p:spPr>
          <a:xfrm>
            <a:off x="5816602" y="2602656"/>
            <a:ext cx="19645" cy="58043"/>
          </a:xfrm>
          <a:custGeom>
            <a:avLst/>
            <a:gdLst/>
            <a:ahLst/>
            <a:cxnLst/>
            <a:rect l="l" t="t" r="r" b="b"/>
            <a:pathLst>
              <a:path w="111" h="324" extrusionOk="0">
                <a:moveTo>
                  <a:pt x="105" y="284"/>
                </a:moveTo>
                <a:lnTo>
                  <a:pt x="111" y="320"/>
                </a:lnTo>
                <a:lnTo>
                  <a:pt x="106" y="321"/>
                </a:lnTo>
                <a:lnTo>
                  <a:pt x="102" y="321"/>
                </a:lnTo>
                <a:lnTo>
                  <a:pt x="98" y="322"/>
                </a:lnTo>
                <a:lnTo>
                  <a:pt x="95" y="322"/>
                </a:lnTo>
                <a:lnTo>
                  <a:pt x="91" y="324"/>
                </a:lnTo>
                <a:lnTo>
                  <a:pt x="89" y="324"/>
                </a:lnTo>
                <a:lnTo>
                  <a:pt x="85" y="324"/>
                </a:lnTo>
                <a:lnTo>
                  <a:pt x="81" y="324"/>
                </a:lnTo>
                <a:lnTo>
                  <a:pt x="76" y="324"/>
                </a:lnTo>
                <a:lnTo>
                  <a:pt x="71" y="324"/>
                </a:lnTo>
                <a:lnTo>
                  <a:pt x="68" y="322"/>
                </a:lnTo>
                <a:lnTo>
                  <a:pt x="63" y="322"/>
                </a:lnTo>
                <a:lnTo>
                  <a:pt x="59" y="321"/>
                </a:lnTo>
                <a:lnTo>
                  <a:pt x="55" y="320"/>
                </a:lnTo>
                <a:lnTo>
                  <a:pt x="52" y="319"/>
                </a:lnTo>
                <a:lnTo>
                  <a:pt x="49" y="316"/>
                </a:lnTo>
                <a:lnTo>
                  <a:pt x="47" y="315"/>
                </a:lnTo>
                <a:lnTo>
                  <a:pt x="44" y="312"/>
                </a:lnTo>
                <a:lnTo>
                  <a:pt x="42" y="311"/>
                </a:lnTo>
                <a:lnTo>
                  <a:pt x="39" y="309"/>
                </a:lnTo>
                <a:lnTo>
                  <a:pt x="37" y="306"/>
                </a:lnTo>
                <a:lnTo>
                  <a:pt x="36" y="304"/>
                </a:lnTo>
                <a:lnTo>
                  <a:pt x="35" y="301"/>
                </a:lnTo>
                <a:lnTo>
                  <a:pt x="33" y="299"/>
                </a:lnTo>
                <a:lnTo>
                  <a:pt x="32" y="295"/>
                </a:lnTo>
                <a:lnTo>
                  <a:pt x="31" y="292"/>
                </a:lnTo>
                <a:lnTo>
                  <a:pt x="30" y="287"/>
                </a:lnTo>
                <a:lnTo>
                  <a:pt x="30" y="281"/>
                </a:lnTo>
                <a:lnTo>
                  <a:pt x="28" y="274"/>
                </a:lnTo>
                <a:lnTo>
                  <a:pt x="28" y="267"/>
                </a:lnTo>
                <a:lnTo>
                  <a:pt x="28" y="260"/>
                </a:lnTo>
                <a:lnTo>
                  <a:pt x="28" y="251"/>
                </a:lnTo>
                <a:lnTo>
                  <a:pt x="28" y="115"/>
                </a:lnTo>
                <a:lnTo>
                  <a:pt x="0" y="115"/>
                </a:lnTo>
                <a:lnTo>
                  <a:pt x="0" y="84"/>
                </a:lnTo>
                <a:lnTo>
                  <a:pt x="28" y="84"/>
                </a:lnTo>
                <a:lnTo>
                  <a:pt x="28" y="25"/>
                </a:lnTo>
                <a:lnTo>
                  <a:pt x="67" y="0"/>
                </a:lnTo>
                <a:lnTo>
                  <a:pt x="67" y="84"/>
                </a:lnTo>
                <a:lnTo>
                  <a:pt x="105" y="84"/>
                </a:lnTo>
                <a:lnTo>
                  <a:pt x="105" y="115"/>
                </a:lnTo>
                <a:lnTo>
                  <a:pt x="67" y="115"/>
                </a:lnTo>
                <a:lnTo>
                  <a:pt x="67" y="253"/>
                </a:lnTo>
                <a:lnTo>
                  <a:pt x="67" y="257"/>
                </a:lnTo>
                <a:lnTo>
                  <a:pt x="67" y="261"/>
                </a:lnTo>
                <a:lnTo>
                  <a:pt x="67" y="265"/>
                </a:lnTo>
                <a:lnTo>
                  <a:pt x="67" y="267"/>
                </a:lnTo>
                <a:lnTo>
                  <a:pt x="68" y="269"/>
                </a:lnTo>
                <a:lnTo>
                  <a:pt x="68" y="272"/>
                </a:lnTo>
                <a:lnTo>
                  <a:pt x="68" y="274"/>
                </a:lnTo>
                <a:lnTo>
                  <a:pt x="69" y="276"/>
                </a:lnTo>
                <a:lnTo>
                  <a:pt x="69" y="277"/>
                </a:lnTo>
                <a:lnTo>
                  <a:pt x="70" y="278"/>
                </a:lnTo>
                <a:lnTo>
                  <a:pt x="70" y="279"/>
                </a:lnTo>
                <a:lnTo>
                  <a:pt x="71" y="279"/>
                </a:lnTo>
                <a:lnTo>
                  <a:pt x="71" y="281"/>
                </a:lnTo>
                <a:lnTo>
                  <a:pt x="73" y="282"/>
                </a:lnTo>
                <a:lnTo>
                  <a:pt x="74" y="283"/>
                </a:lnTo>
                <a:lnTo>
                  <a:pt x="75" y="283"/>
                </a:lnTo>
                <a:lnTo>
                  <a:pt x="76" y="284"/>
                </a:lnTo>
                <a:lnTo>
                  <a:pt x="78" y="284"/>
                </a:lnTo>
                <a:lnTo>
                  <a:pt x="79" y="285"/>
                </a:lnTo>
                <a:lnTo>
                  <a:pt x="80" y="285"/>
                </a:lnTo>
                <a:lnTo>
                  <a:pt x="83" y="285"/>
                </a:lnTo>
                <a:lnTo>
                  <a:pt x="84" y="285"/>
                </a:lnTo>
                <a:lnTo>
                  <a:pt x="86" y="285"/>
                </a:lnTo>
                <a:lnTo>
                  <a:pt x="89" y="285"/>
                </a:lnTo>
                <a:lnTo>
                  <a:pt x="90" y="285"/>
                </a:lnTo>
                <a:lnTo>
                  <a:pt x="91" y="285"/>
                </a:lnTo>
                <a:lnTo>
                  <a:pt x="94" y="285"/>
                </a:lnTo>
                <a:lnTo>
                  <a:pt x="96" y="285"/>
                </a:lnTo>
                <a:lnTo>
                  <a:pt x="97" y="285"/>
                </a:lnTo>
                <a:lnTo>
                  <a:pt x="100" y="285"/>
                </a:lnTo>
                <a:lnTo>
                  <a:pt x="102" y="285"/>
                </a:lnTo>
                <a:lnTo>
                  <a:pt x="105" y="28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33" name="Google Shape;1233;p100"/>
          <p:cNvSpPr/>
          <p:nvPr/>
        </p:nvSpPr>
        <p:spPr>
          <a:xfrm>
            <a:off x="5841604" y="2600871"/>
            <a:ext cx="18753" cy="76795"/>
          </a:xfrm>
          <a:custGeom>
            <a:avLst/>
            <a:gdLst/>
            <a:ahLst/>
            <a:cxnLst/>
            <a:rect l="l" t="t" r="r" b="b"/>
            <a:pathLst>
              <a:path w="104" h="429" extrusionOk="0">
                <a:moveTo>
                  <a:pt x="27" y="429"/>
                </a:moveTo>
                <a:lnTo>
                  <a:pt x="0" y="429"/>
                </a:lnTo>
                <a:lnTo>
                  <a:pt x="15" y="402"/>
                </a:lnTo>
                <a:lnTo>
                  <a:pt x="27" y="375"/>
                </a:lnTo>
                <a:lnTo>
                  <a:pt x="38" y="348"/>
                </a:lnTo>
                <a:lnTo>
                  <a:pt x="48" y="322"/>
                </a:lnTo>
                <a:lnTo>
                  <a:pt x="54" y="295"/>
                </a:lnTo>
                <a:lnTo>
                  <a:pt x="59" y="268"/>
                </a:lnTo>
                <a:lnTo>
                  <a:pt x="63" y="241"/>
                </a:lnTo>
                <a:lnTo>
                  <a:pt x="64" y="214"/>
                </a:lnTo>
                <a:lnTo>
                  <a:pt x="63" y="204"/>
                </a:lnTo>
                <a:lnTo>
                  <a:pt x="63" y="193"/>
                </a:lnTo>
                <a:lnTo>
                  <a:pt x="62" y="183"/>
                </a:lnTo>
                <a:lnTo>
                  <a:pt x="62" y="172"/>
                </a:lnTo>
                <a:lnTo>
                  <a:pt x="61" y="162"/>
                </a:lnTo>
                <a:lnTo>
                  <a:pt x="58" y="151"/>
                </a:lnTo>
                <a:lnTo>
                  <a:pt x="57" y="141"/>
                </a:lnTo>
                <a:lnTo>
                  <a:pt x="54" y="130"/>
                </a:lnTo>
                <a:lnTo>
                  <a:pt x="53" y="123"/>
                </a:lnTo>
                <a:lnTo>
                  <a:pt x="51" y="114"/>
                </a:lnTo>
                <a:lnTo>
                  <a:pt x="48" y="106"/>
                </a:lnTo>
                <a:lnTo>
                  <a:pt x="46" y="98"/>
                </a:lnTo>
                <a:lnTo>
                  <a:pt x="43" y="90"/>
                </a:lnTo>
                <a:lnTo>
                  <a:pt x="41" y="82"/>
                </a:lnTo>
                <a:lnTo>
                  <a:pt x="37" y="74"/>
                </a:lnTo>
                <a:lnTo>
                  <a:pt x="35" y="66"/>
                </a:lnTo>
                <a:lnTo>
                  <a:pt x="32" y="61"/>
                </a:lnTo>
                <a:lnTo>
                  <a:pt x="29" y="55"/>
                </a:lnTo>
                <a:lnTo>
                  <a:pt x="26" y="48"/>
                </a:lnTo>
                <a:lnTo>
                  <a:pt x="21" y="39"/>
                </a:lnTo>
                <a:lnTo>
                  <a:pt x="18" y="31"/>
                </a:lnTo>
                <a:lnTo>
                  <a:pt x="11" y="21"/>
                </a:lnTo>
                <a:lnTo>
                  <a:pt x="6" y="11"/>
                </a:lnTo>
                <a:lnTo>
                  <a:pt x="0" y="0"/>
                </a:lnTo>
                <a:lnTo>
                  <a:pt x="27" y="0"/>
                </a:lnTo>
                <a:lnTo>
                  <a:pt x="37" y="13"/>
                </a:lnTo>
                <a:lnTo>
                  <a:pt x="46" y="27"/>
                </a:lnTo>
                <a:lnTo>
                  <a:pt x="54" y="42"/>
                </a:lnTo>
                <a:lnTo>
                  <a:pt x="62" y="55"/>
                </a:lnTo>
                <a:lnTo>
                  <a:pt x="69" y="70"/>
                </a:lnTo>
                <a:lnTo>
                  <a:pt x="75" y="83"/>
                </a:lnTo>
                <a:lnTo>
                  <a:pt x="81" y="98"/>
                </a:lnTo>
                <a:lnTo>
                  <a:pt x="86" y="112"/>
                </a:lnTo>
                <a:lnTo>
                  <a:pt x="90" y="124"/>
                </a:lnTo>
                <a:lnTo>
                  <a:pt x="94" y="136"/>
                </a:lnTo>
                <a:lnTo>
                  <a:pt x="96" y="149"/>
                </a:lnTo>
                <a:lnTo>
                  <a:pt x="99" y="162"/>
                </a:lnTo>
                <a:lnTo>
                  <a:pt x="101" y="174"/>
                </a:lnTo>
                <a:lnTo>
                  <a:pt x="102" y="188"/>
                </a:lnTo>
                <a:lnTo>
                  <a:pt x="102" y="200"/>
                </a:lnTo>
                <a:lnTo>
                  <a:pt x="104" y="214"/>
                </a:lnTo>
                <a:lnTo>
                  <a:pt x="102" y="229"/>
                </a:lnTo>
                <a:lnTo>
                  <a:pt x="101" y="243"/>
                </a:lnTo>
                <a:lnTo>
                  <a:pt x="100" y="258"/>
                </a:lnTo>
                <a:lnTo>
                  <a:pt x="97" y="273"/>
                </a:lnTo>
                <a:lnTo>
                  <a:pt x="95" y="288"/>
                </a:lnTo>
                <a:lnTo>
                  <a:pt x="90" y="302"/>
                </a:lnTo>
                <a:lnTo>
                  <a:pt x="86" y="316"/>
                </a:lnTo>
                <a:lnTo>
                  <a:pt x="81" y="331"/>
                </a:lnTo>
                <a:lnTo>
                  <a:pt x="75" y="344"/>
                </a:lnTo>
                <a:lnTo>
                  <a:pt x="69" y="358"/>
                </a:lnTo>
                <a:lnTo>
                  <a:pt x="63" y="371"/>
                </a:lnTo>
                <a:lnTo>
                  <a:pt x="57" y="383"/>
                </a:lnTo>
                <a:lnTo>
                  <a:pt x="50" y="396"/>
                </a:lnTo>
                <a:lnTo>
                  <a:pt x="42" y="407"/>
                </a:lnTo>
                <a:lnTo>
                  <a:pt x="35" y="418"/>
                </a:lnTo>
                <a:lnTo>
                  <a:pt x="27" y="42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34" name="Google Shape;1234;p100"/>
          <p:cNvSpPr/>
          <p:nvPr/>
        </p:nvSpPr>
        <p:spPr>
          <a:xfrm>
            <a:off x="6034486" y="2601764"/>
            <a:ext cx="20539" cy="58043"/>
          </a:xfrm>
          <a:custGeom>
            <a:avLst/>
            <a:gdLst/>
            <a:ahLst/>
            <a:cxnLst/>
            <a:rect l="l" t="t" r="r" b="b"/>
            <a:pathLst>
              <a:path w="115" h="328" extrusionOk="0">
                <a:moveTo>
                  <a:pt x="115" y="328"/>
                </a:moveTo>
                <a:lnTo>
                  <a:pt x="77" y="328"/>
                </a:lnTo>
                <a:lnTo>
                  <a:pt x="77" y="72"/>
                </a:lnTo>
                <a:lnTo>
                  <a:pt x="73" y="76"/>
                </a:lnTo>
                <a:lnTo>
                  <a:pt x="69" y="79"/>
                </a:lnTo>
                <a:lnTo>
                  <a:pt x="66" y="83"/>
                </a:lnTo>
                <a:lnTo>
                  <a:pt x="61" y="86"/>
                </a:lnTo>
                <a:lnTo>
                  <a:pt x="56" y="89"/>
                </a:lnTo>
                <a:lnTo>
                  <a:pt x="51" y="93"/>
                </a:lnTo>
                <a:lnTo>
                  <a:pt x="46" y="97"/>
                </a:lnTo>
                <a:lnTo>
                  <a:pt x="41" y="100"/>
                </a:lnTo>
                <a:lnTo>
                  <a:pt x="35" y="103"/>
                </a:lnTo>
                <a:lnTo>
                  <a:pt x="30" y="107"/>
                </a:lnTo>
                <a:lnTo>
                  <a:pt x="24" y="109"/>
                </a:lnTo>
                <a:lnTo>
                  <a:pt x="19" y="111"/>
                </a:lnTo>
                <a:lnTo>
                  <a:pt x="14" y="115"/>
                </a:lnTo>
                <a:lnTo>
                  <a:pt x="9" y="116"/>
                </a:lnTo>
                <a:lnTo>
                  <a:pt x="4" y="119"/>
                </a:lnTo>
                <a:lnTo>
                  <a:pt x="0" y="120"/>
                </a:lnTo>
                <a:lnTo>
                  <a:pt x="0" y="82"/>
                </a:lnTo>
                <a:lnTo>
                  <a:pt x="8" y="78"/>
                </a:lnTo>
                <a:lnTo>
                  <a:pt x="15" y="73"/>
                </a:lnTo>
                <a:lnTo>
                  <a:pt x="23" y="68"/>
                </a:lnTo>
                <a:lnTo>
                  <a:pt x="30" y="65"/>
                </a:lnTo>
                <a:lnTo>
                  <a:pt x="37" y="60"/>
                </a:lnTo>
                <a:lnTo>
                  <a:pt x="44" y="55"/>
                </a:lnTo>
                <a:lnTo>
                  <a:pt x="50" y="49"/>
                </a:lnTo>
                <a:lnTo>
                  <a:pt x="56" y="44"/>
                </a:lnTo>
                <a:lnTo>
                  <a:pt x="62" y="38"/>
                </a:lnTo>
                <a:lnTo>
                  <a:pt x="67" y="33"/>
                </a:lnTo>
                <a:lnTo>
                  <a:pt x="72" y="27"/>
                </a:lnTo>
                <a:lnTo>
                  <a:pt x="77" y="22"/>
                </a:lnTo>
                <a:lnTo>
                  <a:pt x="80" y="16"/>
                </a:lnTo>
                <a:lnTo>
                  <a:pt x="84" y="11"/>
                </a:lnTo>
                <a:lnTo>
                  <a:pt x="88" y="4"/>
                </a:lnTo>
                <a:lnTo>
                  <a:pt x="90" y="0"/>
                </a:lnTo>
                <a:lnTo>
                  <a:pt x="115" y="0"/>
                </a:lnTo>
                <a:lnTo>
                  <a:pt x="115" y="32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35" name="Google Shape;1235;p100"/>
          <p:cNvSpPr/>
          <p:nvPr/>
        </p:nvSpPr>
        <p:spPr>
          <a:xfrm>
            <a:off x="6096101" y="2600871"/>
            <a:ext cx="17859" cy="76795"/>
          </a:xfrm>
          <a:custGeom>
            <a:avLst/>
            <a:gdLst/>
            <a:ahLst/>
            <a:cxnLst/>
            <a:rect l="l" t="t" r="r" b="b"/>
            <a:pathLst>
              <a:path w="104" h="429" extrusionOk="0">
                <a:moveTo>
                  <a:pt x="75" y="429"/>
                </a:moveTo>
                <a:lnTo>
                  <a:pt x="68" y="418"/>
                </a:lnTo>
                <a:lnTo>
                  <a:pt x="61" y="407"/>
                </a:lnTo>
                <a:lnTo>
                  <a:pt x="53" y="396"/>
                </a:lnTo>
                <a:lnTo>
                  <a:pt x="47" y="383"/>
                </a:lnTo>
                <a:lnTo>
                  <a:pt x="40" y="371"/>
                </a:lnTo>
                <a:lnTo>
                  <a:pt x="34" y="358"/>
                </a:lnTo>
                <a:lnTo>
                  <a:pt x="27" y="344"/>
                </a:lnTo>
                <a:lnTo>
                  <a:pt x="23" y="331"/>
                </a:lnTo>
                <a:lnTo>
                  <a:pt x="18" y="316"/>
                </a:lnTo>
                <a:lnTo>
                  <a:pt x="13" y="302"/>
                </a:lnTo>
                <a:lnTo>
                  <a:pt x="9" y="288"/>
                </a:lnTo>
                <a:lnTo>
                  <a:pt x="5" y="273"/>
                </a:lnTo>
                <a:lnTo>
                  <a:pt x="4" y="258"/>
                </a:lnTo>
                <a:lnTo>
                  <a:pt x="2" y="243"/>
                </a:lnTo>
                <a:lnTo>
                  <a:pt x="0" y="229"/>
                </a:lnTo>
                <a:lnTo>
                  <a:pt x="0" y="214"/>
                </a:lnTo>
                <a:lnTo>
                  <a:pt x="0" y="200"/>
                </a:lnTo>
                <a:lnTo>
                  <a:pt x="2" y="188"/>
                </a:lnTo>
                <a:lnTo>
                  <a:pt x="3" y="174"/>
                </a:lnTo>
                <a:lnTo>
                  <a:pt x="4" y="162"/>
                </a:lnTo>
                <a:lnTo>
                  <a:pt x="7" y="149"/>
                </a:lnTo>
                <a:lnTo>
                  <a:pt x="10" y="136"/>
                </a:lnTo>
                <a:lnTo>
                  <a:pt x="13" y="124"/>
                </a:lnTo>
                <a:lnTo>
                  <a:pt x="16" y="112"/>
                </a:lnTo>
                <a:lnTo>
                  <a:pt x="23" y="98"/>
                </a:lnTo>
                <a:lnTo>
                  <a:pt x="27" y="83"/>
                </a:lnTo>
                <a:lnTo>
                  <a:pt x="34" y="70"/>
                </a:lnTo>
                <a:lnTo>
                  <a:pt x="41" y="55"/>
                </a:lnTo>
                <a:lnTo>
                  <a:pt x="48" y="42"/>
                </a:lnTo>
                <a:lnTo>
                  <a:pt x="57" y="27"/>
                </a:lnTo>
                <a:lnTo>
                  <a:pt x="67" y="13"/>
                </a:lnTo>
                <a:lnTo>
                  <a:pt x="75" y="0"/>
                </a:lnTo>
                <a:lnTo>
                  <a:pt x="104" y="0"/>
                </a:lnTo>
                <a:lnTo>
                  <a:pt x="98" y="11"/>
                </a:lnTo>
                <a:lnTo>
                  <a:pt x="91" y="21"/>
                </a:lnTo>
                <a:lnTo>
                  <a:pt x="87" y="31"/>
                </a:lnTo>
                <a:lnTo>
                  <a:pt x="82" y="39"/>
                </a:lnTo>
                <a:lnTo>
                  <a:pt x="78" y="47"/>
                </a:lnTo>
                <a:lnTo>
                  <a:pt x="74" y="54"/>
                </a:lnTo>
                <a:lnTo>
                  <a:pt x="72" y="60"/>
                </a:lnTo>
                <a:lnTo>
                  <a:pt x="69" y="66"/>
                </a:lnTo>
                <a:lnTo>
                  <a:pt x="67" y="74"/>
                </a:lnTo>
                <a:lnTo>
                  <a:pt x="63" y="81"/>
                </a:lnTo>
                <a:lnTo>
                  <a:pt x="61" y="90"/>
                </a:lnTo>
                <a:lnTo>
                  <a:pt x="58" y="97"/>
                </a:lnTo>
                <a:lnTo>
                  <a:pt x="56" y="106"/>
                </a:lnTo>
                <a:lnTo>
                  <a:pt x="53" y="113"/>
                </a:lnTo>
                <a:lnTo>
                  <a:pt x="51" y="122"/>
                </a:lnTo>
                <a:lnTo>
                  <a:pt x="48" y="130"/>
                </a:lnTo>
                <a:lnTo>
                  <a:pt x="47" y="140"/>
                </a:lnTo>
                <a:lnTo>
                  <a:pt x="45" y="151"/>
                </a:lnTo>
                <a:lnTo>
                  <a:pt x="43" y="161"/>
                </a:lnTo>
                <a:lnTo>
                  <a:pt x="42" y="172"/>
                </a:lnTo>
                <a:lnTo>
                  <a:pt x="41" y="182"/>
                </a:lnTo>
                <a:lnTo>
                  <a:pt x="40" y="193"/>
                </a:lnTo>
                <a:lnTo>
                  <a:pt x="40" y="204"/>
                </a:lnTo>
                <a:lnTo>
                  <a:pt x="40" y="214"/>
                </a:lnTo>
                <a:lnTo>
                  <a:pt x="41" y="241"/>
                </a:lnTo>
                <a:lnTo>
                  <a:pt x="43" y="268"/>
                </a:lnTo>
                <a:lnTo>
                  <a:pt x="48" y="295"/>
                </a:lnTo>
                <a:lnTo>
                  <a:pt x="56" y="322"/>
                </a:lnTo>
                <a:lnTo>
                  <a:pt x="64" y="348"/>
                </a:lnTo>
                <a:lnTo>
                  <a:pt x="75" y="375"/>
                </a:lnTo>
                <a:lnTo>
                  <a:pt x="89" y="402"/>
                </a:lnTo>
                <a:lnTo>
                  <a:pt x="104" y="429"/>
                </a:lnTo>
                <a:lnTo>
                  <a:pt x="75" y="42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36" name="Google Shape;1236;p100"/>
          <p:cNvSpPr/>
          <p:nvPr/>
        </p:nvSpPr>
        <p:spPr>
          <a:xfrm>
            <a:off x="6120211" y="2616943"/>
            <a:ext cx="34826" cy="43756"/>
          </a:xfrm>
          <a:custGeom>
            <a:avLst/>
            <a:gdLst/>
            <a:ahLst/>
            <a:cxnLst/>
            <a:rect l="l" t="t" r="r" b="b"/>
            <a:pathLst>
              <a:path w="197" h="248" extrusionOk="0">
                <a:moveTo>
                  <a:pt x="160" y="156"/>
                </a:moveTo>
                <a:lnTo>
                  <a:pt x="197" y="161"/>
                </a:lnTo>
                <a:lnTo>
                  <a:pt x="195" y="171"/>
                </a:lnTo>
                <a:lnTo>
                  <a:pt x="193" y="180"/>
                </a:lnTo>
                <a:lnTo>
                  <a:pt x="189" y="189"/>
                </a:lnTo>
                <a:lnTo>
                  <a:pt x="185" y="198"/>
                </a:lnTo>
                <a:lnTo>
                  <a:pt x="182" y="205"/>
                </a:lnTo>
                <a:lnTo>
                  <a:pt x="177" y="212"/>
                </a:lnTo>
                <a:lnTo>
                  <a:pt x="172" y="218"/>
                </a:lnTo>
                <a:lnTo>
                  <a:pt x="166" y="225"/>
                </a:lnTo>
                <a:lnTo>
                  <a:pt x="158" y="230"/>
                </a:lnTo>
                <a:lnTo>
                  <a:pt x="152" y="234"/>
                </a:lnTo>
                <a:lnTo>
                  <a:pt x="145" y="238"/>
                </a:lnTo>
                <a:lnTo>
                  <a:pt x="137" y="242"/>
                </a:lnTo>
                <a:lnTo>
                  <a:pt x="129" y="244"/>
                </a:lnTo>
                <a:lnTo>
                  <a:pt x="120" y="247"/>
                </a:lnTo>
                <a:lnTo>
                  <a:pt x="112" y="248"/>
                </a:lnTo>
                <a:lnTo>
                  <a:pt x="103" y="248"/>
                </a:lnTo>
                <a:lnTo>
                  <a:pt x="92" y="247"/>
                </a:lnTo>
                <a:lnTo>
                  <a:pt x="81" y="246"/>
                </a:lnTo>
                <a:lnTo>
                  <a:pt x="71" y="243"/>
                </a:lnTo>
                <a:lnTo>
                  <a:pt x="61" y="239"/>
                </a:lnTo>
                <a:lnTo>
                  <a:pt x="53" y="236"/>
                </a:lnTo>
                <a:lnTo>
                  <a:pt x="44" y="230"/>
                </a:lnTo>
                <a:lnTo>
                  <a:pt x="35" y="223"/>
                </a:lnTo>
                <a:lnTo>
                  <a:pt x="28" y="216"/>
                </a:lnTo>
                <a:lnTo>
                  <a:pt x="22" y="207"/>
                </a:lnTo>
                <a:lnTo>
                  <a:pt x="16" y="199"/>
                </a:lnTo>
                <a:lnTo>
                  <a:pt x="11" y="188"/>
                </a:lnTo>
                <a:lnTo>
                  <a:pt x="7" y="177"/>
                </a:lnTo>
                <a:lnTo>
                  <a:pt x="5" y="166"/>
                </a:lnTo>
                <a:lnTo>
                  <a:pt x="2" y="153"/>
                </a:lnTo>
                <a:lnTo>
                  <a:pt x="1" y="139"/>
                </a:lnTo>
                <a:lnTo>
                  <a:pt x="0" y="125"/>
                </a:lnTo>
                <a:lnTo>
                  <a:pt x="1" y="115"/>
                </a:lnTo>
                <a:lnTo>
                  <a:pt x="1" y="107"/>
                </a:lnTo>
                <a:lnTo>
                  <a:pt x="2" y="97"/>
                </a:lnTo>
                <a:lnTo>
                  <a:pt x="3" y="88"/>
                </a:lnTo>
                <a:lnTo>
                  <a:pt x="5" y="81"/>
                </a:lnTo>
                <a:lnTo>
                  <a:pt x="7" y="72"/>
                </a:lnTo>
                <a:lnTo>
                  <a:pt x="10" y="65"/>
                </a:lnTo>
                <a:lnTo>
                  <a:pt x="12" y="57"/>
                </a:lnTo>
                <a:lnTo>
                  <a:pt x="16" y="50"/>
                </a:lnTo>
                <a:lnTo>
                  <a:pt x="19" y="44"/>
                </a:lnTo>
                <a:lnTo>
                  <a:pt x="23" y="38"/>
                </a:lnTo>
                <a:lnTo>
                  <a:pt x="28" y="33"/>
                </a:lnTo>
                <a:lnTo>
                  <a:pt x="33" y="27"/>
                </a:lnTo>
                <a:lnTo>
                  <a:pt x="38" y="22"/>
                </a:lnTo>
                <a:lnTo>
                  <a:pt x="43" y="18"/>
                </a:lnTo>
                <a:lnTo>
                  <a:pt x="49" y="14"/>
                </a:lnTo>
                <a:lnTo>
                  <a:pt x="55" y="11"/>
                </a:lnTo>
                <a:lnTo>
                  <a:pt x="62" y="8"/>
                </a:lnTo>
                <a:lnTo>
                  <a:pt x="69" y="6"/>
                </a:lnTo>
                <a:lnTo>
                  <a:pt x="75" y="3"/>
                </a:lnTo>
                <a:lnTo>
                  <a:pt x="82" y="2"/>
                </a:lnTo>
                <a:lnTo>
                  <a:pt x="88" y="1"/>
                </a:lnTo>
                <a:lnTo>
                  <a:pt x="96" y="0"/>
                </a:lnTo>
                <a:lnTo>
                  <a:pt x="103" y="0"/>
                </a:lnTo>
                <a:lnTo>
                  <a:pt x="112" y="0"/>
                </a:lnTo>
                <a:lnTo>
                  <a:pt x="120" y="1"/>
                </a:lnTo>
                <a:lnTo>
                  <a:pt x="129" y="2"/>
                </a:lnTo>
                <a:lnTo>
                  <a:pt x="136" y="5"/>
                </a:lnTo>
                <a:lnTo>
                  <a:pt x="144" y="7"/>
                </a:lnTo>
                <a:lnTo>
                  <a:pt x="151" y="11"/>
                </a:lnTo>
                <a:lnTo>
                  <a:pt x="157" y="14"/>
                </a:lnTo>
                <a:lnTo>
                  <a:pt x="163" y="19"/>
                </a:lnTo>
                <a:lnTo>
                  <a:pt x="169" y="24"/>
                </a:lnTo>
                <a:lnTo>
                  <a:pt x="174" y="30"/>
                </a:lnTo>
                <a:lnTo>
                  <a:pt x="178" y="37"/>
                </a:lnTo>
                <a:lnTo>
                  <a:pt x="183" y="43"/>
                </a:lnTo>
                <a:lnTo>
                  <a:pt x="185" y="50"/>
                </a:lnTo>
                <a:lnTo>
                  <a:pt x="189" y="57"/>
                </a:lnTo>
                <a:lnTo>
                  <a:pt x="192" y="66"/>
                </a:lnTo>
                <a:lnTo>
                  <a:pt x="193" y="75"/>
                </a:lnTo>
                <a:lnTo>
                  <a:pt x="156" y="81"/>
                </a:lnTo>
                <a:lnTo>
                  <a:pt x="155" y="75"/>
                </a:lnTo>
                <a:lnTo>
                  <a:pt x="153" y="70"/>
                </a:lnTo>
                <a:lnTo>
                  <a:pt x="151" y="65"/>
                </a:lnTo>
                <a:lnTo>
                  <a:pt x="149" y="60"/>
                </a:lnTo>
                <a:lnTo>
                  <a:pt x="146" y="56"/>
                </a:lnTo>
                <a:lnTo>
                  <a:pt x="144" y="51"/>
                </a:lnTo>
                <a:lnTo>
                  <a:pt x="141" y="48"/>
                </a:lnTo>
                <a:lnTo>
                  <a:pt x="137" y="45"/>
                </a:lnTo>
                <a:lnTo>
                  <a:pt x="134" y="43"/>
                </a:lnTo>
                <a:lnTo>
                  <a:pt x="130" y="40"/>
                </a:lnTo>
                <a:lnTo>
                  <a:pt x="126" y="38"/>
                </a:lnTo>
                <a:lnTo>
                  <a:pt x="123" y="37"/>
                </a:lnTo>
                <a:lnTo>
                  <a:pt x="118" y="34"/>
                </a:lnTo>
                <a:lnTo>
                  <a:pt x="114" y="34"/>
                </a:lnTo>
                <a:lnTo>
                  <a:pt x="109" y="33"/>
                </a:lnTo>
                <a:lnTo>
                  <a:pt x="104" y="33"/>
                </a:lnTo>
                <a:lnTo>
                  <a:pt x="98" y="33"/>
                </a:lnTo>
                <a:lnTo>
                  <a:pt x="91" y="34"/>
                </a:lnTo>
                <a:lnTo>
                  <a:pt x="85" y="37"/>
                </a:lnTo>
                <a:lnTo>
                  <a:pt x="78" y="38"/>
                </a:lnTo>
                <a:lnTo>
                  <a:pt x="72" y="41"/>
                </a:lnTo>
                <a:lnTo>
                  <a:pt x="67" y="45"/>
                </a:lnTo>
                <a:lnTo>
                  <a:pt x="62" y="50"/>
                </a:lnTo>
                <a:lnTo>
                  <a:pt x="58" y="55"/>
                </a:lnTo>
                <a:lnTo>
                  <a:pt x="54" y="61"/>
                </a:lnTo>
                <a:lnTo>
                  <a:pt x="50" y="67"/>
                </a:lnTo>
                <a:lnTo>
                  <a:pt x="46" y="75"/>
                </a:lnTo>
                <a:lnTo>
                  <a:pt x="44" y="83"/>
                </a:lnTo>
                <a:lnTo>
                  <a:pt x="42" y="92"/>
                </a:lnTo>
                <a:lnTo>
                  <a:pt x="40" y="102"/>
                </a:lnTo>
                <a:lnTo>
                  <a:pt x="40" y="113"/>
                </a:lnTo>
                <a:lnTo>
                  <a:pt x="39" y="124"/>
                </a:lnTo>
                <a:lnTo>
                  <a:pt x="40" y="135"/>
                </a:lnTo>
                <a:lnTo>
                  <a:pt x="40" y="146"/>
                </a:lnTo>
                <a:lnTo>
                  <a:pt x="42" y="156"/>
                </a:lnTo>
                <a:lnTo>
                  <a:pt x="44" y="164"/>
                </a:lnTo>
                <a:lnTo>
                  <a:pt x="46" y="173"/>
                </a:lnTo>
                <a:lnTo>
                  <a:pt x="49" y="180"/>
                </a:lnTo>
                <a:lnTo>
                  <a:pt x="53" y="188"/>
                </a:lnTo>
                <a:lnTo>
                  <a:pt x="58" y="193"/>
                </a:lnTo>
                <a:lnTo>
                  <a:pt x="61" y="198"/>
                </a:lnTo>
                <a:lnTo>
                  <a:pt x="66" y="203"/>
                </a:lnTo>
                <a:lnTo>
                  <a:pt x="71" y="206"/>
                </a:lnTo>
                <a:lnTo>
                  <a:pt x="77" y="210"/>
                </a:lnTo>
                <a:lnTo>
                  <a:pt x="83" y="211"/>
                </a:lnTo>
                <a:lnTo>
                  <a:pt x="90" y="214"/>
                </a:lnTo>
                <a:lnTo>
                  <a:pt x="96" y="215"/>
                </a:lnTo>
                <a:lnTo>
                  <a:pt x="103" y="215"/>
                </a:lnTo>
                <a:lnTo>
                  <a:pt x="108" y="215"/>
                </a:lnTo>
                <a:lnTo>
                  <a:pt x="113" y="214"/>
                </a:lnTo>
                <a:lnTo>
                  <a:pt x="118" y="212"/>
                </a:lnTo>
                <a:lnTo>
                  <a:pt x="123" y="211"/>
                </a:lnTo>
                <a:lnTo>
                  <a:pt x="128" y="209"/>
                </a:lnTo>
                <a:lnTo>
                  <a:pt x="133" y="206"/>
                </a:lnTo>
                <a:lnTo>
                  <a:pt x="136" y="204"/>
                </a:lnTo>
                <a:lnTo>
                  <a:pt x="140" y="200"/>
                </a:lnTo>
                <a:lnTo>
                  <a:pt x="144" y="196"/>
                </a:lnTo>
                <a:lnTo>
                  <a:pt x="147" y="191"/>
                </a:lnTo>
                <a:lnTo>
                  <a:pt x="150" y="187"/>
                </a:lnTo>
                <a:lnTo>
                  <a:pt x="152" y="182"/>
                </a:lnTo>
                <a:lnTo>
                  <a:pt x="155" y="175"/>
                </a:lnTo>
                <a:lnTo>
                  <a:pt x="157" y="169"/>
                </a:lnTo>
                <a:lnTo>
                  <a:pt x="158" y="163"/>
                </a:lnTo>
                <a:lnTo>
                  <a:pt x="160" y="1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37" name="Google Shape;1237;p100"/>
          <p:cNvSpPr/>
          <p:nvPr/>
        </p:nvSpPr>
        <p:spPr>
          <a:xfrm>
            <a:off x="6158609" y="2616943"/>
            <a:ext cx="37505" cy="43756"/>
          </a:xfrm>
          <a:custGeom>
            <a:avLst/>
            <a:gdLst/>
            <a:ahLst/>
            <a:cxnLst/>
            <a:rect l="l" t="t" r="r" b="b"/>
            <a:pathLst>
              <a:path w="213" h="248" extrusionOk="0">
                <a:moveTo>
                  <a:pt x="0" y="124"/>
                </a:moveTo>
                <a:lnTo>
                  <a:pt x="1" y="108"/>
                </a:lnTo>
                <a:lnTo>
                  <a:pt x="2" y="93"/>
                </a:lnTo>
                <a:lnTo>
                  <a:pt x="5" y="80"/>
                </a:lnTo>
                <a:lnTo>
                  <a:pt x="9" y="66"/>
                </a:lnTo>
                <a:lnTo>
                  <a:pt x="14" y="55"/>
                </a:lnTo>
                <a:lnTo>
                  <a:pt x="20" y="44"/>
                </a:lnTo>
                <a:lnTo>
                  <a:pt x="27" y="34"/>
                </a:lnTo>
                <a:lnTo>
                  <a:pt x="36" y="27"/>
                </a:lnTo>
                <a:lnTo>
                  <a:pt x="43" y="21"/>
                </a:lnTo>
                <a:lnTo>
                  <a:pt x="50" y="14"/>
                </a:lnTo>
                <a:lnTo>
                  <a:pt x="59" y="11"/>
                </a:lnTo>
                <a:lnTo>
                  <a:pt x="68" y="7"/>
                </a:lnTo>
                <a:lnTo>
                  <a:pt x="76" y="3"/>
                </a:lnTo>
                <a:lnTo>
                  <a:pt x="86" y="2"/>
                </a:lnTo>
                <a:lnTo>
                  <a:pt x="96" y="0"/>
                </a:lnTo>
                <a:lnTo>
                  <a:pt x="107" y="0"/>
                </a:lnTo>
                <a:lnTo>
                  <a:pt x="118" y="1"/>
                </a:lnTo>
                <a:lnTo>
                  <a:pt x="129" y="2"/>
                </a:lnTo>
                <a:lnTo>
                  <a:pt x="139" y="5"/>
                </a:lnTo>
                <a:lnTo>
                  <a:pt x="149" y="8"/>
                </a:lnTo>
                <a:lnTo>
                  <a:pt x="157" y="12"/>
                </a:lnTo>
                <a:lnTo>
                  <a:pt x="167" y="18"/>
                </a:lnTo>
                <a:lnTo>
                  <a:pt x="175" y="24"/>
                </a:lnTo>
                <a:lnTo>
                  <a:pt x="182" y="32"/>
                </a:lnTo>
                <a:lnTo>
                  <a:pt x="189" y="40"/>
                </a:lnTo>
                <a:lnTo>
                  <a:pt x="196" y="50"/>
                </a:lnTo>
                <a:lnTo>
                  <a:pt x="200" y="60"/>
                </a:lnTo>
                <a:lnTo>
                  <a:pt x="205" y="70"/>
                </a:lnTo>
                <a:lnTo>
                  <a:pt x="208" y="82"/>
                </a:lnTo>
                <a:lnTo>
                  <a:pt x="210" y="94"/>
                </a:lnTo>
                <a:lnTo>
                  <a:pt x="212" y="107"/>
                </a:lnTo>
                <a:lnTo>
                  <a:pt x="213" y="120"/>
                </a:lnTo>
                <a:lnTo>
                  <a:pt x="212" y="131"/>
                </a:lnTo>
                <a:lnTo>
                  <a:pt x="212" y="142"/>
                </a:lnTo>
                <a:lnTo>
                  <a:pt x="210" y="152"/>
                </a:lnTo>
                <a:lnTo>
                  <a:pt x="209" y="162"/>
                </a:lnTo>
                <a:lnTo>
                  <a:pt x="207" y="171"/>
                </a:lnTo>
                <a:lnTo>
                  <a:pt x="205" y="178"/>
                </a:lnTo>
                <a:lnTo>
                  <a:pt x="202" y="185"/>
                </a:lnTo>
                <a:lnTo>
                  <a:pt x="199" y="193"/>
                </a:lnTo>
                <a:lnTo>
                  <a:pt x="196" y="199"/>
                </a:lnTo>
                <a:lnTo>
                  <a:pt x="192" y="205"/>
                </a:lnTo>
                <a:lnTo>
                  <a:pt x="188" y="211"/>
                </a:lnTo>
                <a:lnTo>
                  <a:pt x="183" y="216"/>
                </a:lnTo>
                <a:lnTo>
                  <a:pt x="178" y="221"/>
                </a:lnTo>
                <a:lnTo>
                  <a:pt x="172" y="226"/>
                </a:lnTo>
                <a:lnTo>
                  <a:pt x="167" y="230"/>
                </a:lnTo>
                <a:lnTo>
                  <a:pt x="161" y="233"/>
                </a:lnTo>
                <a:lnTo>
                  <a:pt x="155" y="237"/>
                </a:lnTo>
                <a:lnTo>
                  <a:pt x="149" y="239"/>
                </a:lnTo>
                <a:lnTo>
                  <a:pt x="141" y="242"/>
                </a:lnTo>
                <a:lnTo>
                  <a:pt x="135" y="244"/>
                </a:lnTo>
                <a:lnTo>
                  <a:pt x="128" y="246"/>
                </a:lnTo>
                <a:lnTo>
                  <a:pt x="121" y="247"/>
                </a:lnTo>
                <a:lnTo>
                  <a:pt x="113" y="248"/>
                </a:lnTo>
                <a:lnTo>
                  <a:pt x="107" y="248"/>
                </a:lnTo>
                <a:lnTo>
                  <a:pt x="95" y="247"/>
                </a:lnTo>
                <a:lnTo>
                  <a:pt x="84" y="246"/>
                </a:lnTo>
                <a:lnTo>
                  <a:pt x="74" y="243"/>
                </a:lnTo>
                <a:lnTo>
                  <a:pt x="64" y="239"/>
                </a:lnTo>
                <a:lnTo>
                  <a:pt x="54" y="236"/>
                </a:lnTo>
                <a:lnTo>
                  <a:pt x="45" y="230"/>
                </a:lnTo>
                <a:lnTo>
                  <a:pt x="37" y="223"/>
                </a:lnTo>
                <a:lnTo>
                  <a:pt x="29" y="216"/>
                </a:lnTo>
                <a:lnTo>
                  <a:pt x="23" y="207"/>
                </a:lnTo>
                <a:lnTo>
                  <a:pt x="17" y="198"/>
                </a:lnTo>
                <a:lnTo>
                  <a:pt x="12" y="188"/>
                </a:lnTo>
                <a:lnTo>
                  <a:pt x="7" y="177"/>
                </a:lnTo>
                <a:lnTo>
                  <a:pt x="5" y="164"/>
                </a:lnTo>
                <a:lnTo>
                  <a:pt x="2" y="152"/>
                </a:lnTo>
                <a:lnTo>
                  <a:pt x="1" y="139"/>
                </a:lnTo>
                <a:lnTo>
                  <a:pt x="0" y="124"/>
                </a:lnTo>
                <a:close/>
                <a:moveTo>
                  <a:pt x="39" y="124"/>
                </a:moveTo>
                <a:lnTo>
                  <a:pt x="41" y="135"/>
                </a:lnTo>
                <a:lnTo>
                  <a:pt x="41" y="145"/>
                </a:lnTo>
                <a:lnTo>
                  <a:pt x="43" y="155"/>
                </a:lnTo>
                <a:lnTo>
                  <a:pt x="44" y="163"/>
                </a:lnTo>
                <a:lnTo>
                  <a:pt x="47" y="172"/>
                </a:lnTo>
                <a:lnTo>
                  <a:pt x="50" y="179"/>
                </a:lnTo>
                <a:lnTo>
                  <a:pt x="54" y="187"/>
                </a:lnTo>
                <a:lnTo>
                  <a:pt x="59" y="191"/>
                </a:lnTo>
                <a:lnTo>
                  <a:pt x="64" y="198"/>
                </a:lnTo>
                <a:lnTo>
                  <a:pt x="69" y="203"/>
                </a:lnTo>
                <a:lnTo>
                  <a:pt x="74" y="206"/>
                </a:lnTo>
                <a:lnTo>
                  <a:pt x="80" y="209"/>
                </a:lnTo>
                <a:lnTo>
                  <a:pt x="86" y="211"/>
                </a:lnTo>
                <a:lnTo>
                  <a:pt x="92" y="214"/>
                </a:lnTo>
                <a:lnTo>
                  <a:pt x="100" y="215"/>
                </a:lnTo>
                <a:lnTo>
                  <a:pt x="107" y="215"/>
                </a:lnTo>
                <a:lnTo>
                  <a:pt x="113" y="215"/>
                </a:lnTo>
                <a:lnTo>
                  <a:pt x="121" y="214"/>
                </a:lnTo>
                <a:lnTo>
                  <a:pt x="127" y="211"/>
                </a:lnTo>
                <a:lnTo>
                  <a:pt x="133" y="209"/>
                </a:lnTo>
                <a:lnTo>
                  <a:pt x="138" y="206"/>
                </a:lnTo>
                <a:lnTo>
                  <a:pt x="144" y="203"/>
                </a:lnTo>
                <a:lnTo>
                  <a:pt x="149" y="198"/>
                </a:lnTo>
                <a:lnTo>
                  <a:pt x="154" y="191"/>
                </a:lnTo>
                <a:lnTo>
                  <a:pt x="159" y="187"/>
                </a:lnTo>
                <a:lnTo>
                  <a:pt x="162" y="179"/>
                </a:lnTo>
                <a:lnTo>
                  <a:pt x="165" y="172"/>
                </a:lnTo>
                <a:lnTo>
                  <a:pt x="168" y="163"/>
                </a:lnTo>
                <a:lnTo>
                  <a:pt x="170" y="155"/>
                </a:lnTo>
                <a:lnTo>
                  <a:pt x="172" y="145"/>
                </a:lnTo>
                <a:lnTo>
                  <a:pt x="172" y="134"/>
                </a:lnTo>
                <a:lnTo>
                  <a:pt x="173" y="123"/>
                </a:lnTo>
                <a:lnTo>
                  <a:pt x="172" y="112"/>
                </a:lnTo>
                <a:lnTo>
                  <a:pt x="172" y="102"/>
                </a:lnTo>
                <a:lnTo>
                  <a:pt x="170" y="93"/>
                </a:lnTo>
                <a:lnTo>
                  <a:pt x="168" y="83"/>
                </a:lnTo>
                <a:lnTo>
                  <a:pt x="165" y="76"/>
                </a:lnTo>
                <a:lnTo>
                  <a:pt x="162" y="68"/>
                </a:lnTo>
                <a:lnTo>
                  <a:pt x="159" y="62"/>
                </a:lnTo>
                <a:lnTo>
                  <a:pt x="154" y="56"/>
                </a:lnTo>
                <a:lnTo>
                  <a:pt x="149" y="50"/>
                </a:lnTo>
                <a:lnTo>
                  <a:pt x="144" y="46"/>
                </a:lnTo>
                <a:lnTo>
                  <a:pt x="138" y="41"/>
                </a:lnTo>
                <a:lnTo>
                  <a:pt x="133" y="39"/>
                </a:lnTo>
                <a:lnTo>
                  <a:pt x="127" y="37"/>
                </a:lnTo>
                <a:lnTo>
                  <a:pt x="121" y="34"/>
                </a:lnTo>
                <a:lnTo>
                  <a:pt x="113" y="34"/>
                </a:lnTo>
                <a:lnTo>
                  <a:pt x="107" y="33"/>
                </a:lnTo>
                <a:lnTo>
                  <a:pt x="100" y="34"/>
                </a:lnTo>
                <a:lnTo>
                  <a:pt x="92" y="34"/>
                </a:lnTo>
                <a:lnTo>
                  <a:pt x="86" y="37"/>
                </a:lnTo>
                <a:lnTo>
                  <a:pt x="80" y="39"/>
                </a:lnTo>
                <a:lnTo>
                  <a:pt x="74" y="41"/>
                </a:lnTo>
                <a:lnTo>
                  <a:pt x="69" y="46"/>
                </a:lnTo>
                <a:lnTo>
                  <a:pt x="64" y="50"/>
                </a:lnTo>
                <a:lnTo>
                  <a:pt x="59" y="56"/>
                </a:lnTo>
                <a:lnTo>
                  <a:pt x="54" y="61"/>
                </a:lnTo>
                <a:lnTo>
                  <a:pt x="50" y="68"/>
                </a:lnTo>
                <a:lnTo>
                  <a:pt x="47" y="76"/>
                </a:lnTo>
                <a:lnTo>
                  <a:pt x="44" y="84"/>
                </a:lnTo>
                <a:lnTo>
                  <a:pt x="43" y="93"/>
                </a:lnTo>
                <a:lnTo>
                  <a:pt x="41" y="103"/>
                </a:lnTo>
                <a:lnTo>
                  <a:pt x="41" y="113"/>
                </a:lnTo>
                <a:lnTo>
                  <a:pt x="39" y="1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38" name="Google Shape;1238;p100"/>
          <p:cNvSpPr/>
          <p:nvPr/>
        </p:nvSpPr>
        <p:spPr>
          <a:xfrm>
            <a:off x="6204150" y="2617836"/>
            <a:ext cx="33040" cy="42863"/>
          </a:xfrm>
          <a:custGeom>
            <a:avLst/>
            <a:gdLst/>
            <a:ahLst/>
            <a:cxnLst/>
            <a:rect l="l" t="t" r="r" b="b"/>
            <a:pathLst>
              <a:path w="183" h="242" extrusionOk="0">
                <a:moveTo>
                  <a:pt x="149" y="236"/>
                </a:moveTo>
                <a:lnTo>
                  <a:pt x="149" y="201"/>
                </a:lnTo>
                <a:lnTo>
                  <a:pt x="142" y="211"/>
                </a:lnTo>
                <a:lnTo>
                  <a:pt x="135" y="219"/>
                </a:lnTo>
                <a:lnTo>
                  <a:pt x="127" y="226"/>
                </a:lnTo>
                <a:lnTo>
                  <a:pt x="118" y="232"/>
                </a:lnTo>
                <a:lnTo>
                  <a:pt x="108" y="236"/>
                </a:lnTo>
                <a:lnTo>
                  <a:pt x="98" y="240"/>
                </a:lnTo>
                <a:lnTo>
                  <a:pt x="88" y="241"/>
                </a:lnTo>
                <a:lnTo>
                  <a:pt x="77" y="242"/>
                </a:lnTo>
                <a:lnTo>
                  <a:pt x="72" y="242"/>
                </a:lnTo>
                <a:lnTo>
                  <a:pt x="67" y="241"/>
                </a:lnTo>
                <a:lnTo>
                  <a:pt x="63" y="241"/>
                </a:lnTo>
                <a:lnTo>
                  <a:pt x="58" y="240"/>
                </a:lnTo>
                <a:lnTo>
                  <a:pt x="54" y="238"/>
                </a:lnTo>
                <a:lnTo>
                  <a:pt x="49" y="237"/>
                </a:lnTo>
                <a:lnTo>
                  <a:pt x="44" y="236"/>
                </a:lnTo>
                <a:lnTo>
                  <a:pt x="40" y="233"/>
                </a:lnTo>
                <a:lnTo>
                  <a:pt x="35" y="232"/>
                </a:lnTo>
                <a:lnTo>
                  <a:pt x="32" y="230"/>
                </a:lnTo>
                <a:lnTo>
                  <a:pt x="28" y="227"/>
                </a:lnTo>
                <a:lnTo>
                  <a:pt x="24" y="225"/>
                </a:lnTo>
                <a:lnTo>
                  <a:pt x="22" y="222"/>
                </a:lnTo>
                <a:lnTo>
                  <a:pt x="19" y="220"/>
                </a:lnTo>
                <a:lnTo>
                  <a:pt x="17" y="216"/>
                </a:lnTo>
                <a:lnTo>
                  <a:pt x="15" y="214"/>
                </a:lnTo>
                <a:lnTo>
                  <a:pt x="12" y="210"/>
                </a:lnTo>
                <a:lnTo>
                  <a:pt x="11" y="208"/>
                </a:lnTo>
                <a:lnTo>
                  <a:pt x="8" y="204"/>
                </a:lnTo>
                <a:lnTo>
                  <a:pt x="7" y="200"/>
                </a:lnTo>
                <a:lnTo>
                  <a:pt x="6" y="197"/>
                </a:lnTo>
                <a:lnTo>
                  <a:pt x="5" y="193"/>
                </a:lnTo>
                <a:lnTo>
                  <a:pt x="4" y="188"/>
                </a:lnTo>
                <a:lnTo>
                  <a:pt x="2" y="184"/>
                </a:lnTo>
                <a:lnTo>
                  <a:pt x="2" y="181"/>
                </a:lnTo>
                <a:lnTo>
                  <a:pt x="1" y="177"/>
                </a:lnTo>
                <a:lnTo>
                  <a:pt x="1" y="173"/>
                </a:lnTo>
                <a:lnTo>
                  <a:pt x="1" y="168"/>
                </a:lnTo>
                <a:lnTo>
                  <a:pt x="1" y="163"/>
                </a:lnTo>
                <a:lnTo>
                  <a:pt x="0" y="158"/>
                </a:lnTo>
                <a:lnTo>
                  <a:pt x="0" y="152"/>
                </a:lnTo>
                <a:lnTo>
                  <a:pt x="0" y="146"/>
                </a:lnTo>
                <a:lnTo>
                  <a:pt x="0" y="0"/>
                </a:lnTo>
                <a:lnTo>
                  <a:pt x="38" y="0"/>
                </a:lnTo>
                <a:lnTo>
                  <a:pt x="38" y="131"/>
                </a:lnTo>
                <a:lnTo>
                  <a:pt x="38" y="139"/>
                </a:lnTo>
                <a:lnTo>
                  <a:pt x="38" y="145"/>
                </a:lnTo>
                <a:lnTo>
                  <a:pt x="39" y="151"/>
                </a:lnTo>
                <a:lnTo>
                  <a:pt x="39" y="157"/>
                </a:lnTo>
                <a:lnTo>
                  <a:pt x="39" y="162"/>
                </a:lnTo>
                <a:lnTo>
                  <a:pt x="39" y="167"/>
                </a:lnTo>
                <a:lnTo>
                  <a:pt x="40" y="171"/>
                </a:lnTo>
                <a:lnTo>
                  <a:pt x="40" y="173"/>
                </a:lnTo>
                <a:lnTo>
                  <a:pt x="42" y="177"/>
                </a:lnTo>
                <a:lnTo>
                  <a:pt x="43" y="181"/>
                </a:lnTo>
                <a:lnTo>
                  <a:pt x="44" y="184"/>
                </a:lnTo>
                <a:lnTo>
                  <a:pt x="47" y="188"/>
                </a:lnTo>
                <a:lnTo>
                  <a:pt x="49" y="190"/>
                </a:lnTo>
                <a:lnTo>
                  <a:pt x="50" y="193"/>
                </a:lnTo>
                <a:lnTo>
                  <a:pt x="53" y="195"/>
                </a:lnTo>
                <a:lnTo>
                  <a:pt x="56" y="198"/>
                </a:lnTo>
                <a:lnTo>
                  <a:pt x="59" y="200"/>
                </a:lnTo>
                <a:lnTo>
                  <a:pt x="63" y="203"/>
                </a:lnTo>
                <a:lnTo>
                  <a:pt x="66" y="204"/>
                </a:lnTo>
                <a:lnTo>
                  <a:pt x="69" y="205"/>
                </a:lnTo>
                <a:lnTo>
                  <a:pt x="72" y="206"/>
                </a:lnTo>
                <a:lnTo>
                  <a:pt x="77" y="206"/>
                </a:lnTo>
                <a:lnTo>
                  <a:pt x="81" y="208"/>
                </a:lnTo>
                <a:lnTo>
                  <a:pt x="85" y="208"/>
                </a:lnTo>
                <a:lnTo>
                  <a:pt x="90" y="208"/>
                </a:lnTo>
                <a:lnTo>
                  <a:pt x="93" y="206"/>
                </a:lnTo>
                <a:lnTo>
                  <a:pt x="98" y="206"/>
                </a:lnTo>
                <a:lnTo>
                  <a:pt x="102" y="205"/>
                </a:lnTo>
                <a:lnTo>
                  <a:pt x="106" y="204"/>
                </a:lnTo>
                <a:lnTo>
                  <a:pt x="109" y="201"/>
                </a:lnTo>
                <a:lnTo>
                  <a:pt x="113" y="200"/>
                </a:lnTo>
                <a:lnTo>
                  <a:pt x="118" y="198"/>
                </a:lnTo>
                <a:lnTo>
                  <a:pt x="122" y="195"/>
                </a:lnTo>
                <a:lnTo>
                  <a:pt x="124" y="193"/>
                </a:lnTo>
                <a:lnTo>
                  <a:pt x="128" y="190"/>
                </a:lnTo>
                <a:lnTo>
                  <a:pt x="130" y="187"/>
                </a:lnTo>
                <a:lnTo>
                  <a:pt x="133" y="184"/>
                </a:lnTo>
                <a:lnTo>
                  <a:pt x="135" y="181"/>
                </a:lnTo>
                <a:lnTo>
                  <a:pt x="138" y="177"/>
                </a:lnTo>
                <a:lnTo>
                  <a:pt x="139" y="173"/>
                </a:lnTo>
                <a:lnTo>
                  <a:pt x="140" y="168"/>
                </a:lnTo>
                <a:lnTo>
                  <a:pt x="141" y="163"/>
                </a:lnTo>
                <a:lnTo>
                  <a:pt x="142" y="158"/>
                </a:lnTo>
                <a:lnTo>
                  <a:pt x="144" y="153"/>
                </a:lnTo>
                <a:lnTo>
                  <a:pt x="144" y="147"/>
                </a:lnTo>
                <a:lnTo>
                  <a:pt x="145" y="141"/>
                </a:lnTo>
                <a:lnTo>
                  <a:pt x="145" y="134"/>
                </a:lnTo>
                <a:lnTo>
                  <a:pt x="145" y="126"/>
                </a:lnTo>
                <a:lnTo>
                  <a:pt x="145" y="0"/>
                </a:lnTo>
                <a:lnTo>
                  <a:pt x="183" y="0"/>
                </a:lnTo>
                <a:lnTo>
                  <a:pt x="183" y="236"/>
                </a:lnTo>
                <a:lnTo>
                  <a:pt x="149" y="23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39" name="Google Shape;1239;p100"/>
          <p:cNvSpPr/>
          <p:nvPr/>
        </p:nvSpPr>
        <p:spPr>
          <a:xfrm>
            <a:off x="6247905" y="2616943"/>
            <a:ext cx="32147" cy="42863"/>
          </a:xfrm>
          <a:custGeom>
            <a:avLst/>
            <a:gdLst/>
            <a:ahLst/>
            <a:cxnLst/>
            <a:rect l="l" t="t" r="r" b="b"/>
            <a:pathLst>
              <a:path w="184" h="242" extrusionOk="0">
                <a:moveTo>
                  <a:pt x="0" y="242"/>
                </a:moveTo>
                <a:lnTo>
                  <a:pt x="0" y="6"/>
                </a:lnTo>
                <a:lnTo>
                  <a:pt x="35" y="6"/>
                </a:lnTo>
                <a:lnTo>
                  <a:pt x="35" y="39"/>
                </a:lnTo>
                <a:lnTo>
                  <a:pt x="41" y="30"/>
                </a:lnTo>
                <a:lnTo>
                  <a:pt x="48" y="22"/>
                </a:lnTo>
                <a:lnTo>
                  <a:pt x="57" y="16"/>
                </a:lnTo>
                <a:lnTo>
                  <a:pt x="66" y="9"/>
                </a:lnTo>
                <a:lnTo>
                  <a:pt x="74" y="6"/>
                </a:lnTo>
                <a:lnTo>
                  <a:pt x="84" y="2"/>
                </a:lnTo>
                <a:lnTo>
                  <a:pt x="95" y="1"/>
                </a:lnTo>
                <a:lnTo>
                  <a:pt x="106" y="0"/>
                </a:lnTo>
                <a:lnTo>
                  <a:pt x="111" y="0"/>
                </a:lnTo>
                <a:lnTo>
                  <a:pt x="116" y="1"/>
                </a:lnTo>
                <a:lnTo>
                  <a:pt x="121" y="1"/>
                </a:lnTo>
                <a:lnTo>
                  <a:pt x="126" y="2"/>
                </a:lnTo>
                <a:lnTo>
                  <a:pt x="131" y="3"/>
                </a:lnTo>
                <a:lnTo>
                  <a:pt x="136" y="5"/>
                </a:lnTo>
                <a:lnTo>
                  <a:pt x="139" y="6"/>
                </a:lnTo>
                <a:lnTo>
                  <a:pt x="144" y="7"/>
                </a:lnTo>
                <a:lnTo>
                  <a:pt x="148" y="9"/>
                </a:lnTo>
                <a:lnTo>
                  <a:pt x="152" y="12"/>
                </a:lnTo>
                <a:lnTo>
                  <a:pt x="155" y="14"/>
                </a:lnTo>
                <a:lnTo>
                  <a:pt x="159" y="17"/>
                </a:lnTo>
                <a:lnTo>
                  <a:pt x="163" y="19"/>
                </a:lnTo>
                <a:lnTo>
                  <a:pt x="165" y="22"/>
                </a:lnTo>
                <a:lnTo>
                  <a:pt x="168" y="24"/>
                </a:lnTo>
                <a:lnTo>
                  <a:pt x="170" y="28"/>
                </a:lnTo>
                <a:lnTo>
                  <a:pt x="171" y="32"/>
                </a:lnTo>
                <a:lnTo>
                  <a:pt x="174" y="34"/>
                </a:lnTo>
                <a:lnTo>
                  <a:pt x="175" y="38"/>
                </a:lnTo>
                <a:lnTo>
                  <a:pt x="177" y="41"/>
                </a:lnTo>
                <a:lnTo>
                  <a:pt x="179" y="45"/>
                </a:lnTo>
                <a:lnTo>
                  <a:pt x="180" y="49"/>
                </a:lnTo>
                <a:lnTo>
                  <a:pt x="181" y="54"/>
                </a:lnTo>
                <a:lnTo>
                  <a:pt x="181" y="57"/>
                </a:lnTo>
                <a:lnTo>
                  <a:pt x="182" y="61"/>
                </a:lnTo>
                <a:lnTo>
                  <a:pt x="182" y="64"/>
                </a:lnTo>
                <a:lnTo>
                  <a:pt x="182" y="68"/>
                </a:lnTo>
                <a:lnTo>
                  <a:pt x="184" y="73"/>
                </a:lnTo>
                <a:lnTo>
                  <a:pt x="184" y="78"/>
                </a:lnTo>
                <a:lnTo>
                  <a:pt x="184" y="83"/>
                </a:lnTo>
                <a:lnTo>
                  <a:pt x="184" y="89"/>
                </a:lnTo>
                <a:lnTo>
                  <a:pt x="184" y="97"/>
                </a:lnTo>
                <a:lnTo>
                  <a:pt x="184" y="242"/>
                </a:lnTo>
                <a:lnTo>
                  <a:pt x="145" y="242"/>
                </a:lnTo>
                <a:lnTo>
                  <a:pt x="145" y="98"/>
                </a:lnTo>
                <a:lnTo>
                  <a:pt x="145" y="92"/>
                </a:lnTo>
                <a:lnTo>
                  <a:pt x="145" y="87"/>
                </a:lnTo>
                <a:lnTo>
                  <a:pt x="144" y="82"/>
                </a:lnTo>
                <a:lnTo>
                  <a:pt x="144" y="77"/>
                </a:lnTo>
                <a:lnTo>
                  <a:pt x="144" y="72"/>
                </a:lnTo>
                <a:lnTo>
                  <a:pt x="143" y="68"/>
                </a:lnTo>
                <a:lnTo>
                  <a:pt x="142" y="65"/>
                </a:lnTo>
                <a:lnTo>
                  <a:pt x="141" y="61"/>
                </a:lnTo>
                <a:lnTo>
                  <a:pt x="139" y="59"/>
                </a:lnTo>
                <a:lnTo>
                  <a:pt x="138" y="56"/>
                </a:lnTo>
                <a:lnTo>
                  <a:pt x="137" y="53"/>
                </a:lnTo>
                <a:lnTo>
                  <a:pt x="134" y="50"/>
                </a:lnTo>
                <a:lnTo>
                  <a:pt x="133" y="48"/>
                </a:lnTo>
                <a:lnTo>
                  <a:pt x="131" y="46"/>
                </a:lnTo>
                <a:lnTo>
                  <a:pt x="128" y="44"/>
                </a:lnTo>
                <a:lnTo>
                  <a:pt x="126" y="41"/>
                </a:lnTo>
                <a:lnTo>
                  <a:pt x="122" y="40"/>
                </a:lnTo>
                <a:lnTo>
                  <a:pt x="120" y="39"/>
                </a:lnTo>
                <a:lnTo>
                  <a:pt x="116" y="38"/>
                </a:lnTo>
                <a:lnTo>
                  <a:pt x="112" y="37"/>
                </a:lnTo>
                <a:lnTo>
                  <a:pt x="110" y="35"/>
                </a:lnTo>
                <a:lnTo>
                  <a:pt x="106" y="35"/>
                </a:lnTo>
                <a:lnTo>
                  <a:pt x="102" y="35"/>
                </a:lnTo>
                <a:lnTo>
                  <a:pt x="99" y="34"/>
                </a:lnTo>
                <a:lnTo>
                  <a:pt x="93" y="35"/>
                </a:lnTo>
                <a:lnTo>
                  <a:pt x="86" y="35"/>
                </a:lnTo>
                <a:lnTo>
                  <a:pt x="82" y="37"/>
                </a:lnTo>
                <a:lnTo>
                  <a:pt x="75" y="39"/>
                </a:lnTo>
                <a:lnTo>
                  <a:pt x="70" y="41"/>
                </a:lnTo>
                <a:lnTo>
                  <a:pt x="66" y="44"/>
                </a:lnTo>
                <a:lnTo>
                  <a:pt x="61" y="48"/>
                </a:lnTo>
                <a:lnTo>
                  <a:pt x="56" y="51"/>
                </a:lnTo>
                <a:lnTo>
                  <a:pt x="52" y="55"/>
                </a:lnTo>
                <a:lnTo>
                  <a:pt x="48" y="61"/>
                </a:lnTo>
                <a:lnTo>
                  <a:pt x="46" y="67"/>
                </a:lnTo>
                <a:lnTo>
                  <a:pt x="43" y="75"/>
                </a:lnTo>
                <a:lnTo>
                  <a:pt x="41" y="83"/>
                </a:lnTo>
                <a:lnTo>
                  <a:pt x="40" y="92"/>
                </a:lnTo>
                <a:lnTo>
                  <a:pt x="38" y="102"/>
                </a:lnTo>
                <a:lnTo>
                  <a:pt x="38" y="113"/>
                </a:lnTo>
                <a:lnTo>
                  <a:pt x="38" y="242"/>
                </a:lnTo>
                <a:lnTo>
                  <a:pt x="0" y="24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40" name="Google Shape;1240;p100"/>
          <p:cNvSpPr/>
          <p:nvPr/>
        </p:nvSpPr>
        <p:spPr>
          <a:xfrm>
            <a:off x="6287197" y="2602656"/>
            <a:ext cx="19645" cy="58043"/>
          </a:xfrm>
          <a:custGeom>
            <a:avLst/>
            <a:gdLst/>
            <a:ahLst/>
            <a:cxnLst/>
            <a:rect l="l" t="t" r="r" b="b"/>
            <a:pathLst>
              <a:path w="109" h="324" extrusionOk="0">
                <a:moveTo>
                  <a:pt x="104" y="284"/>
                </a:moveTo>
                <a:lnTo>
                  <a:pt x="109" y="320"/>
                </a:lnTo>
                <a:lnTo>
                  <a:pt x="106" y="321"/>
                </a:lnTo>
                <a:lnTo>
                  <a:pt x="102" y="321"/>
                </a:lnTo>
                <a:lnTo>
                  <a:pt x="98" y="322"/>
                </a:lnTo>
                <a:lnTo>
                  <a:pt x="94" y="322"/>
                </a:lnTo>
                <a:lnTo>
                  <a:pt x="91" y="324"/>
                </a:lnTo>
                <a:lnTo>
                  <a:pt x="87" y="324"/>
                </a:lnTo>
                <a:lnTo>
                  <a:pt x="83" y="324"/>
                </a:lnTo>
                <a:lnTo>
                  <a:pt x="81" y="324"/>
                </a:lnTo>
                <a:lnTo>
                  <a:pt x="76" y="324"/>
                </a:lnTo>
                <a:lnTo>
                  <a:pt x="71" y="324"/>
                </a:lnTo>
                <a:lnTo>
                  <a:pt x="66" y="322"/>
                </a:lnTo>
                <a:lnTo>
                  <a:pt x="62" y="322"/>
                </a:lnTo>
                <a:lnTo>
                  <a:pt x="59" y="321"/>
                </a:lnTo>
                <a:lnTo>
                  <a:pt x="55" y="320"/>
                </a:lnTo>
                <a:lnTo>
                  <a:pt x="51" y="319"/>
                </a:lnTo>
                <a:lnTo>
                  <a:pt x="48" y="316"/>
                </a:lnTo>
                <a:lnTo>
                  <a:pt x="45" y="315"/>
                </a:lnTo>
                <a:lnTo>
                  <a:pt x="43" y="312"/>
                </a:lnTo>
                <a:lnTo>
                  <a:pt x="40" y="311"/>
                </a:lnTo>
                <a:lnTo>
                  <a:pt x="39" y="309"/>
                </a:lnTo>
                <a:lnTo>
                  <a:pt x="37" y="306"/>
                </a:lnTo>
                <a:lnTo>
                  <a:pt x="35" y="304"/>
                </a:lnTo>
                <a:lnTo>
                  <a:pt x="33" y="301"/>
                </a:lnTo>
                <a:lnTo>
                  <a:pt x="32" y="299"/>
                </a:lnTo>
                <a:lnTo>
                  <a:pt x="31" y="295"/>
                </a:lnTo>
                <a:lnTo>
                  <a:pt x="31" y="292"/>
                </a:lnTo>
                <a:lnTo>
                  <a:pt x="29" y="287"/>
                </a:lnTo>
                <a:lnTo>
                  <a:pt x="28" y="281"/>
                </a:lnTo>
                <a:lnTo>
                  <a:pt x="28" y="274"/>
                </a:lnTo>
                <a:lnTo>
                  <a:pt x="28" y="267"/>
                </a:lnTo>
                <a:lnTo>
                  <a:pt x="28" y="260"/>
                </a:lnTo>
                <a:lnTo>
                  <a:pt x="28" y="251"/>
                </a:lnTo>
                <a:lnTo>
                  <a:pt x="28" y="115"/>
                </a:lnTo>
                <a:lnTo>
                  <a:pt x="0" y="115"/>
                </a:lnTo>
                <a:lnTo>
                  <a:pt x="0" y="84"/>
                </a:lnTo>
                <a:lnTo>
                  <a:pt x="28" y="84"/>
                </a:lnTo>
                <a:lnTo>
                  <a:pt x="28" y="25"/>
                </a:lnTo>
                <a:lnTo>
                  <a:pt x="66" y="0"/>
                </a:lnTo>
                <a:lnTo>
                  <a:pt x="66" y="84"/>
                </a:lnTo>
                <a:lnTo>
                  <a:pt x="104" y="84"/>
                </a:lnTo>
                <a:lnTo>
                  <a:pt x="104" y="115"/>
                </a:lnTo>
                <a:lnTo>
                  <a:pt x="66" y="115"/>
                </a:lnTo>
                <a:lnTo>
                  <a:pt x="66" y="253"/>
                </a:lnTo>
                <a:lnTo>
                  <a:pt x="66" y="257"/>
                </a:lnTo>
                <a:lnTo>
                  <a:pt x="66" y="261"/>
                </a:lnTo>
                <a:lnTo>
                  <a:pt x="66" y="265"/>
                </a:lnTo>
                <a:lnTo>
                  <a:pt x="66" y="267"/>
                </a:lnTo>
                <a:lnTo>
                  <a:pt x="66" y="269"/>
                </a:lnTo>
                <a:lnTo>
                  <a:pt x="66" y="272"/>
                </a:lnTo>
                <a:lnTo>
                  <a:pt x="67" y="274"/>
                </a:lnTo>
                <a:lnTo>
                  <a:pt x="67" y="276"/>
                </a:lnTo>
                <a:lnTo>
                  <a:pt x="69" y="277"/>
                </a:lnTo>
                <a:lnTo>
                  <a:pt x="69" y="278"/>
                </a:lnTo>
                <a:lnTo>
                  <a:pt x="70" y="279"/>
                </a:lnTo>
                <a:lnTo>
                  <a:pt x="71" y="281"/>
                </a:lnTo>
                <a:lnTo>
                  <a:pt x="72" y="282"/>
                </a:lnTo>
                <a:lnTo>
                  <a:pt x="74" y="283"/>
                </a:lnTo>
                <a:lnTo>
                  <a:pt x="75" y="284"/>
                </a:lnTo>
                <a:lnTo>
                  <a:pt x="77" y="284"/>
                </a:lnTo>
                <a:lnTo>
                  <a:pt x="78" y="285"/>
                </a:lnTo>
                <a:lnTo>
                  <a:pt x="80" y="285"/>
                </a:lnTo>
                <a:lnTo>
                  <a:pt x="81" y="285"/>
                </a:lnTo>
                <a:lnTo>
                  <a:pt x="83" y="285"/>
                </a:lnTo>
                <a:lnTo>
                  <a:pt x="85" y="285"/>
                </a:lnTo>
                <a:lnTo>
                  <a:pt x="87" y="285"/>
                </a:lnTo>
                <a:lnTo>
                  <a:pt x="88" y="285"/>
                </a:lnTo>
                <a:lnTo>
                  <a:pt x="91" y="285"/>
                </a:lnTo>
                <a:lnTo>
                  <a:pt x="92" y="285"/>
                </a:lnTo>
                <a:lnTo>
                  <a:pt x="94" y="285"/>
                </a:lnTo>
                <a:lnTo>
                  <a:pt x="97" y="285"/>
                </a:lnTo>
                <a:lnTo>
                  <a:pt x="99" y="285"/>
                </a:lnTo>
                <a:lnTo>
                  <a:pt x="102" y="285"/>
                </a:lnTo>
                <a:lnTo>
                  <a:pt x="104" y="28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41" name="Google Shape;1241;p100"/>
          <p:cNvSpPr/>
          <p:nvPr/>
        </p:nvSpPr>
        <p:spPr>
          <a:xfrm>
            <a:off x="6312199" y="2600871"/>
            <a:ext cx="17859" cy="76795"/>
          </a:xfrm>
          <a:custGeom>
            <a:avLst/>
            <a:gdLst/>
            <a:ahLst/>
            <a:cxnLst/>
            <a:rect l="l" t="t" r="r" b="b"/>
            <a:pathLst>
              <a:path w="103" h="429" extrusionOk="0">
                <a:moveTo>
                  <a:pt x="28" y="429"/>
                </a:moveTo>
                <a:lnTo>
                  <a:pt x="0" y="429"/>
                </a:lnTo>
                <a:lnTo>
                  <a:pt x="15" y="402"/>
                </a:lnTo>
                <a:lnTo>
                  <a:pt x="28" y="375"/>
                </a:lnTo>
                <a:lnTo>
                  <a:pt x="39" y="348"/>
                </a:lnTo>
                <a:lnTo>
                  <a:pt x="48" y="322"/>
                </a:lnTo>
                <a:lnTo>
                  <a:pt x="55" y="295"/>
                </a:lnTo>
                <a:lnTo>
                  <a:pt x="60" y="268"/>
                </a:lnTo>
                <a:lnTo>
                  <a:pt x="62" y="241"/>
                </a:lnTo>
                <a:lnTo>
                  <a:pt x="64" y="214"/>
                </a:lnTo>
                <a:lnTo>
                  <a:pt x="64" y="204"/>
                </a:lnTo>
                <a:lnTo>
                  <a:pt x="64" y="193"/>
                </a:lnTo>
                <a:lnTo>
                  <a:pt x="62" y="183"/>
                </a:lnTo>
                <a:lnTo>
                  <a:pt x="61" y="172"/>
                </a:lnTo>
                <a:lnTo>
                  <a:pt x="60" y="162"/>
                </a:lnTo>
                <a:lnTo>
                  <a:pt x="59" y="151"/>
                </a:lnTo>
                <a:lnTo>
                  <a:pt x="56" y="141"/>
                </a:lnTo>
                <a:lnTo>
                  <a:pt x="55" y="130"/>
                </a:lnTo>
                <a:lnTo>
                  <a:pt x="53" y="123"/>
                </a:lnTo>
                <a:lnTo>
                  <a:pt x="50" y="114"/>
                </a:lnTo>
                <a:lnTo>
                  <a:pt x="49" y="106"/>
                </a:lnTo>
                <a:lnTo>
                  <a:pt x="46" y="98"/>
                </a:lnTo>
                <a:lnTo>
                  <a:pt x="43" y="90"/>
                </a:lnTo>
                <a:lnTo>
                  <a:pt x="40" y="82"/>
                </a:lnTo>
                <a:lnTo>
                  <a:pt x="38" y="74"/>
                </a:lnTo>
                <a:lnTo>
                  <a:pt x="34" y="66"/>
                </a:lnTo>
                <a:lnTo>
                  <a:pt x="32" y="61"/>
                </a:lnTo>
                <a:lnTo>
                  <a:pt x="29" y="55"/>
                </a:lnTo>
                <a:lnTo>
                  <a:pt x="26" y="48"/>
                </a:lnTo>
                <a:lnTo>
                  <a:pt x="22" y="39"/>
                </a:lnTo>
                <a:lnTo>
                  <a:pt x="17" y="31"/>
                </a:lnTo>
                <a:lnTo>
                  <a:pt x="12" y="21"/>
                </a:lnTo>
                <a:lnTo>
                  <a:pt x="6" y="11"/>
                </a:lnTo>
                <a:lnTo>
                  <a:pt x="0" y="0"/>
                </a:lnTo>
                <a:lnTo>
                  <a:pt x="28" y="0"/>
                </a:lnTo>
                <a:lnTo>
                  <a:pt x="38" y="13"/>
                </a:lnTo>
                <a:lnTo>
                  <a:pt x="46" y="27"/>
                </a:lnTo>
                <a:lnTo>
                  <a:pt x="55" y="42"/>
                </a:lnTo>
                <a:lnTo>
                  <a:pt x="62" y="55"/>
                </a:lnTo>
                <a:lnTo>
                  <a:pt x="70" y="70"/>
                </a:lnTo>
                <a:lnTo>
                  <a:pt x="76" y="83"/>
                </a:lnTo>
                <a:lnTo>
                  <a:pt x="82" y="98"/>
                </a:lnTo>
                <a:lnTo>
                  <a:pt x="87" y="112"/>
                </a:lnTo>
                <a:lnTo>
                  <a:pt x="91" y="124"/>
                </a:lnTo>
                <a:lnTo>
                  <a:pt x="94" y="136"/>
                </a:lnTo>
                <a:lnTo>
                  <a:pt x="97" y="149"/>
                </a:lnTo>
                <a:lnTo>
                  <a:pt x="99" y="162"/>
                </a:lnTo>
                <a:lnTo>
                  <a:pt x="101" y="174"/>
                </a:lnTo>
                <a:lnTo>
                  <a:pt x="102" y="188"/>
                </a:lnTo>
                <a:lnTo>
                  <a:pt x="103" y="200"/>
                </a:lnTo>
                <a:lnTo>
                  <a:pt x="103" y="214"/>
                </a:lnTo>
                <a:lnTo>
                  <a:pt x="103" y="229"/>
                </a:lnTo>
                <a:lnTo>
                  <a:pt x="102" y="243"/>
                </a:lnTo>
                <a:lnTo>
                  <a:pt x="101" y="258"/>
                </a:lnTo>
                <a:lnTo>
                  <a:pt x="98" y="273"/>
                </a:lnTo>
                <a:lnTo>
                  <a:pt x="94" y="288"/>
                </a:lnTo>
                <a:lnTo>
                  <a:pt x="91" y="302"/>
                </a:lnTo>
                <a:lnTo>
                  <a:pt x="86" y="316"/>
                </a:lnTo>
                <a:lnTo>
                  <a:pt x="81" y="331"/>
                </a:lnTo>
                <a:lnTo>
                  <a:pt x="76" y="344"/>
                </a:lnTo>
                <a:lnTo>
                  <a:pt x="70" y="358"/>
                </a:lnTo>
                <a:lnTo>
                  <a:pt x="64" y="371"/>
                </a:lnTo>
                <a:lnTo>
                  <a:pt x="56" y="383"/>
                </a:lnTo>
                <a:lnTo>
                  <a:pt x="50" y="396"/>
                </a:lnTo>
                <a:lnTo>
                  <a:pt x="43" y="407"/>
                </a:lnTo>
                <a:lnTo>
                  <a:pt x="35" y="418"/>
                </a:lnTo>
                <a:lnTo>
                  <a:pt x="28" y="42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42" name="Google Shape;1242;p100"/>
          <p:cNvSpPr/>
          <p:nvPr/>
        </p:nvSpPr>
        <p:spPr>
          <a:xfrm>
            <a:off x="6524727" y="2601764"/>
            <a:ext cx="36611" cy="58043"/>
          </a:xfrm>
          <a:custGeom>
            <a:avLst/>
            <a:gdLst/>
            <a:ahLst/>
            <a:cxnLst/>
            <a:rect l="l" t="t" r="r" b="b"/>
            <a:pathLst>
              <a:path w="207" h="328" extrusionOk="0">
                <a:moveTo>
                  <a:pt x="207" y="290"/>
                </a:moveTo>
                <a:lnTo>
                  <a:pt x="207" y="328"/>
                </a:lnTo>
                <a:lnTo>
                  <a:pt x="0" y="328"/>
                </a:lnTo>
                <a:lnTo>
                  <a:pt x="0" y="325"/>
                </a:lnTo>
                <a:lnTo>
                  <a:pt x="0" y="322"/>
                </a:lnTo>
                <a:lnTo>
                  <a:pt x="2" y="318"/>
                </a:lnTo>
                <a:lnTo>
                  <a:pt x="2" y="314"/>
                </a:lnTo>
                <a:lnTo>
                  <a:pt x="2" y="311"/>
                </a:lnTo>
                <a:lnTo>
                  <a:pt x="3" y="307"/>
                </a:lnTo>
                <a:lnTo>
                  <a:pt x="4" y="304"/>
                </a:lnTo>
                <a:lnTo>
                  <a:pt x="5" y="301"/>
                </a:lnTo>
                <a:lnTo>
                  <a:pt x="8" y="295"/>
                </a:lnTo>
                <a:lnTo>
                  <a:pt x="9" y="290"/>
                </a:lnTo>
                <a:lnTo>
                  <a:pt x="13" y="284"/>
                </a:lnTo>
                <a:lnTo>
                  <a:pt x="15" y="279"/>
                </a:lnTo>
                <a:lnTo>
                  <a:pt x="19" y="273"/>
                </a:lnTo>
                <a:lnTo>
                  <a:pt x="23" y="268"/>
                </a:lnTo>
                <a:lnTo>
                  <a:pt x="26" y="263"/>
                </a:lnTo>
                <a:lnTo>
                  <a:pt x="30" y="257"/>
                </a:lnTo>
                <a:lnTo>
                  <a:pt x="35" y="252"/>
                </a:lnTo>
                <a:lnTo>
                  <a:pt x="40" y="245"/>
                </a:lnTo>
                <a:lnTo>
                  <a:pt x="46" y="241"/>
                </a:lnTo>
                <a:lnTo>
                  <a:pt x="52" y="234"/>
                </a:lnTo>
                <a:lnTo>
                  <a:pt x="58" y="227"/>
                </a:lnTo>
                <a:lnTo>
                  <a:pt x="66" y="221"/>
                </a:lnTo>
                <a:lnTo>
                  <a:pt x="73" y="215"/>
                </a:lnTo>
                <a:lnTo>
                  <a:pt x="80" y="207"/>
                </a:lnTo>
                <a:lnTo>
                  <a:pt x="93" y="196"/>
                </a:lnTo>
                <a:lnTo>
                  <a:pt x="104" y="186"/>
                </a:lnTo>
                <a:lnTo>
                  <a:pt x="114" y="177"/>
                </a:lnTo>
                <a:lnTo>
                  <a:pt x="123" y="168"/>
                </a:lnTo>
                <a:lnTo>
                  <a:pt x="131" y="159"/>
                </a:lnTo>
                <a:lnTo>
                  <a:pt x="138" y="152"/>
                </a:lnTo>
                <a:lnTo>
                  <a:pt x="144" y="145"/>
                </a:lnTo>
                <a:lnTo>
                  <a:pt x="149" y="139"/>
                </a:lnTo>
                <a:lnTo>
                  <a:pt x="153" y="131"/>
                </a:lnTo>
                <a:lnTo>
                  <a:pt x="157" y="125"/>
                </a:lnTo>
                <a:lnTo>
                  <a:pt x="160" y="119"/>
                </a:lnTo>
                <a:lnTo>
                  <a:pt x="163" y="113"/>
                </a:lnTo>
                <a:lnTo>
                  <a:pt x="164" y="107"/>
                </a:lnTo>
                <a:lnTo>
                  <a:pt x="166" y="102"/>
                </a:lnTo>
                <a:lnTo>
                  <a:pt x="166" y="95"/>
                </a:lnTo>
                <a:lnTo>
                  <a:pt x="166" y="89"/>
                </a:lnTo>
                <a:lnTo>
                  <a:pt x="166" y="83"/>
                </a:lnTo>
                <a:lnTo>
                  <a:pt x="166" y="78"/>
                </a:lnTo>
                <a:lnTo>
                  <a:pt x="165" y="73"/>
                </a:lnTo>
                <a:lnTo>
                  <a:pt x="163" y="67"/>
                </a:lnTo>
                <a:lnTo>
                  <a:pt x="160" y="62"/>
                </a:lnTo>
                <a:lnTo>
                  <a:pt x="158" y="59"/>
                </a:lnTo>
                <a:lnTo>
                  <a:pt x="154" y="54"/>
                </a:lnTo>
                <a:lnTo>
                  <a:pt x="150" y="49"/>
                </a:lnTo>
                <a:lnTo>
                  <a:pt x="147" y="45"/>
                </a:lnTo>
                <a:lnTo>
                  <a:pt x="142" y="43"/>
                </a:lnTo>
                <a:lnTo>
                  <a:pt x="137" y="39"/>
                </a:lnTo>
                <a:lnTo>
                  <a:pt x="132" y="36"/>
                </a:lnTo>
                <a:lnTo>
                  <a:pt x="127" y="35"/>
                </a:lnTo>
                <a:lnTo>
                  <a:pt x="121" y="34"/>
                </a:lnTo>
                <a:lnTo>
                  <a:pt x="115" y="33"/>
                </a:lnTo>
                <a:lnTo>
                  <a:pt x="109" y="33"/>
                </a:lnTo>
                <a:lnTo>
                  <a:pt x="101" y="33"/>
                </a:lnTo>
                <a:lnTo>
                  <a:pt x="95" y="34"/>
                </a:lnTo>
                <a:lnTo>
                  <a:pt x="89" y="35"/>
                </a:lnTo>
                <a:lnTo>
                  <a:pt x="83" y="38"/>
                </a:lnTo>
                <a:lnTo>
                  <a:pt x="78" y="40"/>
                </a:lnTo>
                <a:lnTo>
                  <a:pt x="73" y="43"/>
                </a:lnTo>
                <a:lnTo>
                  <a:pt x="68" y="46"/>
                </a:lnTo>
                <a:lnTo>
                  <a:pt x="64" y="50"/>
                </a:lnTo>
                <a:lnTo>
                  <a:pt x="61" y="55"/>
                </a:lnTo>
                <a:lnTo>
                  <a:pt x="57" y="60"/>
                </a:lnTo>
                <a:lnTo>
                  <a:pt x="53" y="65"/>
                </a:lnTo>
                <a:lnTo>
                  <a:pt x="52" y="71"/>
                </a:lnTo>
                <a:lnTo>
                  <a:pt x="50" y="77"/>
                </a:lnTo>
                <a:lnTo>
                  <a:pt x="48" y="84"/>
                </a:lnTo>
                <a:lnTo>
                  <a:pt x="47" y="91"/>
                </a:lnTo>
                <a:lnTo>
                  <a:pt x="47" y="99"/>
                </a:lnTo>
                <a:lnTo>
                  <a:pt x="8" y="94"/>
                </a:lnTo>
                <a:lnTo>
                  <a:pt x="9" y="83"/>
                </a:lnTo>
                <a:lnTo>
                  <a:pt x="11" y="72"/>
                </a:lnTo>
                <a:lnTo>
                  <a:pt x="14" y="62"/>
                </a:lnTo>
                <a:lnTo>
                  <a:pt x="18" y="54"/>
                </a:lnTo>
                <a:lnTo>
                  <a:pt x="21" y="45"/>
                </a:lnTo>
                <a:lnTo>
                  <a:pt x="26" y="38"/>
                </a:lnTo>
                <a:lnTo>
                  <a:pt x="32" y="30"/>
                </a:lnTo>
                <a:lnTo>
                  <a:pt x="39" y="24"/>
                </a:lnTo>
                <a:lnTo>
                  <a:pt x="45" y="18"/>
                </a:lnTo>
                <a:lnTo>
                  <a:pt x="52" y="13"/>
                </a:lnTo>
                <a:lnTo>
                  <a:pt x="61" y="9"/>
                </a:lnTo>
                <a:lnTo>
                  <a:pt x="69" y="6"/>
                </a:lnTo>
                <a:lnTo>
                  <a:pt x="78" y="3"/>
                </a:lnTo>
                <a:lnTo>
                  <a:pt x="88" y="1"/>
                </a:lnTo>
                <a:lnTo>
                  <a:pt x="99" y="0"/>
                </a:lnTo>
                <a:lnTo>
                  <a:pt x="109" y="0"/>
                </a:lnTo>
                <a:lnTo>
                  <a:pt x="120" y="0"/>
                </a:lnTo>
                <a:lnTo>
                  <a:pt x="131" y="1"/>
                </a:lnTo>
                <a:lnTo>
                  <a:pt x="141" y="3"/>
                </a:lnTo>
                <a:lnTo>
                  <a:pt x="149" y="6"/>
                </a:lnTo>
                <a:lnTo>
                  <a:pt x="158" y="9"/>
                </a:lnTo>
                <a:lnTo>
                  <a:pt x="166" y="14"/>
                </a:lnTo>
                <a:lnTo>
                  <a:pt x="174" y="19"/>
                </a:lnTo>
                <a:lnTo>
                  <a:pt x="180" y="25"/>
                </a:lnTo>
                <a:lnTo>
                  <a:pt x="186" y="33"/>
                </a:lnTo>
                <a:lnTo>
                  <a:pt x="191" y="40"/>
                </a:lnTo>
                <a:lnTo>
                  <a:pt x="196" y="48"/>
                </a:lnTo>
                <a:lnTo>
                  <a:pt x="200" y="55"/>
                </a:lnTo>
                <a:lnTo>
                  <a:pt x="202" y="64"/>
                </a:lnTo>
                <a:lnTo>
                  <a:pt x="205" y="72"/>
                </a:lnTo>
                <a:lnTo>
                  <a:pt x="206" y="81"/>
                </a:lnTo>
                <a:lnTo>
                  <a:pt x="206" y="91"/>
                </a:lnTo>
                <a:lnTo>
                  <a:pt x="206" y="95"/>
                </a:lnTo>
                <a:lnTo>
                  <a:pt x="206" y="100"/>
                </a:lnTo>
                <a:lnTo>
                  <a:pt x="206" y="105"/>
                </a:lnTo>
                <a:lnTo>
                  <a:pt x="205" y="110"/>
                </a:lnTo>
                <a:lnTo>
                  <a:pt x="203" y="115"/>
                </a:lnTo>
                <a:lnTo>
                  <a:pt x="202" y="120"/>
                </a:lnTo>
                <a:lnTo>
                  <a:pt x="201" y="125"/>
                </a:lnTo>
                <a:lnTo>
                  <a:pt x="198" y="129"/>
                </a:lnTo>
                <a:lnTo>
                  <a:pt x="197" y="134"/>
                </a:lnTo>
                <a:lnTo>
                  <a:pt x="195" y="139"/>
                </a:lnTo>
                <a:lnTo>
                  <a:pt x="191" y="143"/>
                </a:lnTo>
                <a:lnTo>
                  <a:pt x="189" y="148"/>
                </a:lnTo>
                <a:lnTo>
                  <a:pt x="185" y="153"/>
                </a:lnTo>
                <a:lnTo>
                  <a:pt x="181" y="159"/>
                </a:lnTo>
                <a:lnTo>
                  <a:pt x="178" y="164"/>
                </a:lnTo>
                <a:lnTo>
                  <a:pt x="174" y="169"/>
                </a:lnTo>
                <a:lnTo>
                  <a:pt x="169" y="174"/>
                </a:lnTo>
                <a:lnTo>
                  <a:pt x="163" y="180"/>
                </a:lnTo>
                <a:lnTo>
                  <a:pt x="157" y="188"/>
                </a:lnTo>
                <a:lnTo>
                  <a:pt x="149" y="194"/>
                </a:lnTo>
                <a:lnTo>
                  <a:pt x="142" y="201"/>
                </a:lnTo>
                <a:lnTo>
                  <a:pt x="133" y="210"/>
                </a:lnTo>
                <a:lnTo>
                  <a:pt x="125" y="218"/>
                </a:lnTo>
                <a:lnTo>
                  <a:pt x="115" y="227"/>
                </a:lnTo>
                <a:lnTo>
                  <a:pt x="106" y="234"/>
                </a:lnTo>
                <a:lnTo>
                  <a:pt x="99" y="241"/>
                </a:lnTo>
                <a:lnTo>
                  <a:pt x="91" y="247"/>
                </a:lnTo>
                <a:lnTo>
                  <a:pt x="86" y="253"/>
                </a:lnTo>
                <a:lnTo>
                  <a:pt x="80" y="258"/>
                </a:lnTo>
                <a:lnTo>
                  <a:pt x="77" y="261"/>
                </a:lnTo>
                <a:lnTo>
                  <a:pt x="73" y="265"/>
                </a:lnTo>
                <a:lnTo>
                  <a:pt x="70" y="268"/>
                </a:lnTo>
                <a:lnTo>
                  <a:pt x="68" y="271"/>
                </a:lnTo>
                <a:lnTo>
                  <a:pt x="66" y="274"/>
                </a:lnTo>
                <a:lnTo>
                  <a:pt x="63" y="276"/>
                </a:lnTo>
                <a:lnTo>
                  <a:pt x="61" y="279"/>
                </a:lnTo>
                <a:lnTo>
                  <a:pt x="59" y="281"/>
                </a:lnTo>
                <a:lnTo>
                  <a:pt x="57" y="285"/>
                </a:lnTo>
                <a:lnTo>
                  <a:pt x="56" y="287"/>
                </a:lnTo>
                <a:lnTo>
                  <a:pt x="53" y="290"/>
                </a:lnTo>
                <a:lnTo>
                  <a:pt x="207" y="29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43" name="Google Shape;1243;p100"/>
          <p:cNvSpPr/>
          <p:nvPr/>
        </p:nvSpPr>
        <p:spPr>
          <a:xfrm>
            <a:off x="6591698" y="2600871"/>
            <a:ext cx="18753" cy="76795"/>
          </a:xfrm>
          <a:custGeom>
            <a:avLst/>
            <a:gdLst/>
            <a:ahLst/>
            <a:cxnLst/>
            <a:rect l="l" t="t" r="r" b="b"/>
            <a:pathLst>
              <a:path w="103" h="429" extrusionOk="0">
                <a:moveTo>
                  <a:pt x="76" y="429"/>
                </a:moveTo>
                <a:lnTo>
                  <a:pt x="67" y="418"/>
                </a:lnTo>
                <a:lnTo>
                  <a:pt x="60" y="407"/>
                </a:lnTo>
                <a:lnTo>
                  <a:pt x="53" y="396"/>
                </a:lnTo>
                <a:lnTo>
                  <a:pt x="47" y="383"/>
                </a:lnTo>
                <a:lnTo>
                  <a:pt x="40" y="371"/>
                </a:lnTo>
                <a:lnTo>
                  <a:pt x="34" y="358"/>
                </a:lnTo>
                <a:lnTo>
                  <a:pt x="28" y="344"/>
                </a:lnTo>
                <a:lnTo>
                  <a:pt x="22" y="331"/>
                </a:lnTo>
                <a:lnTo>
                  <a:pt x="17" y="316"/>
                </a:lnTo>
                <a:lnTo>
                  <a:pt x="12" y="302"/>
                </a:lnTo>
                <a:lnTo>
                  <a:pt x="8" y="288"/>
                </a:lnTo>
                <a:lnTo>
                  <a:pt x="6" y="273"/>
                </a:lnTo>
                <a:lnTo>
                  <a:pt x="3" y="258"/>
                </a:lnTo>
                <a:lnTo>
                  <a:pt x="1" y="243"/>
                </a:lnTo>
                <a:lnTo>
                  <a:pt x="1" y="229"/>
                </a:lnTo>
                <a:lnTo>
                  <a:pt x="0" y="214"/>
                </a:lnTo>
                <a:lnTo>
                  <a:pt x="1" y="200"/>
                </a:lnTo>
                <a:lnTo>
                  <a:pt x="1" y="188"/>
                </a:lnTo>
                <a:lnTo>
                  <a:pt x="2" y="174"/>
                </a:lnTo>
                <a:lnTo>
                  <a:pt x="5" y="162"/>
                </a:lnTo>
                <a:lnTo>
                  <a:pt x="7" y="149"/>
                </a:lnTo>
                <a:lnTo>
                  <a:pt x="10" y="136"/>
                </a:lnTo>
                <a:lnTo>
                  <a:pt x="13" y="124"/>
                </a:lnTo>
                <a:lnTo>
                  <a:pt x="17" y="112"/>
                </a:lnTo>
                <a:lnTo>
                  <a:pt x="22" y="98"/>
                </a:lnTo>
                <a:lnTo>
                  <a:pt x="27" y="83"/>
                </a:lnTo>
                <a:lnTo>
                  <a:pt x="34" y="70"/>
                </a:lnTo>
                <a:lnTo>
                  <a:pt x="40" y="55"/>
                </a:lnTo>
                <a:lnTo>
                  <a:pt x="49" y="42"/>
                </a:lnTo>
                <a:lnTo>
                  <a:pt x="58" y="27"/>
                </a:lnTo>
                <a:lnTo>
                  <a:pt x="66" y="13"/>
                </a:lnTo>
                <a:lnTo>
                  <a:pt x="76" y="0"/>
                </a:lnTo>
                <a:lnTo>
                  <a:pt x="103" y="0"/>
                </a:lnTo>
                <a:lnTo>
                  <a:pt x="97" y="11"/>
                </a:lnTo>
                <a:lnTo>
                  <a:pt x="91" y="21"/>
                </a:lnTo>
                <a:lnTo>
                  <a:pt x="86" y="31"/>
                </a:lnTo>
                <a:lnTo>
                  <a:pt x="82" y="39"/>
                </a:lnTo>
                <a:lnTo>
                  <a:pt x="77" y="47"/>
                </a:lnTo>
                <a:lnTo>
                  <a:pt x="75" y="54"/>
                </a:lnTo>
                <a:lnTo>
                  <a:pt x="71" y="60"/>
                </a:lnTo>
                <a:lnTo>
                  <a:pt x="69" y="66"/>
                </a:lnTo>
                <a:lnTo>
                  <a:pt x="66" y="74"/>
                </a:lnTo>
                <a:lnTo>
                  <a:pt x="62" y="81"/>
                </a:lnTo>
                <a:lnTo>
                  <a:pt x="60" y="90"/>
                </a:lnTo>
                <a:lnTo>
                  <a:pt x="58" y="97"/>
                </a:lnTo>
                <a:lnTo>
                  <a:pt x="55" y="106"/>
                </a:lnTo>
                <a:lnTo>
                  <a:pt x="53" y="113"/>
                </a:lnTo>
                <a:lnTo>
                  <a:pt x="50" y="122"/>
                </a:lnTo>
                <a:lnTo>
                  <a:pt x="49" y="130"/>
                </a:lnTo>
                <a:lnTo>
                  <a:pt x="47" y="140"/>
                </a:lnTo>
                <a:lnTo>
                  <a:pt x="44" y="151"/>
                </a:lnTo>
                <a:lnTo>
                  <a:pt x="43" y="161"/>
                </a:lnTo>
                <a:lnTo>
                  <a:pt x="42" y="172"/>
                </a:lnTo>
                <a:lnTo>
                  <a:pt x="40" y="182"/>
                </a:lnTo>
                <a:lnTo>
                  <a:pt x="40" y="193"/>
                </a:lnTo>
                <a:lnTo>
                  <a:pt x="39" y="204"/>
                </a:lnTo>
                <a:lnTo>
                  <a:pt x="39" y="214"/>
                </a:lnTo>
                <a:lnTo>
                  <a:pt x="40" y="241"/>
                </a:lnTo>
                <a:lnTo>
                  <a:pt x="44" y="268"/>
                </a:lnTo>
                <a:lnTo>
                  <a:pt x="49" y="295"/>
                </a:lnTo>
                <a:lnTo>
                  <a:pt x="55" y="322"/>
                </a:lnTo>
                <a:lnTo>
                  <a:pt x="64" y="348"/>
                </a:lnTo>
                <a:lnTo>
                  <a:pt x="75" y="375"/>
                </a:lnTo>
                <a:lnTo>
                  <a:pt x="88" y="402"/>
                </a:lnTo>
                <a:lnTo>
                  <a:pt x="103" y="429"/>
                </a:lnTo>
                <a:lnTo>
                  <a:pt x="76" y="42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44" name="Google Shape;1244;p100"/>
          <p:cNvSpPr/>
          <p:nvPr/>
        </p:nvSpPr>
        <p:spPr>
          <a:xfrm>
            <a:off x="6615808" y="2616943"/>
            <a:ext cx="35719" cy="43756"/>
          </a:xfrm>
          <a:custGeom>
            <a:avLst/>
            <a:gdLst/>
            <a:ahLst/>
            <a:cxnLst/>
            <a:rect l="l" t="t" r="r" b="b"/>
            <a:pathLst>
              <a:path w="197" h="248" extrusionOk="0">
                <a:moveTo>
                  <a:pt x="159" y="156"/>
                </a:moveTo>
                <a:lnTo>
                  <a:pt x="197" y="161"/>
                </a:lnTo>
                <a:lnTo>
                  <a:pt x="195" y="171"/>
                </a:lnTo>
                <a:lnTo>
                  <a:pt x="192" y="180"/>
                </a:lnTo>
                <a:lnTo>
                  <a:pt x="190" y="189"/>
                </a:lnTo>
                <a:lnTo>
                  <a:pt x="186" y="198"/>
                </a:lnTo>
                <a:lnTo>
                  <a:pt x="181" y="205"/>
                </a:lnTo>
                <a:lnTo>
                  <a:pt x="176" y="212"/>
                </a:lnTo>
                <a:lnTo>
                  <a:pt x="171" y="218"/>
                </a:lnTo>
                <a:lnTo>
                  <a:pt x="165" y="225"/>
                </a:lnTo>
                <a:lnTo>
                  <a:pt x="159" y="230"/>
                </a:lnTo>
                <a:lnTo>
                  <a:pt x="152" y="234"/>
                </a:lnTo>
                <a:lnTo>
                  <a:pt x="144" y="238"/>
                </a:lnTo>
                <a:lnTo>
                  <a:pt x="137" y="242"/>
                </a:lnTo>
                <a:lnTo>
                  <a:pt x="128" y="244"/>
                </a:lnTo>
                <a:lnTo>
                  <a:pt x="121" y="247"/>
                </a:lnTo>
                <a:lnTo>
                  <a:pt x="112" y="248"/>
                </a:lnTo>
                <a:lnTo>
                  <a:pt x="102" y="248"/>
                </a:lnTo>
                <a:lnTo>
                  <a:pt x="91" y="247"/>
                </a:lnTo>
                <a:lnTo>
                  <a:pt x="80" y="246"/>
                </a:lnTo>
                <a:lnTo>
                  <a:pt x="70" y="243"/>
                </a:lnTo>
                <a:lnTo>
                  <a:pt x="61" y="239"/>
                </a:lnTo>
                <a:lnTo>
                  <a:pt x="52" y="236"/>
                </a:lnTo>
                <a:lnTo>
                  <a:pt x="43" y="230"/>
                </a:lnTo>
                <a:lnTo>
                  <a:pt x="36" y="223"/>
                </a:lnTo>
                <a:lnTo>
                  <a:pt x="29" y="216"/>
                </a:lnTo>
                <a:lnTo>
                  <a:pt x="21" y="207"/>
                </a:lnTo>
                <a:lnTo>
                  <a:pt x="16" y="199"/>
                </a:lnTo>
                <a:lnTo>
                  <a:pt x="11" y="188"/>
                </a:lnTo>
                <a:lnTo>
                  <a:pt x="6" y="177"/>
                </a:lnTo>
                <a:lnTo>
                  <a:pt x="4" y="166"/>
                </a:lnTo>
                <a:lnTo>
                  <a:pt x="2" y="153"/>
                </a:lnTo>
                <a:lnTo>
                  <a:pt x="0" y="139"/>
                </a:lnTo>
                <a:lnTo>
                  <a:pt x="0" y="125"/>
                </a:lnTo>
                <a:lnTo>
                  <a:pt x="0" y="115"/>
                </a:lnTo>
                <a:lnTo>
                  <a:pt x="0" y="107"/>
                </a:lnTo>
                <a:lnTo>
                  <a:pt x="2" y="97"/>
                </a:lnTo>
                <a:lnTo>
                  <a:pt x="3" y="88"/>
                </a:lnTo>
                <a:lnTo>
                  <a:pt x="5" y="81"/>
                </a:lnTo>
                <a:lnTo>
                  <a:pt x="6" y="72"/>
                </a:lnTo>
                <a:lnTo>
                  <a:pt x="9" y="65"/>
                </a:lnTo>
                <a:lnTo>
                  <a:pt x="13" y="57"/>
                </a:lnTo>
                <a:lnTo>
                  <a:pt x="15" y="50"/>
                </a:lnTo>
                <a:lnTo>
                  <a:pt x="19" y="44"/>
                </a:lnTo>
                <a:lnTo>
                  <a:pt x="22" y="38"/>
                </a:lnTo>
                <a:lnTo>
                  <a:pt x="27" y="33"/>
                </a:lnTo>
                <a:lnTo>
                  <a:pt x="32" y="27"/>
                </a:lnTo>
                <a:lnTo>
                  <a:pt x="37" y="22"/>
                </a:lnTo>
                <a:lnTo>
                  <a:pt x="43" y="18"/>
                </a:lnTo>
                <a:lnTo>
                  <a:pt x="49" y="14"/>
                </a:lnTo>
                <a:lnTo>
                  <a:pt x="56" y="11"/>
                </a:lnTo>
                <a:lnTo>
                  <a:pt x="62" y="8"/>
                </a:lnTo>
                <a:lnTo>
                  <a:pt x="68" y="6"/>
                </a:lnTo>
                <a:lnTo>
                  <a:pt x="75" y="3"/>
                </a:lnTo>
                <a:lnTo>
                  <a:pt x="81" y="2"/>
                </a:lnTo>
                <a:lnTo>
                  <a:pt x="89" y="1"/>
                </a:lnTo>
                <a:lnTo>
                  <a:pt x="95" y="0"/>
                </a:lnTo>
                <a:lnTo>
                  <a:pt x="102" y="0"/>
                </a:lnTo>
                <a:lnTo>
                  <a:pt x="112" y="0"/>
                </a:lnTo>
                <a:lnTo>
                  <a:pt x="121" y="1"/>
                </a:lnTo>
                <a:lnTo>
                  <a:pt x="128" y="2"/>
                </a:lnTo>
                <a:lnTo>
                  <a:pt x="137" y="5"/>
                </a:lnTo>
                <a:lnTo>
                  <a:pt x="144" y="7"/>
                </a:lnTo>
                <a:lnTo>
                  <a:pt x="150" y="11"/>
                </a:lnTo>
                <a:lnTo>
                  <a:pt x="157" y="14"/>
                </a:lnTo>
                <a:lnTo>
                  <a:pt x="163" y="19"/>
                </a:lnTo>
                <a:lnTo>
                  <a:pt x="169" y="24"/>
                </a:lnTo>
                <a:lnTo>
                  <a:pt x="174" y="30"/>
                </a:lnTo>
                <a:lnTo>
                  <a:pt x="179" y="37"/>
                </a:lnTo>
                <a:lnTo>
                  <a:pt x="182" y="43"/>
                </a:lnTo>
                <a:lnTo>
                  <a:pt x="186" y="50"/>
                </a:lnTo>
                <a:lnTo>
                  <a:pt x="188" y="57"/>
                </a:lnTo>
                <a:lnTo>
                  <a:pt x="191" y="66"/>
                </a:lnTo>
                <a:lnTo>
                  <a:pt x="193" y="75"/>
                </a:lnTo>
                <a:lnTo>
                  <a:pt x="155" y="81"/>
                </a:lnTo>
                <a:lnTo>
                  <a:pt x="154" y="75"/>
                </a:lnTo>
                <a:lnTo>
                  <a:pt x="153" y="70"/>
                </a:lnTo>
                <a:lnTo>
                  <a:pt x="150" y="65"/>
                </a:lnTo>
                <a:lnTo>
                  <a:pt x="148" y="60"/>
                </a:lnTo>
                <a:lnTo>
                  <a:pt x="145" y="56"/>
                </a:lnTo>
                <a:lnTo>
                  <a:pt x="143" y="51"/>
                </a:lnTo>
                <a:lnTo>
                  <a:pt x="141" y="48"/>
                </a:lnTo>
                <a:lnTo>
                  <a:pt x="137" y="45"/>
                </a:lnTo>
                <a:lnTo>
                  <a:pt x="133" y="43"/>
                </a:lnTo>
                <a:lnTo>
                  <a:pt x="129" y="40"/>
                </a:lnTo>
                <a:lnTo>
                  <a:pt x="126" y="38"/>
                </a:lnTo>
                <a:lnTo>
                  <a:pt x="122" y="37"/>
                </a:lnTo>
                <a:lnTo>
                  <a:pt x="118" y="34"/>
                </a:lnTo>
                <a:lnTo>
                  <a:pt x="113" y="34"/>
                </a:lnTo>
                <a:lnTo>
                  <a:pt x="109" y="33"/>
                </a:lnTo>
                <a:lnTo>
                  <a:pt x="105" y="33"/>
                </a:lnTo>
                <a:lnTo>
                  <a:pt x="97" y="33"/>
                </a:lnTo>
                <a:lnTo>
                  <a:pt x="90" y="34"/>
                </a:lnTo>
                <a:lnTo>
                  <a:pt x="84" y="37"/>
                </a:lnTo>
                <a:lnTo>
                  <a:pt x="78" y="38"/>
                </a:lnTo>
                <a:lnTo>
                  <a:pt x="73" y="41"/>
                </a:lnTo>
                <a:lnTo>
                  <a:pt x="67" y="45"/>
                </a:lnTo>
                <a:lnTo>
                  <a:pt x="62" y="50"/>
                </a:lnTo>
                <a:lnTo>
                  <a:pt x="57" y="55"/>
                </a:lnTo>
                <a:lnTo>
                  <a:pt x="53" y="61"/>
                </a:lnTo>
                <a:lnTo>
                  <a:pt x="49" y="67"/>
                </a:lnTo>
                <a:lnTo>
                  <a:pt x="46" y="75"/>
                </a:lnTo>
                <a:lnTo>
                  <a:pt x="43" y="83"/>
                </a:lnTo>
                <a:lnTo>
                  <a:pt x="42" y="92"/>
                </a:lnTo>
                <a:lnTo>
                  <a:pt x="41" y="102"/>
                </a:lnTo>
                <a:lnTo>
                  <a:pt x="40" y="113"/>
                </a:lnTo>
                <a:lnTo>
                  <a:pt x="40" y="124"/>
                </a:lnTo>
                <a:lnTo>
                  <a:pt x="40" y="135"/>
                </a:lnTo>
                <a:lnTo>
                  <a:pt x="41" y="146"/>
                </a:lnTo>
                <a:lnTo>
                  <a:pt x="42" y="156"/>
                </a:lnTo>
                <a:lnTo>
                  <a:pt x="43" y="164"/>
                </a:lnTo>
                <a:lnTo>
                  <a:pt x="46" y="173"/>
                </a:lnTo>
                <a:lnTo>
                  <a:pt x="49" y="180"/>
                </a:lnTo>
                <a:lnTo>
                  <a:pt x="53" y="188"/>
                </a:lnTo>
                <a:lnTo>
                  <a:pt x="57" y="193"/>
                </a:lnTo>
                <a:lnTo>
                  <a:pt x="62" y="198"/>
                </a:lnTo>
                <a:lnTo>
                  <a:pt x="65" y="203"/>
                </a:lnTo>
                <a:lnTo>
                  <a:pt x="72" y="206"/>
                </a:lnTo>
                <a:lnTo>
                  <a:pt x="77" y="210"/>
                </a:lnTo>
                <a:lnTo>
                  <a:pt x="83" y="211"/>
                </a:lnTo>
                <a:lnTo>
                  <a:pt x="89" y="214"/>
                </a:lnTo>
                <a:lnTo>
                  <a:pt x="95" y="215"/>
                </a:lnTo>
                <a:lnTo>
                  <a:pt x="102" y="215"/>
                </a:lnTo>
                <a:lnTo>
                  <a:pt x="107" y="215"/>
                </a:lnTo>
                <a:lnTo>
                  <a:pt x="113" y="214"/>
                </a:lnTo>
                <a:lnTo>
                  <a:pt x="118" y="212"/>
                </a:lnTo>
                <a:lnTo>
                  <a:pt x="123" y="211"/>
                </a:lnTo>
                <a:lnTo>
                  <a:pt x="127" y="209"/>
                </a:lnTo>
                <a:lnTo>
                  <a:pt x="132" y="206"/>
                </a:lnTo>
                <a:lnTo>
                  <a:pt x="136" y="204"/>
                </a:lnTo>
                <a:lnTo>
                  <a:pt x="139" y="200"/>
                </a:lnTo>
                <a:lnTo>
                  <a:pt x="143" y="196"/>
                </a:lnTo>
                <a:lnTo>
                  <a:pt x="147" y="191"/>
                </a:lnTo>
                <a:lnTo>
                  <a:pt x="149" y="187"/>
                </a:lnTo>
                <a:lnTo>
                  <a:pt x="153" y="182"/>
                </a:lnTo>
                <a:lnTo>
                  <a:pt x="154" y="175"/>
                </a:lnTo>
                <a:lnTo>
                  <a:pt x="157" y="169"/>
                </a:lnTo>
                <a:lnTo>
                  <a:pt x="158" y="163"/>
                </a:lnTo>
                <a:lnTo>
                  <a:pt x="159" y="1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45" name="Google Shape;1245;p100"/>
          <p:cNvSpPr/>
          <p:nvPr/>
        </p:nvSpPr>
        <p:spPr>
          <a:xfrm>
            <a:off x="6655100" y="2616943"/>
            <a:ext cx="37505" cy="43756"/>
          </a:xfrm>
          <a:custGeom>
            <a:avLst/>
            <a:gdLst/>
            <a:ahLst/>
            <a:cxnLst/>
            <a:rect l="l" t="t" r="r" b="b"/>
            <a:pathLst>
              <a:path w="211" h="248" extrusionOk="0">
                <a:moveTo>
                  <a:pt x="0" y="124"/>
                </a:moveTo>
                <a:lnTo>
                  <a:pt x="0" y="108"/>
                </a:lnTo>
                <a:lnTo>
                  <a:pt x="1" y="93"/>
                </a:lnTo>
                <a:lnTo>
                  <a:pt x="4" y="80"/>
                </a:lnTo>
                <a:lnTo>
                  <a:pt x="8" y="66"/>
                </a:lnTo>
                <a:lnTo>
                  <a:pt x="13" y="55"/>
                </a:lnTo>
                <a:lnTo>
                  <a:pt x="19" y="44"/>
                </a:lnTo>
                <a:lnTo>
                  <a:pt x="25" y="34"/>
                </a:lnTo>
                <a:lnTo>
                  <a:pt x="34" y="27"/>
                </a:lnTo>
                <a:lnTo>
                  <a:pt x="41" y="21"/>
                </a:lnTo>
                <a:lnTo>
                  <a:pt x="50" y="14"/>
                </a:lnTo>
                <a:lnTo>
                  <a:pt x="57" y="11"/>
                </a:lnTo>
                <a:lnTo>
                  <a:pt x="66" y="7"/>
                </a:lnTo>
                <a:lnTo>
                  <a:pt x="76" y="3"/>
                </a:lnTo>
                <a:lnTo>
                  <a:pt x="84" y="2"/>
                </a:lnTo>
                <a:lnTo>
                  <a:pt x="94" y="0"/>
                </a:lnTo>
                <a:lnTo>
                  <a:pt x="105" y="0"/>
                </a:lnTo>
                <a:lnTo>
                  <a:pt x="116" y="1"/>
                </a:lnTo>
                <a:lnTo>
                  <a:pt x="127" y="2"/>
                </a:lnTo>
                <a:lnTo>
                  <a:pt x="137" y="5"/>
                </a:lnTo>
                <a:lnTo>
                  <a:pt x="147" y="8"/>
                </a:lnTo>
                <a:lnTo>
                  <a:pt x="157" y="12"/>
                </a:lnTo>
                <a:lnTo>
                  <a:pt x="166" y="18"/>
                </a:lnTo>
                <a:lnTo>
                  <a:pt x="174" y="24"/>
                </a:lnTo>
                <a:lnTo>
                  <a:pt x="182" y="32"/>
                </a:lnTo>
                <a:lnTo>
                  <a:pt x="188" y="40"/>
                </a:lnTo>
                <a:lnTo>
                  <a:pt x="194" y="50"/>
                </a:lnTo>
                <a:lnTo>
                  <a:pt x="199" y="60"/>
                </a:lnTo>
                <a:lnTo>
                  <a:pt x="204" y="70"/>
                </a:lnTo>
                <a:lnTo>
                  <a:pt x="206" y="82"/>
                </a:lnTo>
                <a:lnTo>
                  <a:pt x="209" y="94"/>
                </a:lnTo>
                <a:lnTo>
                  <a:pt x="210" y="107"/>
                </a:lnTo>
                <a:lnTo>
                  <a:pt x="211" y="120"/>
                </a:lnTo>
                <a:lnTo>
                  <a:pt x="211" y="131"/>
                </a:lnTo>
                <a:lnTo>
                  <a:pt x="210" y="142"/>
                </a:lnTo>
                <a:lnTo>
                  <a:pt x="209" y="152"/>
                </a:lnTo>
                <a:lnTo>
                  <a:pt x="207" y="162"/>
                </a:lnTo>
                <a:lnTo>
                  <a:pt x="206" y="171"/>
                </a:lnTo>
                <a:lnTo>
                  <a:pt x="204" y="178"/>
                </a:lnTo>
                <a:lnTo>
                  <a:pt x="201" y="185"/>
                </a:lnTo>
                <a:lnTo>
                  <a:pt x="198" y="193"/>
                </a:lnTo>
                <a:lnTo>
                  <a:pt x="194" y="199"/>
                </a:lnTo>
                <a:lnTo>
                  <a:pt x="190" y="205"/>
                </a:lnTo>
                <a:lnTo>
                  <a:pt x="187" y="211"/>
                </a:lnTo>
                <a:lnTo>
                  <a:pt x="182" y="216"/>
                </a:lnTo>
                <a:lnTo>
                  <a:pt x="177" y="221"/>
                </a:lnTo>
                <a:lnTo>
                  <a:pt x="172" y="226"/>
                </a:lnTo>
                <a:lnTo>
                  <a:pt x="166" y="230"/>
                </a:lnTo>
                <a:lnTo>
                  <a:pt x="159" y="233"/>
                </a:lnTo>
                <a:lnTo>
                  <a:pt x="153" y="237"/>
                </a:lnTo>
                <a:lnTo>
                  <a:pt x="147" y="239"/>
                </a:lnTo>
                <a:lnTo>
                  <a:pt x="140" y="242"/>
                </a:lnTo>
                <a:lnTo>
                  <a:pt x="134" y="244"/>
                </a:lnTo>
                <a:lnTo>
                  <a:pt x="126" y="246"/>
                </a:lnTo>
                <a:lnTo>
                  <a:pt x="120" y="247"/>
                </a:lnTo>
                <a:lnTo>
                  <a:pt x="113" y="248"/>
                </a:lnTo>
                <a:lnTo>
                  <a:pt x="105" y="248"/>
                </a:lnTo>
                <a:lnTo>
                  <a:pt x="93" y="247"/>
                </a:lnTo>
                <a:lnTo>
                  <a:pt x="82" y="246"/>
                </a:lnTo>
                <a:lnTo>
                  <a:pt x="72" y="243"/>
                </a:lnTo>
                <a:lnTo>
                  <a:pt x="62" y="239"/>
                </a:lnTo>
                <a:lnTo>
                  <a:pt x="52" y="236"/>
                </a:lnTo>
                <a:lnTo>
                  <a:pt x="44" y="230"/>
                </a:lnTo>
                <a:lnTo>
                  <a:pt x="36" y="223"/>
                </a:lnTo>
                <a:lnTo>
                  <a:pt x="28" y="216"/>
                </a:lnTo>
                <a:lnTo>
                  <a:pt x="22" y="207"/>
                </a:lnTo>
                <a:lnTo>
                  <a:pt x="16" y="198"/>
                </a:lnTo>
                <a:lnTo>
                  <a:pt x="11" y="188"/>
                </a:lnTo>
                <a:lnTo>
                  <a:pt x="7" y="177"/>
                </a:lnTo>
                <a:lnTo>
                  <a:pt x="3" y="164"/>
                </a:lnTo>
                <a:lnTo>
                  <a:pt x="1" y="152"/>
                </a:lnTo>
                <a:lnTo>
                  <a:pt x="0" y="139"/>
                </a:lnTo>
                <a:lnTo>
                  <a:pt x="0" y="124"/>
                </a:lnTo>
                <a:close/>
                <a:moveTo>
                  <a:pt x="39" y="124"/>
                </a:moveTo>
                <a:lnTo>
                  <a:pt x="39" y="135"/>
                </a:lnTo>
                <a:lnTo>
                  <a:pt x="40" y="145"/>
                </a:lnTo>
                <a:lnTo>
                  <a:pt x="41" y="155"/>
                </a:lnTo>
                <a:lnTo>
                  <a:pt x="44" y="163"/>
                </a:lnTo>
                <a:lnTo>
                  <a:pt x="46" y="172"/>
                </a:lnTo>
                <a:lnTo>
                  <a:pt x="49" y="179"/>
                </a:lnTo>
                <a:lnTo>
                  <a:pt x="52" y="187"/>
                </a:lnTo>
                <a:lnTo>
                  <a:pt x="57" y="191"/>
                </a:lnTo>
                <a:lnTo>
                  <a:pt x="62" y="198"/>
                </a:lnTo>
                <a:lnTo>
                  <a:pt x="67" y="203"/>
                </a:lnTo>
                <a:lnTo>
                  <a:pt x="73" y="206"/>
                </a:lnTo>
                <a:lnTo>
                  <a:pt x="78" y="209"/>
                </a:lnTo>
                <a:lnTo>
                  <a:pt x="84" y="211"/>
                </a:lnTo>
                <a:lnTo>
                  <a:pt x="92" y="214"/>
                </a:lnTo>
                <a:lnTo>
                  <a:pt x="98" y="215"/>
                </a:lnTo>
                <a:lnTo>
                  <a:pt x="105" y="215"/>
                </a:lnTo>
                <a:lnTo>
                  <a:pt x="111" y="215"/>
                </a:lnTo>
                <a:lnTo>
                  <a:pt x="119" y="214"/>
                </a:lnTo>
                <a:lnTo>
                  <a:pt x="125" y="211"/>
                </a:lnTo>
                <a:lnTo>
                  <a:pt x="131" y="209"/>
                </a:lnTo>
                <a:lnTo>
                  <a:pt x="137" y="206"/>
                </a:lnTo>
                <a:lnTo>
                  <a:pt x="142" y="203"/>
                </a:lnTo>
                <a:lnTo>
                  <a:pt x="147" y="198"/>
                </a:lnTo>
                <a:lnTo>
                  <a:pt x="152" y="191"/>
                </a:lnTo>
                <a:lnTo>
                  <a:pt x="157" y="187"/>
                </a:lnTo>
                <a:lnTo>
                  <a:pt x="161" y="179"/>
                </a:lnTo>
                <a:lnTo>
                  <a:pt x="164" y="172"/>
                </a:lnTo>
                <a:lnTo>
                  <a:pt x="167" y="163"/>
                </a:lnTo>
                <a:lnTo>
                  <a:pt x="169" y="155"/>
                </a:lnTo>
                <a:lnTo>
                  <a:pt x="171" y="145"/>
                </a:lnTo>
                <a:lnTo>
                  <a:pt x="172" y="134"/>
                </a:lnTo>
                <a:lnTo>
                  <a:pt x="172" y="123"/>
                </a:lnTo>
                <a:lnTo>
                  <a:pt x="172" y="112"/>
                </a:lnTo>
                <a:lnTo>
                  <a:pt x="171" y="102"/>
                </a:lnTo>
                <a:lnTo>
                  <a:pt x="169" y="93"/>
                </a:lnTo>
                <a:lnTo>
                  <a:pt x="167" y="83"/>
                </a:lnTo>
                <a:lnTo>
                  <a:pt x="164" y="76"/>
                </a:lnTo>
                <a:lnTo>
                  <a:pt x="161" y="68"/>
                </a:lnTo>
                <a:lnTo>
                  <a:pt x="157" y="62"/>
                </a:lnTo>
                <a:lnTo>
                  <a:pt x="152" y="56"/>
                </a:lnTo>
                <a:lnTo>
                  <a:pt x="147" y="50"/>
                </a:lnTo>
                <a:lnTo>
                  <a:pt x="142" y="46"/>
                </a:lnTo>
                <a:lnTo>
                  <a:pt x="137" y="41"/>
                </a:lnTo>
                <a:lnTo>
                  <a:pt x="131" y="39"/>
                </a:lnTo>
                <a:lnTo>
                  <a:pt x="125" y="37"/>
                </a:lnTo>
                <a:lnTo>
                  <a:pt x="119" y="34"/>
                </a:lnTo>
                <a:lnTo>
                  <a:pt x="111" y="34"/>
                </a:lnTo>
                <a:lnTo>
                  <a:pt x="105" y="33"/>
                </a:lnTo>
                <a:lnTo>
                  <a:pt x="98" y="34"/>
                </a:lnTo>
                <a:lnTo>
                  <a:pt x="92" y="34"/>
                </a:lnTo>
                <a:lnTo>
                  <a:pt x="84" y="37"/>
                </a:lnTo>
                <a:lnTo>
                  <a:pt x="78" y="39"/>
                </a:lnTo>
                <a:lnTo>
                  <a:pt x="73" y="41"/>
                </a:lnTo>
                <a:lnTo>
                  <a:pt x="67" y="46"/>
                </a:lnTo>
                <a:lnTo>
                  <a:pt x="62" y="50"/>
                </a:lnTo>
                <a:lnTo>
                  <a:pt x="57" y="56"/>
                </a:lnTo>
                <a:lnTo>
                  <a:pt x="52" y="61"/>
                </a:lnTo>
                <a:lnTo>
                  <a:pt x="49" y="68"/>
                </a:lnTo>
                <a:lnTo>
                  <a:pt x="46" y="76"/>
                </a:lnTo>
                <a:lnTo>
                  <a:pt x="44" y="84"/>
                </a:lnTo>
                <a:lnTo>
                  <a:pt x="41" y="93"/>
                </a:lnTo>
                <a:lnTo>
                  <a:pt x="40" y="103"/>
                </a:lnTo>
                <a:lnTo>
                  <a:pt x="39" y="113"/>
                </a:lnTo>
                <a:lnTo>
                  <a:pt x="39" y="1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46" name="Google Shape;1246;p100"/>
          <p:cNvSpPr/>
          <p:nvPr/>
        </p:nvSpPr>
        <p:spPr>
          <a:xfrm>
            <a:off x="6700640" y="2617836"/>
            <a:ext cx="32147" cy="42863"/>
          </a:xfrm>
          <a:custGeom>
            <a:avLst/>
            <a:gdLst/>
            <a:ahLst/>
            <a:cxnLst/>
            <a:rect l="l" t="t" r="r" b="b"/>
            <a:pathLst>
              <a:path w="182" h="242" extrusionOk="0">
                <a:moveTo>
                  <a:pt x="149" y="236"/>
                </a:moveTo>
                <a:lnTo>
                  <a:pt x="149" y="201"/>
                </a:lnTo>
                <a:lnTo>
                  <a:pt x="142" y="211"/>
                </a:lnTo>
                <a:lnTo>
                  <a:pt x="134" y="219"/>
                </a:lnTo>
                <a:lnTo>
                  <a:pt x="126" y="226"/>
                </a:lnTo>
                <a:lnTo>
                  <a:pt x="117" y="232"/>
                </a:lnTo>
                <a:lnTo>
                  <a:pt x="109" y="236"/>
                </a:lnTo>
                <a:lnTo>
                  <a:pt x="99" y="240"/>
                </a:lnTo>
                <a:lnTo>
                  <a:pt x="88" y="241"/>
                </a:lnTo>
                <a:lnTo>
                  <a:pt x="77" y="242"/>
                </a:lnTo>
                <a:lnTo>
                  <a:pt x="72" y="242"/>
                </a:lnTo>
                <a:lnTo>
                  <a:pt x="67" y="241"/>
                </a:lnTo>
                <a:lnTo>
                  <a:pt x="62" y="241"/>
                </a:lnTo>
                <a:lnTo>
                  <a:pt x="58" y="240"/>
                </a:lnTo>
                <a:lnTo>
                  <a:pt x="53" y="238"/>
                </a:lnTo>
                <a:lnTo>
                  <a:pt x="48" y="237"/>
                </a:lnTo>
                <a:lnTo>
                  <a:pt x="45" y="236"/>
                </a:lnTo>
                <a:lnTo>
                  <a:pt x="40" y="233"/>
                </a:lnTo>
                <a:lnTo>
                  <a:pt x="36" y="232"/>
                </a:lnTo>
                <a:lnTo>
                  <a:pt x="31" y="230"/>
                </a:lnTo>
                <a:lnTo>
                  <a:pt x="27" y="227"/>
                </a:lnTo>
                <a:lnTo>
                  <a:pt x="25" y="225"/>
                </a:lnTo>
                <a:lnTo>
                  <a:pt x="21" y="222"/>
                </a:lnTo>
                <a:lnTo>
                  <a:pt x="19" y="220"/>
                </a:lnTo>
                <a:lnTo>
                  <a:pt x="16" y="216"/>
                </a:lnTo>
                <a:lnTo>
                  <a:pt x="14" y="214"/>
                </a:lnTo>
                <a:lnTo>
                  <a:pt x="11" y="210"/>
                </a:lnTo>
                <a:lnTo>
                  <a:pt x="10" y="208"/>
                </a:lnTo>
                <a:lnTo>
                  <a:pt x="8" y="204"/>
                </a:lnTo>
                <a:lnTo>
                  <a:pt x="7" y="200"/>
                </a:lnTo>
                <a:lnTo>
                  <a:pt x="5" y="197"/>
                </a:lnTo>
                <a:lnTo>
                  <a:pt x="4" y="193"/>
                </a:lnTo>
                <a:lnTo>
                  <a:pt x="3" y="188"/>
                </a:lnTo>
                <a:lnTo>
                  <a:pt x="2" y="184"/>
                </a:lnTo>
                <a:lnTo>
                  <a:pt x="2" y="181"/>
                </a:lnTo>
                <a:lnTo>
                  <a:pt x="2" y="177"/>
                </a:lnTo>
                <a:lnTo>
                  <a:pt x="0" y="173"/>
                </a:lnTo>
                <a:lnTo>
                  <a:pt x="0" y="168"/>
                </a:lnTo>
                <a:lnTo>
                  <a:pt x="0" y="163"/>
                </a:lnTo>
                <a:lnTo>
                  <a:pt x="0" y="158"/>
                </a:lnTo>
                <a:lnTo>
                  <a:pt x="0" y="152"/>
                </a:lnTo>
                <a:lnTo>
                  <a:pt x="0" y="146"/>
                </a:lnTo>
                <a:lnTo>
                  <a:pt x="0" y="0"/>
                </a:lnTo>
                <a:lnTo>
                  <a:pt x="39" y="0"/>
                </a:lnTo>
                <a:lnTo>
                  <a:pt x="39" y="131"/>
                </a:lnTo>
                <a:lnTo>
                  <a:pt x="39" y="139"/>
                </a:lnTo>
                <a:lnTo>
                  <a:pt x="39" y="145"/>
                </a:lnTo>
                <a:lnTo>
                  <a:pt x="39" y="151"/>
                </a:lnTo>
                <a:lnTo>
                  <a:pt x="39" y="157"/>
                </a:lnTo>
                <a:lnTo>
                  <a:pt x="39" y="162"/>
                </a:lnTo>
                <a:lnTo>
                  <a:pt x="40" y="167"/>
                </a:lnTo>
                <a:lnTo>
                  <a:pt x="40" y="171"/>
                </a:lnTo>
                <a:lnTo>
                  <a:pt x="41" y="173"/>
                </a:lnTo>
                <a:lnTo>
                  <a:pt x="41" y="177"/>
                </a:lnTo>
                <a:lnTo>
                  <a:pt x="42" y="181"/>
                </a:lnTo>
                <a:lnTo>
                  <a:pt x="45" y="184"/>
                </a:lnTo>
                <a:lnTo>
                  <a:pt x="46" y="188"/>
                </a:lnTo>
                <a:lnTo>
                  <a:pt x="48" y="190"/>
                </a:lnTo>
                <a:lnTo>
                  <a:pt x="51" y="193"/>
                </a:lnTo>
                <a:lnTo>
                  <a:pt x="53" y="195"/>
                </a:lnTo>
                <a:lnTo>
                  <a:pt x="56" y="198"/>
                </a:lnTo>
                <a:lnTo>
                  <a:pt x="58" y="200"/>
                </a:lnTo>
                <a:lnTo>
                  <a:pt x="62" y="203"/>
                </a:lnTo>
                <a:lnTo>
                  <a:pt x="66" y="204"/>
                </a:lnTo>
                <a:lnTo>
                  <a:pt x="69" y="205"/>
                </a:lnTo>
                <a:lnTo>
                  <a:pt x="73" y="206"/>
                </a:lnTo>
                <a:lnTo>
                  <a:pt x="77" y="206"/>
                </a:lnTo>
                <a:lnTo>
                  <a:pt x="80" y="208"/>
                </a:lnTo>
                <a:lnTo>
                  <a:pt x="85" y="208"/>
                </a:lnTo>
                <a:lnTo>
                  <a:pt x="89" y="208"/>
                </a:lnTo>
                <a:lnTo>
                  <a:pt x="93" y="206"/>
                </a:lnTo>
                <a:lnTo>
                  <a:pt x="98" y="206"/>
                </a:lnTo>
                <a:lnTo>
                  <a:pt x="101" y="205"/>
                </a:lnTo>
                <a:lnTo>
                  <a:pt x="105" y="204"/>
                </a:lnTo>
                <a:lnTo>
                  <a:pt x="110" y="201"/>
                </a:lnTo>
                <a:lnTo>
                  <a:pt x="114" y="200"/>
                </a:lnTo>
                <a:lnTo>
                  <a:pt x="117" y="198"/>
                </a:lnTo>
                <a:lnTo>
                  <a:pt x="121" y="195"/>
                </a:lnTo>
                <a:lnTo>
                  <a:pt x="125" y="193"/>
                </a:lnTo>
                <a:lnTo>
                  <a:pt x="127" y="190"/>
                </a:lnTo>
                <a:lnTo>
                  <a:pt x="130" y="187"/>
                </a:lnTo>
                <a:lnTo>
                  <a:pt x="132" y="184"/>
                </a:lnTo>
                <a:lnTo>
                  <a:pt x="134" y="181"/>
                </a:lnTo>
                <a:lnTo>
                  <a:pt x="137" y="177"/>
                </a:lnTo>
                <a:lnTo>
                  <a:pt x="138" y="173"/>
                </a:lnTo>
                <a:lnTo>
                  <a:pt x="139" y="168"/>
                </a:lnTo>
                <a:lnTo>
                  <a:pt x="141" y="163"/>
                </a:lnTo>
                <a:lnTo>
                  <a:pt x="142" y="158"/>
                </a:lnTo>
                <a:lnTo>
                  <a:pt x="143" y="153"/>
                </a:lnTo>
                <a:lnTo>
                  <a:pt x="144" y="147"/>
                </a:lnTo>
                <a:lnTo>
                  <a:pt x="144" y="141"/>
                </a:lnTo>
                <a:lnTo>
                  <a:pt x="144" y="134"/>
                </a:lnTo>
                <a:lnTo>
                  <a:pt x="144" y="126"/>
                </a:lnTo>
                <a:lnTo>
                  <a:pt x="144" y="0"/>
                </a:lnTo>
                <a:lnTo>
                  <a:pt x="182" y="0"/>
                </a:lnTo>
                <a:lnTo>
                  <a:pt x="182" y="236"/>
                </a:lnTo>
                <a:lnTo>
                  <a:pt x="149" y="23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47" name="Google Shape;1247;p100"/>
          <p:cNvSpPr/>
          <p:nvPr/>
        </p:nvSpPr>
        <p:spPr>
          <a:xfrm>
            <a:off x="6743503" y="2616943"/>
            <a:ext cx="33040" cy="42863"/>
          </a:xfrm>
          <a:custGeom>
            <a:avLst/>
            <a:gdLst/>
            <a:ahLst/>
            <a:cxnLst/>
            <a:rect l="l" t="t" r="r" b="b"/>
            <a:pathLst>
              <a:path w="183" h="242" extrusionOk="0">
                <a:moveTo>
                  <a:pt x="0" y="242"/>
                </a:moveTo>
                <a:lnTo>
                  <a:pt x="0" y="6"/>
                </a:lnTo>
                <a:lnTo>
                  <a:pt x="34" y="6"/>
                </a:lnTo>
                <a:lnTo>
                  <a:pt x="34" y="39"/>
                </a:lnTo>
                <a:lnTo>
                  <a:pt x="42" y="30"/>
                </a:lnTo>
                <a:lnTo>
                  <a:pt x="48" y="22"/>
                </a:lnTo>
                <a:lnTo>
                  <a:pt x="56" y="16"/>
                </a:lnTo>
                <a:lnTo>
                  <a:pt x="65" y="9"/>
                </a:lnTo>
                <a:lnTo>
                  <a:pt x="75" y="6"/>
                </a:lnTo>
                <a:lnTo>
                  <a:pt x="85" y="2"/>
                </a:lnTo>
                <a:lnTo>
                  <a:pt x="94" y="1"/>
                </a:lnTo>
                <a:lnTo>
                  <a:pt x="107" y="0"/>
                </a:lnTo>
                <a:lnTo>
                  <a:pt x="112" y="0"/>
                </a:lnTo>
                <a:lnTo>
                  <a:pt x="117" y="1"/>
                </a:lnTo>
                <a:lnTo>
                  <a:pt x="121" y="1"/>
                </a:lnTo>
                <a:lnTo>
                  <a:pt x="126" y="2"/>
                </a:lnTo>
                <a:lnTo>
                  <a:pt x="130" y="3"/>
                </a:lnTo>
                <a:lnTo>
                  <a:pt x="135" y="5"/>
                </a:lnTo>
                <a:lnTo>
                  <a:pt x="140" y="6"/>
                </a:lnTo>
                <a:lnTo>
                  <a:pt x="144" y="7"/>
                </a:lnTo>
                <a:lnTo>
                  <a:pt x="149" y="9"/>
                </a:lnTo>
                <a:lnTo>
                  <a:pt x="152" y="12"/>
                </a:lnTo>
                <a:lnTo>
                  <a:pt x="156" y="14"/>
                </a:lnTo>
                <a:lnTo>
                  <a:pt x="158" y="17"/>
                </a:lnTo>
                <a:lnTo>
                  <a:pt x="162" y="19"/>
                </a:lnTo>
                <a:lnTo>
                  <a:pt x="165" y="22"/>
                </a:lnTo>
                <a:lnTo>
                  <a:pt x="167" y="24"/>
                </a:lnTo>
                <a:lnTo>
                  <a:pt x="169" y="28"/>
                </a:lnTo>
                <a:lnTo>
                  <a:pt x="172" y="32"/>
                </a:lnTo>
                <a:lnTo>
                  <a:pt x="173" y="34"/>
                </a:lnTo>
                <a:lnTo>
                  <a:pt x="176" y="38"/>
                </a:lnTo>
                <a:lnTo>
                  <a:pt x="177" y="41"/>
                </a:lnTo>
                <a:lnTo>
                  <a:pt x="178" y="45"/>
                </a:lnTo>
                <a:lnTo>
                  <a:pt x="179" y="49"/>
                </a:lnTo>
                <a:lnTo>
                  <a:pt x="181" y="54"/>
                </a:lnTo>
                <a:lnTo>
                  <a:pt x="182" y="57"/>
                </a:lnTo>
                <a:lnTo>
                  <a:pt x="182" y="61"/>
                </a:lnTo>
                <a:lnTo>
                  <a:pt x="182" y="64"/>
                </a:lnTo>
                <a:lnTo>
                  <a:pt x="183" y="68"/>
                </a:lnTo>
                <a:lnTo>
                  <a:pt x="183" y="73"/>
                </a:lnTo>
                <a:lnTo>
                  <a:pt x="183" y="78"/>
                </a:lnTo>
                <a:lnTo>
                  <a:pt x="183" y="83"/>
                </a:lnTo>
                <a:lnTo>
                  <a:pt x="183" y="89"/>
                </a:lnTo>
                <a:lnTo>
                  <a:pt x="183" y="97"/>
                </a:lnTo>
                <a:lnTo>
                  <a:pt x="183" y="242"/>
                </a:lnTo>
                <a:lnTo>
                  <a:pt x="145" y="242"/>
                </a:lnTo>
                <a:lnTo>
                  <a:pt x="145" y="98"/>
                </a:lnTo>
                <a:lnTo>
                  <a:pt x="145" y="92"/>
                </a:lnTo>
                <a:lnTo>
                  <a:pt x="145" y="87"/>
                </a:lnTo>
                <a:lnTo>
                  <a:pt x="145" y="82"/>
                </a:lnTo>
                <a:lnTo>
                  <a:pt x="144" y="77"/>
                </a:lnTo>
                <a:lnTo>
                  <a:pt x="144" y="72"/>
                </a:lnTo>
                <a:lnTo>
                  <a:pt x="142" y="68"/>
                </a:lnTo>
                <a:lnTo>
                  <a:pt x="142" y="65"/>
                </a:lnTo>
                <a:lnTo>
                  <a:pt x="141" y="61"/>
                </a:lnTo>
                <a:lnTo>
                  <a:pt x="140" y="59"/>
                </a:lnTo>
                <a:lnTo>
                  <a:pt x="137" y="56"/>
                </a:lnTo>
                <a:lnTo>
                  <a:pt x="136" y="53"/>
                </a:lnTo>
                <a:lnTo>
                  <a:pt x="135" y="50"/>
                </a:lnTo>
                <a:lnTo>
                  <a:pt x="133" y="48"/>
                </a:lnTo>
                <a:lnTo>
                  <a:pt x="130" y="46"/>
                </a:lnTo>
                <a:lnTo>
                  <a:pt x="128" y="44"/>
                </a:lnTo>
                <a:lnTo>
                  <a:pt x="125" y="41"/>
                </a:lnTo>
                <a:lnTo>
                  <a:pt x="121" y="40"/>
                </a:lnTo>
                <a:lnTo>
                  <a:pt x="119" y="39"/>
                </a:lnTo>
                <a:lnTo>
                  <a:pt x="115" y="38"/>
                </a:lnTo>
                <a:lnTo>
                  <a:pt x="113" y="37"/>
                </a:lnTo>
                <a:lnTo>
                  <a:pt x="109" y="35"/>
                </a:lnTo>
                <a:lnTo>
                  <a:pt x="105" y="35"/>
                </a:lnTo>
                <a:lnTo>
                  <a:pt x="102" y="35"/>
                </a:lnTo>
                <a:lnTo>
                  <a:pt x="98" y="34"/>
                </a:lnTo>
                <a:lnTo>
                  <a:pt x="92" y="35"/>
                </a:lnTo>
                <a:lnTo>
                  <a:pt x="86" y="35"/>
                </a:lnTo>
                <a:lnTo>
                  <a:pt x="81" y="37"/>
                </a:lnTo>
                <a:lnTo>
                  <a:pt x="76" y="39"/>
                </a:lnTo>
                <a:lnTo>
                  <a:pt x="70" y="41"/>
                </a:lnTo>
                <a:lnTo>
                  <a:pt x="65" y="44"/>
                </a:lnTo>
                <a:lnTo>
                  <a:pt x="60" y="48"/>
                </a:lnTo>
                <a:lnTo>
                  <a:pt x="56" y="51"/>
                </a:lnTo>
                <a:lnTo>
                  <a:pt x="51" y="55"/>
                </a:lnTo>
                <a:lnTo>
                  <a:pt x="48" y="61"/>
                </a:lnTo>
                <a:lnTo>
                  <a:pt x="45" y="67"/>
                </a:lnTo>
                <a:lnTo>
                  <a:pt x="43" y="75"/>
                </a:lnTo>
                <a:lnTo>
                  <a:pt x="40" y="83"/>
                </a:lnTo>
                <a:lnTo>
                  <a:pt x="39" y="92"/>
                </a:lnTo>
                <a:lnTo>
                  <a:pt x="39" y="102"/>
                </a:lnTo>
                <a:lnTo>
                  <a:pt x="38" y="113"/>
                </a:lnTo>
                <a:lnTo>
                  <a:pt x="38" y="242"/>
                </a:lnTo>
                <a:lnTo>
                  <a:pt x="0" y="24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48" name="Google Shape;1248;p100"/>
          <p:cNvSpPr/>
          <p:nvPr/>
        </p:nvSpPr>
        <p:spPr>
          <a:xfrm>
            <a:off x="6782794" y="2602656"/>
            <a:ext cx="20539" cy="58043"/>
          </a:xfrm>
          <a:custGeom>
            <a:avLst/>
            <a:gdLst/>
            <a:ahLst/>
            <a:cxnLst/>
            <a:rect l="l" t="t" r="r" b="b"/>
            <a:pathLst>
              <a:path w="111" h="324" extrusionOk="0">
                <a:moveTo>
                  <a:pt x="105" y="284"/>
                </a:moveTo>
                <a:lnTo>
                  <a:pt x="111" y="320"/>
                </a:lnTo>
                <a:lnTo>
                  <a:pt x="106" y="321"/>
                </a:lnTo>
                <a:lnTo>
                  <a:pt x="102" y="321"/>
                </a:lnTo>
                <a:lnTo>
                  <a:pt x="98" y="322"/>
                </a:lnTo>
                <a:lnTo>
                  <a:pt x="95" y="322"/>
                </a:lnTo>
                <a:lnTo>
                  <a:pt x="91" y="324"/>
                </a:lnTo>
                <a:lnTo>
                  <a:pt x="87" y="324"/>
                </a:lnTo>
                <a:lnTo>
                  <a:pt x="85" y="324"/>
                </a:lnTo>
                <a:lnTo>
                  <a:pt x="81" y="324"/>
                </a:lnTo>
                <a:lnTo>
                  <a:pt x="76" y="324"/>
                </a:lnTo>
                <a:lnTo>
                  <a:pt x="71" y="324"/>
                </a:lnTo>
                <a:lnTo>
                  <a:pt x="67" y="322"/>
                </a:lnTo>
                <a:lnTo>
                  <a:pt x="63" y="322"/>
                </a:lnTo>
                <a:lnTo>
                  <a:pt x="59" y="321"/>
                </a:lnTo>
                <a:lnTo>
                  <a:pt x="55" y="320"/>
                </a:lnTo>
                <a:lnTo>
                  <a:pt x="52" y="319"/>
                </a:lnTo>
                <a:lnTo>
                  <a:pt x="49" y="316"/>
                </a:lnTo>
                <a:lnTo>
                  <a:pt x="47" y="315"/>
                </a:lnTo>
                <a:lnTo>
                  <a:pt x="43" y="312"/>
                </a:lnTo>
                <a:lnTo>
                  <a:pt x="42" y="311"/>
                </a:lnTo>
                <a:lnTo>
                  <a:pt x="39" y="309"/>
                </a:lnTo>
                <a:lnTo>
                  <a:pt x="37" y="306"/>
                </a:lnTo>
                <a:lnTo>
                  <a:pt x="36" y="304"/>
                </a:lnTo>
                <a:lnTo>
                  <a:pt x="35" y="301"/>
                </a:lnTo>
                <a:lnTo>
                  <a:pt x="33" y="299"/>
                </a:lnTo>
                <a:lnTo>
                  <a:pt x="32" y="295"/>
                </a:lnTo>
                <a:lnTo>
                  <a:pt x="31" y="292"/>
                </a:lnTo>
                <a:lnTo>
                  <a:pt x="30" y="287"/>
                </a:lnTo>
                <a:lnTo>
                  <a:pt x="30" y="281"/>
                </a:lnTo>
                <a:lnTo>
                  <a:pt x="28" y="274"/>
                </a:lnTo>
                <a:lnTo>
                  <a:pt x="28" y="267"/>
                </a:lnTo>
                <a:lnTo>
                  <a:pt x="28" y="260"/>
                </a:lnTo>
                <a:lnTo>
                  <a:pt x="28" y="251"/>
                </a:lnTo>
                <a:lnTo>
                  <a:pt x="28" y="115"/>
                </a:lnTo>
                <a:lnTo>
                  <a:pt x="0" y="115"/>
                </a:lnTo>
                <a:lnTo>
                  <a:pt x="0" y="84"/>
                </a:lnTo>
                <a:lnTo>
                  <a:pt x="28" y="84"/>
                </a:lnTo>
                <a:lnTo>
                  <a:pt x="28" y="25"/>
                </a:lnTo>
                <a:lnTo>
                  <a:pt x="67" y="0"/>
                </a:lnTo>
                <a:lnTo>
                  <a:pt x="67" y="84"/>
                </a:lnTo>
                <a:lnTo>
                  <a:pt x="105" y="84"/>
                </a:lnTo>
                <a:lnTo>
                  <a:pt x="105" y="115"/>
                </a:lnTo>
                <a:lnTo>
                  <a:pt x="67" y="115"/>
                </a:lnTo>
                <a:lnTo>
                  <a:pt x="67" y="253"/>
                </a:lnTo>
                <a:lnTo>
                  <a:pt x="67" y="257"/>
                </a:lnTo>
                <a:lnTo>
                  <a:pt x="67" y="261"/>
                </a:lnTo>
                <a:lnTo>
                  <a:pt x="67" y="265"/>
                </a:lnTo>
                <a:lnTo>
                  <a:pt x="67" y="267"/>
                </a:lnTo>
                <a:lnTo>
                  <a:pt x="67" y="269"/>
                </a:lnTo>
                <a:lnTo>
                  <a:pt x="68" y="272"/>
                </a:lnTo>
                <a:lnTo>
                  <a:pt x="68" y="274"/>
                </a:lnTo>
                <a:lnTo>
                  <a:pt x="68" y="276"/>
                </a:lnTo>
                <a:lnTo>
                  <a:pt x="69" y="277"/>
                </a:lnTo>
                <a:lnTo>
                  <a:pt x="69" y="278"/>
                </a:lnTo>
                <a:lnTo>
                  <a:pt x="70" y="279"/>
                </a:lnTo>
                <a:lnTo>
                  <a:pt x="71" y="279"/>
                </a:lnTo>
                <a:lnTo>
                  <a:pt x="71" y="281"/>
                </a:lnTo>
                <a:lnTo>
                  <a:pt x="73" y="282"/>
                </a:lnTo>
                <a:lnTo>
                  <a:pt x="74" y="283"/>
                </a:lnTo>
                <a:lnTo>
                  <a:pt x="75" y="283"/>
                </a:lnTo>
                <a:lnTo>
                  <a:pt x="76" y="284"/>
                </a:lnTo>
                <a:lnTo>
                  <a:pt x="78" y="284"/>
                </a:lnTo>
                <a:lnTo>
                  <a:pt x="79" y="285"/>
                </a:lnTo>
                <a:lnTo>
                  <a:pt x="80" y="285"/>
                </a:lnTo>
                <a:lnTo>
                  <a:pt x="83" y="285"/>
                </a:lnTo>
                <a:lnTo>
                  <a:pt x="84" y="285"/>
                </a:lnTo>
                <a:lnTo>
                  <a:pt x="86" y="285"/>
                </a:lnTo>
                <a:lnTo>
                  <a:pt x="87" y="285"/>
                </a:lnTo>
                <a:lnTo>
                  <a:pt x="90" y="285"/>
                </a:lnTo>
                <a:lnTo>
                  <a:pt x="91" y="285"/>
                </a:lnTo>
                <a:lnTo>
                  <a:pt x="94" y="285"/>
                </a:lnTo>
                <a:lnTo>
                  <a:pt x="95" y="285"/>
                </a:lnTo>
                <a:lnTo>
                  <a:pt x="97" y="285"/>
                </a:lnTo>
                <a:lnTo>
                  <a:pt x="100" y="285"/>
                </a:lnTo>
                <a:lnTo>
                  <a:pt x="102" y="285"/>
                </a:lnTo>
                <a:lnTo>
                  <a:pt x="105" y="28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49" name="Google Shape;1249;p100"/>
          <p:cNvSpPr/>
          <p:nvPr/>
        </p:nvSpPr>
        <p:spPr>
          <a:xfrm>
            <a:off x="6807796" y="2600871"/>
            <a:ext cx="18753" cy="76795"/>
          </a:xfrm>
          <a:custGeom>
            <a:avLst/>
            <a:gdLst/>
            <a:ahLst/>
            <a:cxnLst/>
            <a:rect l="l" t="t" r="r" b="b"/>
            <a:pathLst>
              <a:path w="102" h="429" extrusionOk="0">
                <a:moveTo>
                  <a:pt x="27" y="429"/>
                </a:moveTo>
                <a:lnTo>
                  <a:pt x="0" y="429"/>
                </a:lnTo>
                <a:lnTo>
                  <a:pt x="15" y="402"/>
                </a:lnTo>
                <a:lnTo>
                  <a:pt x="27" y="375"/>
                </a:lnTo>
                <a:lnTo>
                  <a:pt x="38" y="348"/>
                </a:lnTo>
                <a:lnTo>
                  <a:pt x="47" y="322"/>
                </a:lnTo>
                <a:lnTo>
                  <a:pt x="54" y="295"/>
                </a:lnTo>
                <a:lnTo>
                  <a:pt x="59" y="268"/>
                </a:lnTo>
                <a:lnTo>
                  <a:pt x="63" y="241"/>
                </a:lnTo>
                <a:lnTo>
                  <a:pt x="63" y="214"/>
                </a:lnTo>
                <a:lnTo>
                  <a:pt x="63" y="204"/>
                </a:lnTo>
                <a:lnTo>
                  <a:pt x="63" y="193"/>
                </a:lnTo>
                <a:lnTo>
                  <a:pt x="62" y="183"/>
                </a:lnTo>
                <a:lnTo>
                  <a:pt x="62" y="172"/>
                </a:lnTo>
                <a:lnTo>
                  <a:pt x="59" y="162"/>
                </a:lnTo>
                <a:lnTo>
                  <a:pt x="58" y="151"/>
                </a:lnTo>
                <a:lnTo>
                  <a:pt x="57" y="141"/>
                </a:lnTo>
                <a:lnTo>
                  <a:pt x="54" y="130"/>
                </a:lnTo>
                <a:lnTo>
                  <a:pt x="52" y="123"/>
                </a:lnTo>
                <a:lnTo>
                  <a:pt x="51" y="114"/>
                </a:lnTo>
                <a:lnTo>
                  <a:pt x="48" y="106"/>
                </a:lnTo>
                <a:lnTo>
                  <a:pt x="46" y="98"/>
                </a:lnTo>
                <a:lnTo>
                  <a:pt x="43" y="90"/>
                </a:lnTo>
                <a:lnTo>
                  <a:pt x="41" y="82"/>
                </a:lnTo>
                <a:lnTo>
                  <a:pt x="37" y="74"/>
                </a:lnTo>
                <a:lnTo>
                  <a:pt x="35" y="66"/>
                </a:lnTo>
                <a:lnTo>
                  <a:pt x="32" y="61"/>
                </a:lnTo>
                <a:lnTo>
                  <a:pt x="29" y="55"/>
                </a:lnTo>
                <a:lnTo>
                  <a:pt x="25" y="48"/>
                </a:lnTo>
                <a:lnTo>
                  <a:pt x="21" y="39"/>
                </a:lnTo>
                <a:lnTo>
                  <a:pt x="16" y="31"/>
                </a:lnTo>
                <a:lnTo>
                  <a:pt x="11" y="21"/>
                </a:lnTo>
                <a:lnTo>
                  <a:pt x="6" y="11"/>
                </a:lnTo>
                <a:lnTo>
                  <a:pt x="0" y="0"/>
                </a:lnTo>
                <a:lnTo>
                  <a:pt x="27" y="0"/>
                </a:lnTo>
                <a:lnTo>
                  <a:pt x="37" y="13"/>
                </a:lnTo>
                <a:lnTo>
                  <a:pt x="46" y="27"/>
                </a:lnTo>
                <a:lnTo>
                  <a:pt x="54" y="42"/>
                </a:lnTo>
                <a:lnTo>
                  <a:pt x="62" y="55"/>
                </a:lnTo>
                <a:lnTo>
                  <a:pt x="69" y="70"/>
                </a:lnTo>
                <a:lnTo>
                  <a:pt x="75" y="83"/>
                </a:lnTo>
                <a:lnTo>
                  <a:pt x="81" y="98"/>
                </a:lnTo>
                <a:lnTo>
                  <a:pt x="86" y="112"/>
                </a:lnTo>
                <a:lnTo>
                  <a:pt x="90" y="124"/>
                </a:lnTo>
                <a:lnTo>
                  <a:pt x="94" y="136"/>
                </a:lnTo>
                <a:lnTo>
                  <a:pt x="96" y="149"/>
                </a:lnTo>
                <a:lnTo>
                  <a:pt x="99" y="162"/>
                </a:lnTo>
                <a:lnTo>
                  <a:pt x="101" y="174"/>
                </a:lnTo>
                <a:lnTo>
                  <a:pt x="102" y="188"/>
                </a:lnTo>
                <a:lnTo>
                  <a:pt x="102" y="200"/>
                </a:lnTo>
                <a:lnTo>
                  <a:pt x="102" y="214"/>
                </a:lnTo>
                <a:lnTo>
                  <a:pt x="102" y="229"/>
                </a:lnTo>
                <a:lnTo>
                  <a:pt x="101" y="243"/>
                </a:lnTo>
                <a:lnTo>
                  <a:pt x="100" y="258"/>
                </a:lnTo>
                <a:lnTo>
                  <a:pt x="97" y="273"/>
                </a:lnTo>
                <a:lnTo>
                  <a:pt x="94" y="288"/>
                </a:lnTo>
                <a:lnTo>
                  <a:pt x="90" y="302"/>
                </a:lnTo>
                <a:lnTo>
                  <a:pt x="86" y="316"/>
                </a:lnTo>
                <a:lnTo>
                  <a:pt x="81" y="331"/>
                </a:lnTo>
                <a:lnTo>
                  <a:pt x="75" y="344"/>
                </a:lnTo>
                <a:lnTo>
                  <a:pt x="69" y="358"/>
                </a:lnTo>
                <a:lnTo>
                  <a:pt x="63" y="371"/>
                </a:lnTo>
                <a:lnTo>
                  <a:pt x="57" y="383"/>
                </a:lnTo>
                <a:lnTo>
                  <a:pt x="50" y="396"/>
                </a:lnTo>
                <a:lnTo>
                  <a:pt x="42" y="407"/>
                </a:lnTo>
                <a:lnTo>
                  <a:pt x="35" y="418"/>
                </a:lnTo>
                <a:lnTo>
                  <a:pt x="27" y="42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50" name="Google Shape;1250;p100"/>
          <p:cNvSpPr/>
          <p:nvPr/>
        </p:nvSpPr>
        <p:spPr>
          <a:xfrm>
            <a:off x="7008716" y="2601764"/>
            <a:ext cx="36611" cy="58936"/>
          </a:xfrm>
          <a:custGeom>
            <a:avLst/>
            <a:gdLst/>
            <a:ahLst/>
            <a:cxnLst/>
            <a:rect l="l" t="t" r="r" b="b"/>
            <a:pathLst>
              <a:path w="204" h="334" extrusionOk="0">
                <a:moveTo>
                  <a:pt x="0" y="242"/>
                </a:moveTo>
                <a:lnTo>
                  <a:pt x="38" y="237"/>
                </a:lnTo>
                <a:lnTo>
                  <a:pt x="39" y="245"/>
                </a:lnTo>
                <a:lnTo>
                  <a:pt x="41" y="253"/>
                </a:lnTo>
                <a:lnTo>
                  <a:pt x="44" y="259"/>
                </a:lnTo>
                <a:lnTo>
                  <a:pt x="46" y="266"/>
                </a:lnTo>
                <a:lnTo>
                  <a:pt x="49" y="273"/>
                </a:lnTo>
                <a:lnTo>
                  <a:pt x="52" y="277"/>
                </a:lnTo>
                <a:lnTo>
                  <a:pt x="56" y="282"/>
                </a:lnTo>
                <a:lnTo>
                  <a:pt x="60" y="286"/>
                </a:lnTo>
                <a:lnTo>
                  <a:pt x="63" y="290"/>
                </a:lnTo>
                <a:lnTo>
                  <a:pt x="68" y="292"/>
                </a:lnTo>
                <a:lnTo>
                  <a:pt x="73" y="295"/>
                </a:lnTo>
                <a:lnTo>
                  <a:pt x="77" y="297"/>
                </a:lnTo>
                <a:lnTo>
                  <a:pt x="82" y="298"/>
                </a:lnTo>
                <a:lnTo>
                  <a:pt x="88" y="300"/>
                </a:lnTo>
                <a:lnTo>
                  <a:pt x="93" y="301"/>
                </a:lnTo>
                <a:lnTo>
                  <a:pt x="98" y="301"/>
                </a:lnTo>
                <a:lnTo>
                  <a:pt x="105" y="301"/>
                </a:lnTo>
                <a:lnTo>
                  <a:pt x="111" y="300"/>
                </a:lnTo>
                <a:lnTo>
                  <a:pt x="118" y="298"/>
                </a:lnTo>
                <a:lnTo>
                  <a:pt x="124" y="296"/>
                </a:lnTo>
                <a:lnTo>
                  <a:pt x="129" y="293"/>
                </a:lnTo>
                <a:lnTo>
                  <a:pt x="135" y="290"/>
                </a:lnTo>
                <a:lnTo>
                  <a:pt x="140" y="286"/>
                </a:lnTo>
                <a:lnTo>
                  <a:pt x="145" y="281"/>
                </a:lnTo>
                <a:lnTo>
                  <a:pt x="148" y="276"/>
                </a:lnTo>
                <a:lnTo>
                  <a:pt x="152" y="271"/>
                </a:lnTo>
                <a:lnTo>
                  <a:pt x="156" y="265"/>
                </a:lnTo>
                <a:lnTo>
                  <a:pt x="158" y="259"/>
                </a:lnTo>
                <a:lnTo>
                  <a:pt x="161" y="253"/>
                </a:lnTo>
                <a:lnTo>
                  <a:pt x="162" y="247"/>
                </a:lnTo>
                <a:lnTo>
                  <a:pt x="162" y="239"/>
                </a:lnTo>
                <a:lnTo>
                  <a:pt x="163" y="233"/>
                </a:lnTo>
                <a:lnTo>
                  <a:pt x="163" y="226"/>
                </a:lnTo>
                <a:lnTo>
                  <a:pt x="162" y="220"/>
                </a:lnTo>
                <a:lnTo>
                  <a:pt x="161" y="214"/>
                </a:lnTo>
                <a:lnTo>
                  <a:pt x="158" y="207"/>
                </a:lnTo>
                <a:lnTo>
                  <a:pt x="156" y="201"/>
                </a:lnTo>
                <a:lnTo>
                  <a:pt x="153" y="196"/>
                </a:lnTo>
                <a:lnTo>
                  <a:pt x="150" y="191"/>
                </a:lnTo>
                <a:lnTo>
                  <a:pt x="146" y="186"/>
                </a:lnTo>
                <a:lnTo>
                  <a:pt x="141" y="183"/>
                </a:lnTo>
                <a:lnTo>
                  <a:pt x="136" y="179"/>
                </a:lnTo>
                <a:lnTo>
                  <a:pt x="131" y="175"/>
                </a:lnTo>
                <a:lnTo>
                  <a:pt x="126" y="173"/>
                </a:lnTo>
                <a:lnTo>
                  <a:pt x="120" y="172"/>
                </a:lnTo>
                <a:lnTo>
                  <a:pt x="114" y="170"/>
                </a:lnTo>
                <a:lnTo>
                  <a:pt x="108" y="169"/>
                </a:lnTo>
                <a:lnTo>
                  <a:pt x="102" y="169"/>
                </a:lnTo>
                <a:lnTo>
                  <a:pt x="99" y="169"/>
                </a:lnTo>
                <a:lnTo>
                  <a:pt x="95" y="169"/>
                </a:lnTo>
                <a:lnTo>
                  <a:pt x="93" y="169"/>
                </a:lnTo>
                <a:lnTo>
                  <a:pt x="89" y="170"/>
                </a:lnTo>
                <a:lnTo>
                  <a:pt x="86" y="170"/>
                </a:lnTo>
                <a:lnTo>
                  <a:pt x="82" y="172"/>
                </a:lnTo>
                <a:lnTo>
                  <a:pt x="78" y="173"/>
                </a:lnTo>
                <a:lnTo>
                  <a:pt x="75" y="173"/>
                </a:lnTo>
                <a:lnTo>
                  <a:pt x="79" y="139"/>
                </a:lnTo>
                <a:lnTo>
                  <a:pt x="81" y="139"/>
                </a:lnTo>
                <a:lnTo>
                  <a:pt x="82" y="139"/>
                </a:lnTo>
                <a:lnTo>
                  <a:pt x="83" y="139"/>
                </a:lnTo>
                <a:lnTo>
                  <a:pt x="84" y="139"/>
                </a:lnTo>
                <a:lnTo>
                  <a:pt x="86" y="139"/>
                </a:lnTo>
                <a:lnTo>
                  <a:pt x="92" y="139"/>
                </a:lnTo>
                <a:lnTo>
                  <a:pt x="97" y="137"/>
                </a:lnTo>
                <a:lnTo>
                  <a:pt x="103" y="137"/>
                </a:lnTo>
                <a:lnTo>
                  <a:pt x="108" y="135"/>
                </a:lnTo>
                <a:lnTo>
                  <a:pt x="114" y="134"/>
                </a:lnTo>
                <a:lnTo>
                  <a:pt x="119" y="131"/>
                </a:lnTo>
                <a:lnTo>
                  <a:pt x="124" y="129"/>
                </a:lnTo>
                <a:lnTo>
                  <a:pt x="129" y="125"/>
                </a:lnTo>
                <a:lnTo>
                  <a:pt x="134" y="121"/>
                </a:lnTo>
                <a:lnTo>
                  <a:pt x="137" y="118"/>
                </a:lnTo>
                <a:lnTo>
                  <a:pt x="141" y="113"/>
                </a:lnTo>
                <a:lnTo>
                  <a:pt x="143" y="108"/>
                </a:lnTo>
                <a:lnTo>
                  <a:pt x="146" y="103"/>
                </a:lnTo>
                <a:lnTo>
                  <a:pt x="147" y="97"/>
                </a:lnTo>
                <a:lnTo>
                  <a:pt x="148" y="91"/>
                </a:lnTo>
                <a:lnTo>
                  <a:pt x="148" y="84"/>
                </a:lnTo>
                <a:lnTo>
                  <a:pt x="148" y="78"/>
                </a:lnTo>
                <a:lnTo>
                  <a:pt x="148" y="73"/>
                </a:lnTo>
                <a:lnTo>
                  <a:pt x="147" y="68"/>
                </a:lnTo>
                <a:lnTo>
                  <a:pt x="145" y="64"/>
                </a:lnTo>
                <a:lnTo>
                  <a:pt x="143" y="59"/>
                </a:lnTo>
                <a:lnTo>
                  <a:pt x="141" y="55"/>
                </a:lnTo>
                <a:lnTo>
                  <a:pt x="137" y="51"/>
                </a:lnTo>
                <a:lnTo>
                  <a:pt x="135" y="48"/>
                </a:lnTo>
                <a:lnTo>
                  <a:pt x="131" y="44"/>
                </a:lnTo>
                <a:lnTo>
                  <a:pt x="126" y="41"/>
                </a:lnTo>
                <a:lnTo>
                  <a:pt x="123" y="39"/>
                </a:lnTo>
                <a:lnTo>
                  <a:pt x="118" y="36"/>
                </a:lnTo>
                <a:lnTo>
                  <a:pt x="114" y="35"/>
                </a:lnTo>
                <a:lnTo>
                  <a:pt x="109" y="34"/>
                </a:lnTo>
                <a:lnTo>
                  <a:pt x="103" y="33"/>
                </a:lnTo>
                <a:lnTo>
                  <a:pt x="98" y="33"/>
                </a:lnTo>
                <a:lnTo>
                  <a:pt x="92" y="33"/>
                </a:lnTo>
                <a:lnTo>
                  <a:pt x="87" y="34"/>
                </a:lnTo>
                <a:lnTo>
                  <a:pt x="82" y="35"/>
                </a:lnTo>
                <a:lnTo>
                  <a:pt x="77" y="36"/>
                </a:lnTo>
                <a:lnTo>
                  <a:pt x="72" y="39"/>
                </a:lnTo>
                <a:lnTo>
                  <a:pt x="68" y="41"/>
                </a:lnTo>
                <a:lnTo>
                  <a:pt x="65" y="44"/>
                </a:lnTo>
                <a:lnTo>
                  <a:pt x="61" y="48"/>
                </a:lnTo>
                <a:lnTo>
                  <a:pt x="57" y="51"/>
                </a:lnTo>
                <a:lnTo>
                  <a:pt x="54" y="56"/>
                </a:lnTo>
                <a:lnTo>
                  <a:pt x="51" y="61"/>
                </a:lnTo>
                <a:lnTo>
                  <a:pt x="49" y="66"/>
                </a:lnTo>
                <a:lnTo>
                  <a:pt x="46" y="72"/>
                </a:lnTo>
                <a:lnTo>
                  <a:pt x="44" y="78"/>
                </a:lnTo>
                <a:lnTo>
                  <a:pt x="43" y="84"/>
                </a:lnTo>
                <a:lnTo>
                  <a:pt x="41" y="92"/>
                </a:lnTo>
                <a:lnTo>
                  <a:pt x="3" y="84"/>
                </a:lnTo>
                <a:lnTo>
                  <a:pt x="4" y="75"/>
                </a:lnTo>
                <a:lnTo>
                  <a:pt x="8" y="66"/>
                </a:lnTo>
                <a:lnTo>
                  <a:pt x="11" y="57"/>
                </a:lnTo>
                <a:lnTo>
                  <a:pt x="14" y="49"/>
                </a:lnTo>
                <a:lnTo>
                  <a:pt x="19" y="41"/>
                </a:lnTo>
                <a:lnTo>
                  <a:pt x="24" y="34"/>
                </a:lnTo>
                <a:lnTo>
                  <a:pt x="29" y="28"/>
                </a:lnTo>
                <a:lnTo>
                  <a:pt x="35" y="22"/>
                </a:lnTo>
                <a:lnTo>
                  <a:pt x="41" y="17"/>
                </a:lnTo>
                <a:lnTo>
                  <a:pt x="49" y="12"/>
                </a:lnTo>
                <a:lnTo>
                  <a:pt x="55" y="8"/>
                </a:lnTo>
                <a:lnTo>
                  <a:pt x="62" y="6"/>
                </a:lnTo>
                <a:lnTo>
                  <a:pt x="71" y="3"/>
                </a:lnTo>
                <a:lnTo>
                  <a:pt x="79" y="1"/>
                </a:lnTo>
                <a:lnTo>
                  <a:pt x="88" y="0"/>
                </a:lnTo>
                <a:lnTo>
                  <a:pt x="97" y="0"/>
                </a:lnTo>
                <a:lnTo>
                  <a:pt x="103" y="0"/>
                </a:lnTo>
                <a:lnTo>
                  <a:pt x="109" y="1"/>
                </a:lnTo>
                <a:lnTo>
                  <a:pt x="115" y="1"/>
                </a:lnTo>
                <a:lnTo>
                  <a:pt x="121" y="2"/>
                </a:lnTo>
                <a:lnTo>
                  <a:pt x="127" y="4"/>
                </a:lnTo>
                <a:lnTo>
                  <a:pt x="132" y="6"/>
                </a:lnTo>
                <a:lnTo>
                  <a:pt x="139" y="8"/>
                </a:lnTo>
                <a:lnTo>
                  <a:pt x="143" y="11"/>
                </a:lnTo>
                <a:lnTo>
                  <a:pt x="150" y="14"/>
                </a:lnTo>
                <a:lnTo>
                  <a:pt x="155" y="18"/>
                </a:lnTo>
                <a:lnTo>
                  <a:pt x="158" y="20"/>
                </a:lnTo>
                <a:lnTo>
                  <a:pt x="163" y="24"/>
                </a:lnTo>
                <a:lnTo>
                  <a:pt x="167" y="29"/>
                </a:lnTo>
                <a:lnTo>
                  <a:pt x="171" y="33"/>
                </a:lnTo>
                <a:lnTo>
                  <a:pt x="174" y="38"/>
                </a:lnTo>
                <a:lnTo>
                  <a:pt x="177" y="43"/>
                </a:lnTo>
                <a:lnTo>
                  <a:pt x="179" y="48"/>
                </a:lnTo>
                <a:lnTo>
                  <a:pt x="182" y="52"/>
                </a:lnTo>
                <a:lnTo>
                  <a:pt x="184" y="57"/>
                </a:lnTo>
                <a:lnTo>
                  <a:pt x="185" y="64"/>
                </a:lnTo>
                <a:lnTo>
                  <a:pt x="186" y="68"/>
                </a:lnTo>
                <a:lnTo>
                  <a:pt x="188" y="73"/>
                </a:lnTo>
                <a:lnTo>
                  <a:pt x="188" y="79"/>
                </a:lnTo>
                <a:lnTo>
                  <a:pt x="188" y="84"/>
                </a:lnTo>
                <a:lnTo>
                  <a:pt x="188" y="91"/>
                </a:lnTo>
                <a:lnTo>
                  <a:pt x="188" y="95"/>
                </a:lnTo>
                <a:lnTo>
                  <a:pt x="186" y="100"/>
                </a:lnTo>
                <a:lnTo>
                  <a:pt x="185" y="105"/>
                </a:lnTo>
                <a:lnTo>
                  <a:pt x="184" y="110"/>
                </a:lnTo>
                <a:lnTo>
                  <a:pt x="182" y="114"/>
                </a:lnTo>
                <a:lnTo>
                  <a:pt x="180" y="119"/>
                </a:lnTo>
                <a:lnTo>
                  <a:pt x="177" y="124"/>
                </a:lnTo>
                <a:lnTo>
                  <a:pt x="174" y="127"/>
                </a:lnTo>
                <a:lnTo>
                  <a:pt x="172" y="131"/>
                </a:lnTo>
                <a:lnTo>
                  <a:pt x="168" y="136"/>
                </a:lnTo>
                <a:lnTo>
                  <a:pt x="164" y="139"/>
                </a:lnTo>
                <a:lnTo>
                  <a:pt x="159" y="142"/>
                </a:lnTo>
                <a:lnTo>
                  <a:pt x="155" y="146"/>
                </a:lnTo>
                <a:lnTo>
                  <a:pt x="151" y="148"/>
                </a:lnTo>
                <a:lnTo>
                  <a:pt x="145" y="151"/>
                </a:lnTo>
                <a:lnTo>
                  <a:pt x="152" y="153"/>
                </a:lnTo>
                <a:lnTo>
                  <a:pt x="158" y="156"/>
                </a:lnTo>
                <a:lnTo>
                  <a:pt x="164" y="158"/>
                </a:lnTo>
                <a:lnTo>
                  <a:pt x="169" y="162"/>
                </a:lnTo>
                <a:lnTo>
                  <a:pt x="175" y="166"/>
                </a:lnTo>
                <a:lnTo>
                  <a:pt x="179" y="169"/>
                </a:lnTo>
                <a:lnTo>
                  <a:pt x="184" y="174"/>
                </a:lnTo>
                <a:lnTo>
                  <a:pt x="188" y="179"/>
                </a:lnTo>
                <a:lnTo>
                  <a:pt x="191" y="184"/>
                </a:lnTo>
                <a:lnTo>
                  <a:pt x="195" y="190"/>
                </a:lnTo>
                <a:lnTo>
                  <a:pt x="198" y="196"/>
                </a:lnTo>
                <a:lnTo>
                  <a:pt x="200" y="202"/>
                </a:lnTo>
                <a:lnTo>
                  <a:pt x="201" y="210"/>
                </a:lnTo>
                <a:lnTo>
                  <a:pt x="202" y="216"/>
                </a:lnTo>
                <a:lnTo>
                  <a:pt x="204" y="223"/>
                </a:lnTo>
                <a:lnTo>
                  <a:pt x="204" y="232"/>
                </a:lnTo>
                <a:lnTo>
                  <a:pt x="202" y="242"/>
                </a:lnTo>
                <a:lnTo>
                  <a:pt x="201" y="253"/>
                </a:lnTo>
                <a:lnTo>
                  <a:pt x="199" y="261"/>
                </a:lnTo>
                <a:lnTo>
                  <a:pt x="196" y="271"/>
                </a:lnTo>
                <a:lnTo>
                  <a:pt x="191" y="280"/>
                </a:lnTo>
                <a:lnTo>
                  <a:pt x="186" y="289"/>
                </a:lnTo>
                <a:lnTo>
                  <a:pt x="180" y="297"/>
                </a:lnTo>
                <a:lnTo>
                  <a:pt x="174" y="304"/>
                </a:lnTo>
                <a:lnTo>
                  <a:pt x="166" y="312"/>
                </a:lnTo>
                <a:lnTo>
                  <a:pt x="158" y="318"/>
                </a:lnTo>
                <a:lnTo>
                  <a:pt x="150" y="323"/>
                </a:lnTo>
                <a:lnTo>
                  <a:pt x="140" y="327"/>
                </a:lnTo>
                <a:lnTo>
                  <a:pt x="130" y="330"/>
                </a:lnTo>
                <a:lnTo>
                  <a:pt x="120" y="333"/>
                </a:lnTo>
                <a:lnTo>
                  <a:pt x="109" y="334"/>
                </a:lnTo>
                <a:lnTo>
                  <a:pt x="98" y="334"/>
                </a:lnTo>
                <a:lnTo>
                  <a:pt x="88" y="334"/>
                </a:lnTo>
                <a:lnTo>
                  <a:pt x="78" y="333"/>
                </a:lnTo>
                <a:lnTo>
                  <a:pt x="70" y="330"/>
                </a:lnTo>
                <a:lnTo>
                  <a:pt x="61" y="328"/>
                </a:lnTo>
                <a:lnTo>
                  <a:pt x="52" y="324"/>
                </a:lnTo>
                <a:lnTo>
                  <a:pt x="45" y="319"/>
                </a:lnTo>
                <a:lnTo>
                  <a:pt x="38" y="314"/>
                </a:lnTo>
                <a:lnTo>
                  <a:pt x="30" y="308"/>
                </a:lnTo>
                <a:lnTo>
                  <a:pt x="24" y="302"/>
                </a:lnTo>
                <a:lnTo>
                  <a:pt x="18" y="295"/>
                </a:lnTo>
                <a:lnTo>
                  <a:pt x="13" y="287"/>
                </a:lnTo>
                <a:lnTo>
                  <a:pt x="9" y="279"/>
                </a:lnTo>
                <a:lnTo>
                  <a:pt x="6" y="270"/>
                </a:lnTo>
                <a:lnTo>
                  <a:pt x="2" y="261"/>
                </a:lnTo>
                <a:lnTo>
                  <a:pt x="1" y="252"/>
                </a:lnTo>
                <a:lnTo>
                  <a:pt x="0" y="24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51" name="Google Shape;1251;p100"/>
          <p:cNvSpPr/>
          <p:nvPr/>
        </p:nvSpPr>
        <p:spPr>
          <a:xfrm>
            <a:off x="7075687" y="2600871"/>
            <a:ext cx="17859" cy="76795"/>
          </a:xfrm>
          <a:custGeom>
            <a:avLst/>
            <a:gdLst/>
            <a:ahLst/>
            <a:cxnLst/>
            <a:rect l="l" t="t" r="r" b="b"/>
            <a:pathLst>
              <a:path w="102" h="429" extrusionOk="0">
                <a:moveTo>
                  <a:pt x="75" y="429"/>
                </a:moveTo>
                <a:lnTo>
                  <a:pt x="68" y="418"/>
                </a:lnTo>
                <a:lnTo>
                  <a:pt x="60" y="407"/>
                </a:lnTo>
                <a:lnTo>
                  <a:pt x="53" y="396"/>
                </a:lnTo>
                <a:lnTo>
                  <a:pt x="46" y="383"/>
                </a:lnTo>
                <a:lnTo>
                  <a:pt x="39" y="371"/>
                </a:lnTo>
                <a:lnTo>
                  <a:pt x="33" y="358"/>
                </a:lnTo>
                <a:lnTo>
                  <a:pt x="27" y="344"/>
                </a:lnTo>
                <a:lnTo>
                  <a:pt x="22" y="331"/>
                </a:lnTo>
                <a:lnTo>
                  <a:pt x="16" y="316"/>
                </a:lnTo>
                <a:lnTo>
                  <a:pt x="12" y="302"/>
                </a:lnTo>
                <a:lnTo>
                  <a:pt x="9" y="288"/>
                </a:lnTo>
                <a:lnTo>
                  <a:pt x="5" y="273"/>
                </a:lnTo>
                <a:lnTo>
                  <a:pt x="2" y="258"/>
                </a:lnTo>
                <a:lnTo>
                  <a:pt x="1" y="243"/>
                </a:lnTo>
                <a:lnTo>
                  <a:pt x="0" y="229"/>
                </a:lnTo>
                <a:lnTo>
                  <a:pt x="0" y="214"/>
                </a:lnTo>
                <a:lnTo>
                  <a:pt x="0" y="200"/>
                </a:lnTo>
                <a:lnTo>
                  <a:pt x="1" y="188"/>
                </a:lnTo>
                <a:lnTo>
                  <a:pt x="2" y="174"/>
                </a:lnTo>
                <a:lnTo>
                  <a:pt x="4" y="162"/>
                </a:lnTo>
                <a:lnTo>
                  <a:pt x="6" y="149"/>
                </a:lnTo>
                <a:lnTo>
                  <a:pt x="9" y="136"/>
                </a:lnTo>
                <a:lnTo>
                  <a:pt x="12" y="124"/>
                </a:lnTo>
                <a:lnTo>
                  <a:pt x="16" y="112"/>
                </a:lnTo>
                <a:lnTo>
                  <a:pt x="21" y="98"/>
                </a:lnTo>
                <a:lnTo>
                  <a:pt x="27" y="83"/>
                </a:lnTo>
                <a:lnTo>
                  <a:pt x="33" y="70"/>
                </a:lnTo>
                <a:lnTo>
                  <a:pt x="41" y="55"/>
                </a:lnTo>
                <a:lnTo>
                  <a:pt x="48" y="42"/>
                </a:lnTo>
                <a:lnTo>
                  <a:pt x="57" y="27"/>
                </a:lnTo>
                <a:lnTo>
                  <a:pt x="65" y="13"/>
                </a:lnTo>
                <a:lnTo>
                  <a:pt x="75" y="0"/>
                </a:lnTo>
                <a:lnTo>
                  <a:pt x="102" y="0"/>
                </a:lnTo>
                <a:lnTo>
                  <a:pt x="96" y="11"/>
                </a:lnTo>
                <a:lnTo>
                  <a:pt x="91" y="21"/>
                </a:lnTo>
                <a:lnTo>
                  <a:pt x="86" y="31"/>
                </a:lnTo>
                <a:lnTo>
                  <a:pt x="81" y="39"/>
                </a:lnTo>
                <a:lnTo>
                  <a:pt x="77" y="47"/>
                </a:lnTo>
                <a:lnTo>
                  <a:pt x="74" y="54"/>
                </a:lnTo>
                <a:lnTo>
                  <a:pt x="71" y="60"/>
                </a:lnTo>
                <a:lnTo>
                  <a:pt x="69" y="66"/>
                </a:lnTo>
                <a:lnTo>
                  <a:pt x="65" y="74"/>
                </a:lnTo>
                <a:lnTo>
                  <a:pt x="63" y="81"/>
                </a:lnTo>
                <a:lnTo>
                  <a:pt x="59" y="90"/>
                </a:lnTo>
                <a:lnTo>
                  <a:pt x="57" y="97"/>
                </a:lnTo>
                <a:lnTo>
                  <a:pt x="54" y="106"/>
                </a:lnTo>
                <a:lnTo>
                  <a:pt x="52" y="113"/>
                </a:lnTo>
                <a:lnTo>
                  <a:pt x="50" y="122"/>
                </a:lnTo>
                <a:lnTo>
                  <a:pt x="48" y="130"/>
                </a:lnTo>
                <a:lnTo>
                  <a:pt x="46" y="140"/>
                </a:lnTo>
                <a:lnTo>
                  <a:pt x="44" y="151"/>
                </a:lnTo>
                <a:lnTo>
                  <a:pt x="43" y="161"/>
                </a:lnTo>
                <a:lnTo>
                  <a:pt x="42" y="172"/>
                </a:lnTo>
                <a:lnTo>
                  <a:pt x="41" y="182"/>
                </a:lnTo>
                <a:lnTo>
                  <a:pt x="39" y="193"/>
                </a:lnTo>
                <a:lnTo>
                  <a:pt x="39" y="204"/>
                </a:lnTo>
                <a:lnTo>
                  <a:pt x="39" y="214"/>
                </a:lnTo>
                <a:lnTo>
                  <a:pt x="39" y="241"/>
                </a:lnTo>
                <a:lnTo>
                  <a:pt x="43" y="268"/>
                </a:lnTo>
                <a:lnTo>
                  <a:pt x="48" y="295"/>
                </a:lnTo>
                <a:lnTo>
                  <a:pt x="55" y="322"/>
                </a:lnTo>
                <a:lnTo>
                  <a:pt x="64" y="348"/>
                </a:lnTo>
                <a:lnTo>
                  <a:pt x="75" y="375"/>
                </a:lnTo>
                <a:lnTo>
                  <a:pt x="87" y="402"/>
                </a:lnTo>
                <a:lnTo>
                  <a:pt x="102" y="429"/>
                </a:lnTo>
                <a:lnTo>
                  <a:pt x="75" y="42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52" name="Google Shape;1252;p100"/>
          <p:cNvSpPr/>
          <p:nvPr/>
        </p:nvSpPr>
        <p:spPr>
          <a:xfrm>
            <a:off x="7099797" y="2616943"/>
            <a:ext cx="34826" cy="43756"/>
          </a:xfrm>
          <a:custGeom>
            <a:avLst/>
            <a:gdLst/>
            <a:ahLst/>
            <a:cxnLst/>
            <a:rect l="l" t="t" r="r" b="b"/>
            <a:pathLst>
              <a:path w="197" h="248" extrusionOk="0">
                <a:moveTo>
                  <a:pt x="159" y="156"/>
                </a:moveTo>
                <a:lnTo>
                  <a:pt x="197" y="161"/>
                </a:lnTo>
                <a:lnTo>
                  <a:pt x="196" y="171"/>
                </a:lnTo>
                <a:lnTo>
                  <a:pt x="193" y="180"/>
                </a:lnTo>
                <a:lnTo>
                  <a:pt x="190" y="189"/>
                </a:lnTo>
                <a:lnTo>
                  <a:pt x="186" y="198"/>
                </a:lnTo>
                <a:lnTo>
                  <a:pt x="182" y="205"/>
                </a:lnTo>
                <a:lnTo>
                  <a:pt x="177" y="212"/>
                </a:lnTo>
                <a:lnTo>
                  <a:pt x="171" y="218"/>
                </a:lnTo>
                <a:lnTo>
                  <a:pt x="165" y="225"/>
                </a:lnTo>
                <a:lnTo>
                  <a:pt x="159" y="230"/>
                </a:lnTo>
                <a:lnTo>
                  <a:pt x="152" y="234"/>
                </a:lnTo>
                <a:lnTo>
                  <a:pt x="145" y="238"/>
                </a:lnTo>
                <a:lnTo>
                  <a:pt x="137" y="242"/>
                </a:lnTo>
                <a:lnTo>
                  <a:pt x="129" y="244"/>
                </a:lnTo>
                <a:lnTo>
                  <a:pt x="121" y="247"/>
                </a:lnTo>
                <a:lnTo>
                  <a:pt x="112" y="248"/>
                </a:lnTo>
                <a:lnTo>
                  <a:pt x="104" y="248"/>
                </a:lnTo>
                <a:lnTo>
                  <a:pt x="91" y="247"/>
                </a:lnTo>
                <a:lnTo>
                  <a:pt x="81" y="246"/>
                </a:lnTo>
                <a:lnTo>
                  <a:pt x="70" y="243"/>
                </a:lnTo>
                <a:lnTo>
                  <a:pt x="62" y="239"/>
                </a:lnTo>
                <a:lnTo>
                  <a:pt x="52" y="236"/>
                </a:lnTo>
                <a:lnTo>
                  <a:pt x="43" y="230"/>
                </a:lnTo>
                <a:lnTo>
                  <a:pt x="36" y="223"/>
                </a:lnTo>
                <a:lnTo>
                  <a:pt x="29" y="216"/>
                </a:lnTo>
                <a:lnTo>
                  <a:pt x="22" y="207"/>
                </a:lnTo>
                <a:lnTo>
                  <a:pt x="16" y="199"/>
                </a:lnTo>
                <a:lnTo>
                  <a:pt x="11" y="188"/>
                </a:lnTo>
                <a:lnTo>
                  <a:pt x="8" y="177"/>
                </a:lnTo>
                <a:lnTo>
                  <a:pt x="4" y="166"/>
                </a:lnTo>
                <a:lnTo>
                  <a:pt x="2" y="153"/>
                </a:lnTo>
                <a:lnTo>
                  <a:pt x="0" y="139"/>
                </a:lnTo>
                <a:lnTo>
                  <a:pt x="0" y="125"/>
                </a:lnTo>
                <a:lnTo>
                  <a:pt x="0" y="115"/>
                </a:lnTo>
                <a:lnTo>
                  <a:pt x="2" y="107"/>
                </a:lnTo>
                <a:lnTo>
                  <a:pt x="2" y="97"/>
                </a:lnTo>
                <a:lnTo>
                  <a:pt x="3" y="88"/>
                </a:lnTo>
                <a:lnTo>
                  <a:pt x="5" y="81"/>
                </a:lnTo>
                <a:lnTo>
                  <a:pt x="8" y="72"/>
                </a:lnTo>
                <a:lnTo>
                  <a:pt x="10" y="65"/>
                </a:lnTo>
                <a:lnTo>
                  <a:pt x="13" y="57"/>
                </a:lnTo>
                <a:lnTo>
                  <a:pt x="16" y="50"/>
                </a:lnTo>
                <a:lnTo>
                  <a:pt x="19" y="44"/>
                </a:lnTo>
                <a:lnTo>
                  <a:pt x="24" y="38"/>
                </a:lnTo>
                <a:lnTo>
                  <a:pt x="27" y="33"/>
                </a:lnTo>
                <a:lnTo>
                  <a:pt x="32" y="27"/>
                </a:lnTo>
                <a:lnTo>
                  <a:pt x="37" y="22"/>
                </a:lnTo>
                <a:lnTo>
                  <a:pt x="43" y="18"/>
                </a:lnTo>
                <a:lnTo>
                  <a:pt x="49" y="14"/>
                </a:lnTo>
                <a:lnTo>
                  <a:pt x="56" y="11"/>
                </a:lnTo>
                <a:lnTo>
                  <a:pt x="62" y="8"/>
                </a:lnTo>
                <a:lnTo>
                  <a:pt x="69" y="6"/>
                </a:lnTo>
                <a:lnTo>
                  <a:pt x="75" y="3"/>
                </a:lnTo>
                <a:lnTo>
                  <a:pt x="81" y="2"/>
                </a:lnTo>
                <a:lnTo>
                  <a:pt x="89" y="1"/>
                </a:lnTo>
                <a:lnTo>
                  <a:pt x="96" y="0"/>
                </a:lnTo>
                <a:lnTo>
                  <a:pt x="104" y="0"/>
                </a:lnTo>
                <a:lnTo>
                  <a:pt x="112" y="0"/>
                </a:lnTo>
                <a:lnTo>
                  <a:pt x="121" y="1"/>
                </a:lnTo>
                <a:lnTo>
                  <a:pt x="129" y="2"/>
                </a:lnTo>
                <a:lnTo>
                  <a:pt x="137" y="5"/>
                </a:lnTo>
                <a:lnTo>
                  <a:pt x="144" y="7"/>
                </a:lnTo>
                <a:lnTo>
                  <a:pt x="152" y="11"/>
                </a:lnTo>
                <a:lnTo>
                  <a:pt x="158" y="14"/>
                </a:lnTo>
                <a:lnTo>
                  <a:pt x="164" y="19"/>
                </a:lnTo>
                <a:lnTo>
                  <a:pt x="169" y="24"/>
                </a:lnTo>
                <a:lnTo>
                  <a:pt x="174" y="30"/>
                </a:lnTo>
                <a:lnTo>
                  <a:pt x="179" y="37"/>
                </a:lnTo>
                <a:lnTo>
                  <a:pt x="182" y="43"/>
                </a:lnTo>
                <a:lnTo>
                  <a:pt x="186" y="50"/>
                </a:lnTo>
                <a:lnTo>
                  <a:pt x="190" y="57"/>
                </a:lnTo>
                <a:lnTo>
                  <a:pt x="192" y="66"/>
                </a:lnTo>
                <a:lnTo>
                  <a:pt x="193" y="75"/>
                </a:lnTo>
                <a:lnTo>
                  <a:pt x="157" y="81"/>
                </a:lnTo>
                <a:lnTo>
                  <a:pt x="155" y="75"/>
                </a:lnTo>
                <a:lnTo>
                  <a:pt x="153" y="70"/>
                </a:lnTo>
                <a:lnTo>
                  <a:pt x="152" y="65"/>
                </a:lnTo>
                <a:lnTo>
                  <a:pt x="149" y="60"/>
                </a:lnTo>
                <a:lnTo>
                  <a:pt x="147" y="56"/>
                </a:lnTo>
                <a:lnTo>
                  <a:pt x="144" y="51"/>
                </a:lnTo>
                <a:lnTo>
                  <a:pt x="141" y="48"/>
                </a:lnTo>
                <a:lnTo>
                  <a:pt x="138" y="45"/>
                </a:lnTo>
                <a:lnTo>
                  <a:pt x="134" y="43"/>
                </a:lnTo>
                <a:lnTo>
                  <a:pt x="131" y="40"/>
                </a:lnTo>
                <a:lnTo>
                  <a:pt x="127" y="38"/>
                </a:lnTo>
                <a:lnTo>
                  <a:pt x="122" y="37"/>
                </a:lnTo>
                <a:lnTo>
                  <a:pt x="118" y="34"/>
                </a:lnTo>
                <a:lnTo>
                  <a:pt x="113" y="34"/>
                </a:lnTo>
                <a:lnTo>
                  <a:pt x="110" y="33"/>
                </a:lnTo>
                <a:lnTo>
                  <a:pt x="105" y="33"/>
                </a:lnTo>
                <a:lnTo>
                  <a:pt x="97" y="33"/>
                </a:lnTo>
                <a:lnTo>
                  <a:pt x="91" y="34"/>
                </a:lnTo>
                <a:lnTo>
                  <a:pt x="85" y="37"/>
                </a:lnTo>
                <a:lnTo>
                  <a:pt x="79" y="38"/>
                </a:lnTo>
                <a:lnTo>
                  <a:pt x="73" y="41"/>
                </a:lnTo>
                <a:lnTo>
                  <a:pt x="68" y="45"/>
                </a:lnTo>
                <a:lnTo>
                  <a:pt x="63" y="50"/>
                </a:lnTo>
                <a:lnTo>
                  <a:pt x="58" y="55"/>
                </a:lnTo>
                <a:lnTo>
                  <a:pt x="53" y="61"/>
                </a:lnTo>
                <a:lnTo>
                  <a:pt x="49" y="67"/>
                </a:lnTo>
                <a:lnTo>
                  <a:pt x="47" y="75"/>
                </a:lnTo>
                <a:lnTo>
                  <a:pt x="45" y="83"/>
                </a:lnTo>
                <a:lnTo>
                  <a:pt x="42" y="92"/>
                </a:lnTo>
                <a:lnTo>
                  <a:pt x="41" y="102"/>
                </a:lnTo>
                <a:lnTo>
                  <a:pt x="40" y="113"/>
                </a:lnTo>
                <a:lnTo>
                  <a:pt x="40" y="124"/>
                </a:lnTo>
                <a:lnTo>
                  <a:pt x="40" y="135"/>
                </a:lnTo>
                <a:lnTo>
                  <a:pt x="41" y="146"/>
                </a:lnTo>
                <a:lnTo>
                  <a:pt x="42" y="156"/>
                </a:lnTo>
                <a:lnTo>
                  <a:pt x="45" y="164"/>
                </a:lnTo>
                <a:lnTo>
                  <a:pt x="47" y="173"/>
                </a:lnTo>
                <a:lnTo>
                  <a:pt x="49" y="180"/>
                </a:lnTo>
                <a:lnTo>
                  <a:pt x="53" y="188"/>
                </a:lnTo>
                <a:lnTo>
                  <a:pt x="57" y="193"/>
                </a:lnTo>
                <a:lnTo>
                  <a:pt x="62" y="198"/>
                </a:lnTo>
                <a:lnTo>
                  <a:pt x="67" y="203"/>
                </a:lnTo>
                <a:lnTo>
                  <a:pt x="72" y="206"/>
                </a:lnTo>
                <a:lnTo>
                  <a:pt x="78" y="210"/>
                </a:lnTo>
                <a:lnTo>
                  <a:pt x="83" y="211"/>
                </a:lnTo>
                <a:lnTo>
                  <a:pt x="89" y="214"/>
                </a:lnTo>
                <a:lnTo>
                  <a:pt x="96" y="215"/>
                </a:lnTo>
                <a:lnTo>
                  <a:pt x="102" y="215"/>
                </a:lnTo>
                <a:lnTo>
                  <a:pt x="109" y="215"/>
                </a:lnTo>
                <a:lnTo>
                  <a:pt x="113" y="214"/>
                </a:lnTo>
                <a:lnTo>
                  <a:pt x="118" y="212"/>
                </a:lnTo>
                <a:lnTo>
                  <a:pt x="123" y="211"/>
                </a:lnTo>
                <a:lnTo>
                  <a:pt x="128" y="209"/>
                </a:lnTo>
                <a:lnTo>
                  <a:pt x="132" y="206"/>
                </a:lnTo>
                <a:lnTo>
                  <a:pt x="137" y="204"/>
                </a:lnTo>
                <a:lnTo>
                  <a:pt x="141" y="200"/>
                </a:lnTo>
                <a:lnTo>
                  <a:pt x="144" y="196"/>
                </a:lnTo>
                <a:lnTo>
                  <a:pt x="147" y="191"/>
                </a:lnTo>
                <a:lnTo>
                  <a:pt x="150" y="187"/>
                </a:lnTo>
                <a:lnTo>
                  <a:pt x="153" y="182"/>
                </a:lnTo>
                <a:lnTo>
                  <a:pt x="155" y="175"/>
                </a:lnTo>
                <a:lnTo>
                  <a:pt x="157" y="169"/>
                </a:lnTo>
                <a:lnTo>
                  <a:pt x="158" y="163"/>
                </a:lnTo>
                <a:lnTo>
                  <a:pt x="159" y="1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53" name="Google Shape;1253;p100"/>
          <p:cNvSpPr/>
          <p:nvPr/>
        </p:nvSpPr>
        <p:spPr>
          <a:xfrm>
            <a:off x="7138196" y="2616943"/>
            <a:ext cx="37505" cy="43756"/>
          </a:xfrm>
          <a:custGeom>
            <a:avLst/>
            <a:gdLst/>
            <a:ahLst/>
            <a:cxnLst/>
            <a:rect l="l" t="t" r="r" b="b"/>
            <a:pathLst>
              <a:path w="211" h="248" extrusionOk="0">
                <a:moveTo>
                  <a:pt x="0" y="124"/>
                </a:moveTo>
                <a:lnTo>
                  <a:pt x="1" y="108"/>
                </a:lnTo>
                <a:lnTo>
                  <a:pt x="2" y="93"/>
                </a:lnTo>
                <a:lnTo>
                  <a:pt x="4" y="80"/>
                </a:lnTo>
                <a:lnTo>
                  <a:pt x="8" y="66"/>
                </a:lnTo>
                <a:lnTo>
                  <a:pt x="13" y="55"/>
                </a:lnTo>
                <a:lnTo>
                  <a:pt x="19" y="44"/>
                </a:lnTo>
                <a:lnTo>
                  <a:pt x="27" y="34"/>
                </a:lnTo>
                <a:lnTo>
                  <a:pt x="34" y="27"/>
                </a:lnTo>
                <a:lnTo>
                  <a:pt x="43" y="21"/>
                </a:lnTo>
                <a:lnTo>
                  <a:pt x="50" y="14"/>
                </a:lnTo>
                <a:lnTo>
                  <a:pt x="59" y="11"/>
                </a:lnTo>
                <a:lnTo>
                  <a:pt x="67" y="7"/>
                </a:lnTo>
                <a:lnTo>
                  <a:pt x="76" y="3"/>
                </a:lnTo>
                <a:lnTo>
                  <a:pt x="86" y="2"/>
                </a:lnTo>
                <a:lnTo>
                  <a:pt x="95" y="0"/>
                </a:lnTo>
                <a:lnTo>
                  <a:pt x="105" y="0"/>
                </a:lnTo>
                <a:lnTo>
                  <a:pt x="116" y="1"/>
                </a:lnTo>
                <a:lnTo>
                  <a:pt x="127" y="2"/>
                </a:lnTo>
                <a:lnTo>
                  <a:pt x="139" y="5"/>
                </a:lnTo>
                <a:lnTo>
                  <a:pt x="148" y="8"/>
                </a:lnTo>
                <a:lnTo>
                  <a:pt x="157" y="12"/>
                </a:lnTo>
                <a:lnTo>
                  <a:pt x="166" y="18"/>
                </a:lnTo>
                <a:lnTo>
                  <a:pt x="174" y="24"/>
                </a:lnTo>
                <a:lnTo>
                  <a:pt x="182" y="32"/>
                </a:lnTo>
                <a:lnTo>
                  <a:pt x="189" y="40"/>
                </a:lnTo>
                <a:lnTo>
                  <a:pt x="195" y="50"/>
                </a:lnTo>
                <a:lnTo>
                  <a:pt x="200" y="60"/>
                </a:lnTo>
                <a:lnTo>
                  <a:pt x="204" y="70"/>
                </a:lnTo>
                <a:lnTo>
                  <a:pt x="207" y="82"/>
                </a:lnTo>
                <a:lnTo>
                  <a:pt x="210" y="94"/>
                </a:lnTo>
                <a:lnTo>
                  <a:pt x="211" y="107"/>
                </a:lnTo>
                <a:lnTo>
                  <a:pt x="211" y="120"/>
                </a:lnTo>
                <a:lnTo>
                  <a:pt x="211" y="131"/>
                </a:lnTo>
                <a:lnTo>
                  <a:pt x="210" y="142"/>
                </a:lnTo>
                <a:lnTo>
                  <a:pt x="210" y="152"/>
                </a:lnTo>
                <a:lnTo>
                  <a:pt x="207" y="162"/>
                </a:lnTo>
                <a:lnTo>
                  <a:pt x="206" y="171"/>
                </a:lnTo>
                <a:lnTo>
                  <a:pt x="204" y="178"/>
                </a:lnTo>
                <a:lnTo>
                  <a:pt x="201" y="185"/>
                </a:lnTo>
                <a:lnTo>
                  <a:pt x="199" y="193"/>
                </a:lnTo>
                <a:lnTo>
                  <a:pt x="195" y="199"/>
                </a:lnTo>
                <a:lnTo>
                  <a:pt x="191" y="205"/>
                </a:lnTo>
                <a:lnTo>
                  <a:pt x="187" y="211"/>
                </a:lnTo>
                <a:lnTo>
                  <a:pt x="182" y="216"/>
                </a:lnTo>
                <a:lnTo>
                  <a:pt x="177" y="221"/>
                </a:lnTo>
                <a:lnTo>
                  <a:pt x="172" y="226"/>
                </a:lnTo>
                <a:lnTo>
                  <a:pt x="167" y="230"/>
                </a:lnTo>
                <a:lnTo>
                  <a:pt x="161" y="233"/>
                </a:lnTo>
                <a:lnTo>
                  <a:pt x="153" y="237"/>
                </a:lnTo>
                <a:lnTo>
                  <a:pt x="147" y="239"/>
                </a:lnTo>
                <a:lnTo>
                  <a:pt x="141" y="242"/>
                </a:lnTo>
                <a:lnTo>
                  <a:pt x="134" y="244"/>
                </a:lnTo>
                <a:lnTo>
                  <a:pt x="127" y="246"/>
                </a:lnTo>
                <a:lnTo>
                  <a:pt x="120" y="247"/>
                </a:lnTo>
                <a:lnTo>
                  <a:pt x="113" y="248"/>
                </a:lnTo>
                <a:lnTo>
                  <a:pt x="105" y="248"/>
                </a:lnTo>
                <a:lnTo>
                  <a:pt x="94" y="247"/>
                </a:lnTo>
                <a:lnTo>
                  <a:pt x="83" y="246"/>
                </a:lnTo>
                <a:lnTo>
                  <a:pt x="72" y="243"/>
                </a:lnTo>
                <a:lnTo>
                  <a:pt x="62" y="239"/>
                </a:lnTo>
                <a:lnTo>
                  <a:pt x="54" y="236"/>
                </a:lnTo>
                <a:lnTo>
                  <a:pt x="45" y="230"/>
                </a:lnTo>
                <a:lnTo>
                  <a:pt x="36" y="223"/>
                </a:lnTo>
                <a:lnTo>
                  <a:pt x="29" y="216"/>
                </a:lnTo>
                <a:lnTo>
                  <a:pt x="22" y="207"/>
                </a:lnTo>
                <a:lnTo>
                  <a:pt x="16" y="198"/>
                </a:lnTo>
                <a:lnTo>
                  <a:pt x="11" y="188"/>
                </a:lnTo>
                <a:lnTo>
                  <a:pt x="7" y="177"/>
                </a:lnTo>
                <a:lnTo>
                  <a:pt x="3" y="164"/>
                </a:lnTo>
                <a:lnTo>
                  <a:pt x="2" y="152"/>
                </a:lnTo>
                <a:lnTo>
                  <a:pt x="0" y="139"/>
                </a:lnTo>
                <a:lnTo>
                  <a:pt x="0" y="124"/>
                </a:lnTo>
                <a:close/>
                <a:moveTo>
                  <a:pt x="39" y="124"/>
                </a:moveTo>
                <a:lnTo>
                  <a:pt x="39" y="135"/>
                </a:lnTo>
                <a:lnTo>
                  <a:pt x="40" y="145"/>
                </a:lnTo>
                <a:lnTo>
                  <a:pt x="41" y="155"/>
                </a:lnTo>
                <a:lnTo>
                  <a:pt x="44" y="163"/>
                </a:lnTo>
                <a:lnTo>
                  <a:pt x="46" y="172"/>
                </a:lnTo>
                <a:lnTo>
                  <a:pt x="50" y="179"/>
                </a:lnTo>
                <a:lnTo>
                  <a:pt x="54" y="187"/>
                </a:lnTo>
                <a:lnTo>
                  <a:pt x="57" y="191"/>
                </a:lnTo>
                <a:lnTo>
                  <a:pt x="62" y="198"/>
                </a:lnTo>
                <a:lnTo>
                  <a:pt x="68" y="203"/>
                </a:lnTo>
                <a:lnTo>
                  <a:pt x="73" y="206"/>
                </a:lnTo>
                <a:lnTo>
                  <a:pt x="79" y="209"/>
                </a:lnTo>
                <a:lnTo>
                  <a:pt x="86" y="211"/>
                </a:lnTo>
                <a:lnTo>
                  <a:pt x="92" y="214"/>
                </a:lnTo>
                <a:lnTo>
                  <a:pt x="98" y="215"/>
                </a:lnTo>
                <a:lnTo>
                  <a:pt x="105" y="215"/>
                </a:lnTo>
                <a:lnTo>
                  <a:pt x="113" y="215"/>
                </a:lnTo>
                <a:lnTo>
                  <a:pt x="119" y="214"/>
                </a:lnTo>
                <a:lnTo>
                  <a:pt x="125" y="211"/>
                </a:lnTo>
                <a:lnTo>
                  <a:pt x="131" y="209"/>
                </a:lnTo>
                <a:lnTo>
                  <a:pt x="137" y="206"/>
                </a:lnTo>
                <a:lnTo>
                  <a:pt x="143" y="203"/>
                </a:lnTo>
                <a:lnTo>
                  <a:pt x="148" y="198"/>
                </a:lnTo>
                <a:lnTo>
                  <a:pt x="153" y="191"/>
                </a:lnTo>
                <a:lnTo>
                  <a:pt x="157" y="187"/>
                </a:lnTo>
                <a:lnTo>
                  <a:pt x="162" y="179"/>
                </a:lnTo>
                <a:lnTo>
                  <a:pt x="164" y="172"/>
                </a:lnTo>
                <a:lnTo>
                  <a:pt x="167" y="163"/>
                </a:lnTo>
                <a:lnTo>
                  <a:pt x="169" y="155"/>
                </a:lnTo>
                <a:lnTo>
                  <a:pt x="171" y="145"/>
                </a:lnTo>
                <a:lnTo>
                  <a:pt x="172" y="134"/>
                </a:lnTo>
                <a:lnTo>
                  <a:pt x="172" y="123"/>
                </a:lnTo>
                <a:lnTo>
                  <a:pt x="172" y="112"/>
                </a:lnTo>
                <a:lnTo>
                  <a:pt x="171" y="102"/>
                </a:lnTo>
                <a:lnTo>
                  <a:pt x="169" y="93"/>
                </a:lnTo>
                <a:lnTo>
                  <a:pt x="167" y="83"/>
                </a:lnTo>
                <a:lnTo>
                  <a:pt x="164" y="76"/>
                </a:lnTo>
                <a:lnTo>
                  <a:pt x="161" y="68"/>
                </a:lnTo>
                <a:lnTo>
                  <a:pt x="157" y="62"/>
                </a:lnTo>
                <a:lnTo>
                  <a:pt x="153" y="56"/>
                </a:lnTo>
                <a:lnTo>
                  <a:pt x="148" y="50"/>
                </a:lnTo>
                <a:lnTo>
                  <a:pt x="142" y="46"/>
                </a:lnTo>
                <a:lnTo>
                  <a:pt x="137" y="41"/>
                </a:lnTo>
                <a:lnTo>
                  <a:pt x="131" y="39"/>
                </a:lnTo>
                <a:lnTo>
                  <a:pt x="125" y="37"/>
                </a:lnTo>
                <a:lnTo>
                  <a:pt x="119" y="34"/>
                </a:lnTo>
                <a:lnTo>
                  <a:pt x="113" y="34"/>
                </a:lnTo>
                <a:lnTo>
                  <a:pt x="105" y="33"/>
                </a:lnTo>
                <a:lnTo>
                  <a:pt x="98" y="34"/>
                </a:lnTo>
                <a:lnTo>
                  <a:pt x="92" y="34"/>
                </a:lnTo>
                <a:lnTo>
                  <a:pt x="86" y="37"/>
                </a:lnTo>
                <a:lnTo>
                  <a:pt x="79" y="39"/>
                </a:lnTo>
                <a:lnTo>
                  <a:pt x="73" y="41"/>
                </a:lnTo>
                <a:lnTo>
                  <a:pt x="68" y="46"/>
                </a:lnTo>
                <a:lnTo>
                  <a:pt x="62" y="50"/>
                </a:lnTo>
                <a:lnTo>
                  <a:pt x="57" y="56"/>
                </a:lnTo>
                <a:lnTo>
                  <a:pt x="54" y="61"/>
                </a:lnTo>
                <a:lnTo>
                  <a:pt x="50" y="68"/>
                </a:lnTo>
                <a:lnTo>
                  <a:pt x="46" y="76"/>
                </a:lnTo>
                <a:lnTo>
                  <a:pt x="44" y="84"/>
                </a:lnTo>
                <a:lnTo>
                  <a:pt x="41" y="93"/>
                </a:lnTo>
                <a:lnTo>
                  <a:pt x="40" y="103"/>
                </a:lnTo>
                <a:lnTo>
                  <a:pt x="39" y="113"/>
                </a:lnTo>
                <a:lnTo>
                  <a:pt x="39" y="1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54" name="Google Shape;1254;p100"/>
          <p:cNvSpPr/>
          <p:nvPr/>
        </p:nvSpPr>
        <p:spPr>
          <a:xfrm>
            <a:off x="7183737" y="2617836"/>
            <a:ext cx="33040" cy="42863"/>
          </a:xfrm>
          <a:custGeom>
            <a:avLst/>
            <a:gdLst/>
            <a:ahLst/>
            <a:cxnLst/>
            <a:rect l="l" t="t" r="r" b="b"/>
            <a:pathLst>
              <a:path w="184" h="242" extrusionOk="0">
                <a:moveTo>
                  <a:pt x="149" y="236"/>
                </a:moveTo>
                <a:lnTo>
                  <a:pt x="149" y="201"/>
                </a:lnTo>
                <a:lnTo>
                  <a:pt x="142" y="211"/>
                </a:lnTo>
                <a:lnTo>
                  <a:pt x="134" y="219"/>
                </a:lnTo>
                <a:lnTo>
                  <a:pt x="127" y="226"/>
                </a:lnTo>
                <a:lnTo>
                  <a:pt x="118" y="232"/>
                </a:lnTo>
                <a:lnTo>
                  <a:pt x="109" y="236"/>
                </a:lnTo>
                <a:lnTo>
                  <a:pt x="99" y="240"/>
                </a:lnTo>
                <a:lnTo>
                  <a:pt x="89" y="241"/>
                </a:lnTo>
                <a:lnTo>
                  <a:pt x="78" y="242"/>
                </a:lnTo>
                <a:lnTo>
                  <a:pt x="73" y="242"/>
                </a:lnTo>
                <a:lnTo>
                  <a:pt x="68" y="241"/>
                </a:lnTo>
                <a:lnTo>
                  <a:pt x="63" y="241"/>
                </a:lnTo>
                <a:lnTo>
                  <a:pt x="58" y="240"/>
                </a:lnTo>
                <a:lnTo>
                  <a:pt x="53" y="238"/>
                </a:lnTo>
                <a:lnTo>
                  <a:pt x="50" y="237"/>
                </a:lnTo>
                <a:lnTo>
                  <a:pt x="45" y="236"/>
                </a:lnTo>
                <a:lnTo>
                  <a:pt x="40" y="233"/>
                </a:lnTo>
                <a:lnTo>
                  <a:pt x="36" y="232"/>
                </a:lnTo>
                <a:lnTo>
                  <a:pt x="32" y="230"/>
                </a:lnTo>
                <a:lnTo>
                  <a:pt x="29" y="227"/>
                </a:lnTo>
                <a:lnTo>
                  <a:pt x="25" y="225"/>
                </a:lnTo>
                <a:lnTo>
                  <a:pt x="23" y="222"/>
                </a:lnTo>
                <a:lnTo>
                  <a:pt x="19" y="220"/>
                </a:lnTo>
                <a:lnTo>
                  <a:pt x="16" y="216"/>
                </a:lnTo>
                <a:lnTo>
                  <a:pt x="14" y="214"/>
                </a:lnTo>
                <a:lnTo>
                  <a:pt x="13" y="210"/>
                </a:lnTo>
                <a:lnTo>
                  <a:pt x="10" y="208"/>
                </a:lnTo>
                <a:lnTo>
                  <a:pt x="9" y="204"/>
                </a:lnTo>
                <a:lnTo>
                  <a:pt x="8" y="200"/>
                </a:lnTo>
                <a:lnTo>
                  <a:pt x="5" y="197"/>
                </a:lnTo>
                <a:lnTo>
                  <a:pt x="4" y="193"/>
                </a:lnTo>
                <a:lnTo>
                  <a:pt x="4" y="188"/>
                </a:lnTo>
                <a:lnTo>
                  <a:pt x="3" y="184"/>
                </a:lnTo>
                <a:lnTo>
                  <a:pt x="2" y="181"/>
                </a:lnTo>
                <a:lnTo>
                  <a:pt x="2" y="177"/>
                </a:lnTo>
                <a:lnTo>
                  <a:pt x="2" y="173"/>
                </a:lnTo>
                <a:lnTo>
                  <a:pt x="0" y="168"/>
                </a:lnTo>
                <a:lnTo>
                  <a:pt x="0" y="163"/>
                </a:lnTo>
                <a:lnTo>
                  <a:pt x="0" y="158"/>
                </a:lnTo>
                <a:lnTo>
                  <a:pt x="0" y="152"/>
                </a:lnTo>
                <a:lnTo>
                  <a:pt x="0" y="146"/>
                </a:lnTo>
                <a:lnTo>
                  <a:pt x="0" y="0"/>
                </a:lnTo>
                <a:lnTo>
                  <a:pt x="39" y="0"/>
                </a:lnTo>
                <a:lnTo>
                  <a:pt x="39" y="131"/>
                </a:lnTo>
                <a:lnTo>
                  <a:pt x="39" y="139"/>
                </a:lnTo>
                <a:lnTo>
                  <a:pt x="39" y="145"/>
                </a:lnTo>
                <a:lnTo>
                  <a:pt x="39" y="151"/>
                </a:lnTo>
                <a:lnTo>
                  <a:pt x="40" y="157"/>
                </a:lnTo>
                <a:lnTo>
                  <a:pt x="40" y="162"/>
                </a:lnTo>
                <a:lnTo>
                  <a:pt x="40" y="167"/>
                </a:lnTo>
                <a:lnTo>
                  <a:pt x="40" y="171"/>
                </a:lnTo>
                <a:lnTo>
                  <a:pt x="41" y="173"/>
                </a:lnTo>
                <a:lnTo>
                  <a:pt x="42" y="177"/>
                </a:lnTo>
                <a:lnTo>
                  <a:pt x="43" y="181"/>
                </a:lnTo>
                <a:lnTo>
                  <a:pt x="45" y="184"/>
                </a:lnTo>
                <a:lnTo>
                  <a:pt x="47" y="188"/>
                </a:lnTo>
                <a:lnTo>
                  <a:pt x="48" y="190"/>
                </a:lnTo>
                <a:lnTo>
                  <a:pt x="51" y="193"/>
                </a:lnTo>
                <a:lnTo>
                  <a:pt x="53" y="195"/>
                </a:lnTo>
                <a:lnTo>
                  <a:pt x="56" y="198"/>
                </a:lnTo>
                <a:lnTo>
                  <a:pt x="59" y="200"/>
                </a:lnTo>
                <a:lnTo>
                  <a:pt x="62" y="203"/>
                </a:lnTo>
                <a:lnTo>
                  <a:pt x="66" y="204"/>
                </a:lnTo>
                <a:lnTo>
                  <a:pt x="69" y="205"/>
                </a:lnTo>
                <a:lnTo>
                  <a:pt x="73" y="206"/>
                </a:lnTo>
                <a:lnTo>
                  <a:pt x="77" y="206"/>
                </a:lnTo>
                <a:lnTo>
                  <a:pt x="82" y="208"/>
                </a:lnTo>
                <a:lnTo>
                  <a:pt x="85" y="208"/>
                </a:lnTo>
                <a:lnTo>
                  <a:pt x="89" y="208"/>
                </a:lnTo>
                <a:lnTo>
                  <a:pt x="94" y="206"/>
                </a:lnTo>
                <a:lnTo>
                  <a:pt x="98" y="206"/>
                </a:lnTo>
                <a:lnTo>
                  <a:pt x="101" y="205"/>
                </a:lnTo>
                <a:lnTo>
                  <a:pt x="106" y="204"/>
                </a:lnTo>
                <a:lnTo>
                  <a:pt x="110" y="201"/>
                </a:lnTo>
                <a:lnTo>
                  <a:pt x="114" y="200"/>
                </a:lnTo>
                <a:lnTo>
                  <a:pt x="117" y="198"/>
                </a:lnTo>
                <a:lnTo>
                  <a:pt x="121" y="195"/>
                </a:lnTo>
                <a:lnTo>
                  <a:pt x="125" y="193"/>
                </a:lnTo>
                <a:lnTo>
                  <a:pt x="127" y="190"/>
                </a:lnTo>
                <a:lnTo>
                  <a:pt x="131" y="187"/>
                </a:lnTo>
                <a:lnTo>
                  <a:pt x="133" y="184"/>
                </a:lnTo>
                <a:lnTo>
                  <a:pt x="136" y="181"/>
                </a:lnTo>
                <a:lnTo>
                  <a:pt x="137" y="177"/>
                </a:lnTo>
                <a:lnTo>
                  <a:pt x="139" y="173"/>
                </a:lnTo>
                <a:lnTo>
                  <a:pt x="141" y="168"/>
                </a:lnTo>
                <a:lnTo>
                  <a:pt x="142" y="163"/>
                </a:lnTo>
                <a:lnTo>
                  <a:pt x="143" y="158"/>
                </a:lnTo>
                <a:lnTo>
                  <a:pt x="143" y="153"/>
                </a:lnTo>
                <a:lnTo>
                  <a:pt x="144" y="147"/>
                </a:lnTo>
                <a:lnTo>
                  <a:pt x="144" y="141"/>
                </a:lnTo>
                <a:lnTo>
                  <a:pt x="146" y="134"/>
                </a:lnTo>
                <a:lnTo>
                  <a:pt x="146" y="126"/>
                </a:lnTo>
                <a:lnTo>
                  <a:pt x="146" y="0"/>
                </a:lnTo>
                <a:lnTo>
                  <a:pt x="184" y="0"/>
                </a:lnTo>
                <a:lnTo>
                  <a:pt x="184" y="236"/>
                </a:lnTo>
                <a:lnTo>
                  <a:pt x="149" y="23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55" name="Google Shape;1255;p100"/>
          <p:cNvSpPr/>
          <p:nvPr/>
        </p:nvSpPr>
        <p:spPr>
          <a:xfrm>
            <a:off x="7227492" y="2616943"/>
            <a:ext cx="32147" cy="42863"/>
          </a:xfrm>
          <a:custGeom>
            <a:avLst/>
            <a:gdLst/>
            <a:ahLst/>
            <a:cxnLst/>
            <a:rect l="l" t="t" r="r" b="b"/>
            <a:pathLst>
              <a:path w="183" h="242" extrusionOk="0">
                <a:moveTo>
                  <a:pt x="0" y="242"/>
                </a:moveTo>
                <a:lnTo>
                  <a:pt x="0" y="6"/>
                </a:lnTo>
                <a:lnTo>
                  <a:pt x="34" y="6"/>
                </a:lnTo>
                <a:lnTo>
                  <a:pt x="34" y="39"/>
                </a:lnTo>
                <a:lnTo>
                  <a:pt x="41" y="30"/>
                </a:lnTo>
                <a:lnTo>
                  <a:pt x="48" y="22"/>
                </a:lnTo>
                <a:lnTo>
                  <a:pt x="55" y="16"/>
                </a:lnTo>
                <a:lnTo>
                  <a:pt x="64" y="9"/>
                </a:lnTo>
                <a:lnTo>
                  <a:pt x="74" y="6"/>
                </a:lnTo>
                <a:lnTo>
                  <a:pt x="84" y="2"/>
                </a:lnTo>
                <a:lnTo>
                  <a:pt x="95" y="1"/>
                </a:lnTo>
                <a:lnTo>
                  <a:pt x="106" y="0"/>
                </a:lnTo>
                <a:lnTo>
                  <a:pt x="111" y="0"/>
                </a:lnTo>
                <a:lnTo>
                  <a:pt x="116" y="1"/>
                </a:lnTo>
                <a:lnTo>
                  <a:pt x="120" y="1"/>
                </a:lnTo>
                <a:lnTo>
                  <a:pt x="125" y="2"/>
                </a:lnTo>
                <a:lnTo>
                  <a:pt x="130" y="3"/>
                </a:lnTo>
                <a:lnTo>
                  <a:pt x="134" y="5"/>
                </a:lnTo>
                <a:lnTo>
                  <a:pt x="139" y="6"/>
                </a:lnTo>
                <a:lnTo>
                  <a:pt x="144" y="7"/>
                </a:lnTo>
                <a:lnTo>
                  <a:pt x="148" y="9"/>
                </a:lnTo>
                <a:lnTo>
                  <a:pt x="151" y="12"/>
                </a:lnTo>
                <a:lnTo>
                  <a:pt x="155" y="14"/>
                </a:lnTo>
                <a:lnTo>
                  <a:pt x="159" y="17"/>
                </a:lnTo>
                <a:lnTo>
                  <a:pt x="161" y="19"/>
                </a:lnTo>
                <a:lnTo>
                  <a:pt x="164" y="22"/>
                </a:lnTo>
                <a:lnTo>
                  <a:pt x="167" y="24"/>
                </a:lnTo>
                <a:lnTo>
                  <a:pt x="168" y="28"/>
                </a:lnTo>
                <a:lnTo>
                  <a:pt x="171" y="32"/>
                </a:lnTo>
                <a:lnTo>
                  <a:pt x="173" y="34"/>
                </a:lnTo>
                <a:lnTo>
                  <a:pt x="175" y="38"/>
                </a:lnTo>
                <a:lnTo>
                  <a:pt x="176" y="41"/>
                </a:lnTo>
                <a:lnTo>
                  <a:pt x="177" y="45"/>
                </a:lnTo>
                <a:lnTo>
                  <a:pt x="178" y="49"/>
                </a:lnTo>
                <a:lnTo>
                  <a:pt x="180" y="54"/>
                </a:lnTo>
                <a:lnTo>
                  <a:pt x="181" y="57"/>
                </a:lnTo>
                <a:lnTo>
                  <a:pt x="181" y="61"/>
                </a:lnTo>
                <a:lnTo>
                  <a:pt x="182" y="64"/>
                </a:lnTo>
                <a:lnTo>
                  <a:pt x="182" y="68"/>
                </a:lnTo>
                <a:lnTo>
                  <a:pt x="182" y="73"/>
                </a:lnTo>
                <a:lnTo>
                  <a:pt x="183" y="78"/>
                </a:lnTo>
                <a:lnTo>
                  <a:pt x="183" y="83"/>
                </a:lnTo>
                <a:lnTo>
                  <a:pt x="183" y="89"/>
                </a:lnTo>
                <a:lnTo>
                  <a:pt x="183" y="97"/>
                </a:lnTo>
                <a:lnTo>
                  <a:pt x="183" y="242"/>
                </a:lnTo>
                <a:lnTo>
                  <a:pt x="145" y="242"/>
                </a:lnTo>
                <a:lnTo>
                  <a:pt x="145" y="98"/>
                </a:lnTo>
                <a:lnTo>
                  <a:pt x="145" y="92"/>
                </a:lnTo>
                <a:lnTo>
                  <a:pt x="144" y="87"/>
                </a:lnTo>
                <a:lnTo>
                  <a:pt x="144" y="82"/>
                </a:lnTo>
                <a:lnTo>
                  <a:pt x="144" y="77"/>
                </a:lnTo>
                <a:lnTo>
                  <a:pt x="143" y="72"/>
                </a:lnTo>
                <a:lnTo>
                  <a:pt x="143" y="68"/>
                </a:lnTo>
                <a:lnTo>
                  <a:pt x="141" y="65"/>
                </a:lnTo>
                <a:lnTo>
                  <a:pt x="140" y="61"/>
                </a:lnTo>
                <a:lnTo>
                  <a:pt x="139" y="59"/>
                </a:lnTo>
                <a:lnTo>
                  <a:pt x="138" y="56"/>
                </a:lnTo>
                <a:lnTo>
                  <a:pt x="136" y="53"/>
                </a:lnTo>
                <a:lnTo>
                  <a:pt x="134" y="50"/>
                </a:lnTo>
                <a:lnTo>
                  <a:pt x="132" y="48"/>
                </a:lnTo>
                <a:lnTo>
                  <a:pt x="129" y="46"/>
                </a:lnTo>
                <a:lnTo>
                  <a:pt x="127" y="44"/>
                </a:lnTo>
                <a:lnTo>
                  <a:pt x="124" y="41"/>
                </a:lnTo>
                <a:lnTo>
                  <a:pt x="122" y="40"/>
                </a:lnTo>
                <a:lnTo>
                  <a:pt x="118" y="39"/>
                </a:lnTo>
                <a:lnTo>
                  <a:pt x="116" y="38"/>
                </a:lnTo>
                <a:lnTo>
                  <a:pt x="112" y="37"/>
                </a:lnTo>
                <a:lnTo>
                  <a:pt x="108" y="35"/>
                </a:lnTo>
                <a:lnTo>
                  <a:pt x="104" y="35"/>
                </a:lnTo>
                <a:lnTo>
                  <a:pt x="102" y="35"/>
                </a:lnTo>
                <a:lnTo>
                  <a:pt x="97" y="34"/>
                </a:lnTo>
                <a:lnTo>
                  <a:pt x="92" y="35"/>
                </a:lnTo>
                <a:lnTo>
                  <a:pt x="86" y="35"/>
                </a:lnTo>
                <a:lnTo>
                  <a:pt x="80" y="37"/>
                </a:lnTo>
                <a:lnTo>
                  <a:pt x="75" y="39"/>
                </a:lnTo>
                <a:lnTo>
                  <a:pt x="70" y="41"/>
                </a:lnTo>
                <a:lnTo>
                  <a:pt x="65" y="44"/>
                </a:lnTo>
                <a:lnTo>
                  <a:pt x="60" y="48"/>
                </a:lnTo>
                <a:lnTo>
                  <a:pt x="55" y="51"/>
                </a:lnTo>
                <a:lnTo>
                  <a:pt x="52" y="55"/>
                </a:lnTo>
                <a:lnTo>
                  <a:pt x="48" y="61"/>
                </a:lnTo>
                <a:lnTo>
                  <a:pt x="44" y="67"/>
                </a:lnTo>
                <a:lnTo>
                  <a:pt x="42" y="75"/>
                </a:lnTo>
                <a:lnTo>
                  <a:pt x="41" y="83"/>
                </a:lnTo>
                <a:lnTo>
                  <a:pt x="39" y="92"/>
                </a:lnTo>
                <a:lnTo>
                  <a:pt x="38" y="102"/>
                </a:lnTo>
                <a:lnTo>
                  <a:pt x="38" y="113"/>
                </a:lnTo>
                <a:lnTo>
                  <a:pt x="38" y="242"/>
                </a:lnTo>
                <a:lnTo>
                  <a:pt x="0" y="24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56" name="Google Shape;1256;p100"/>
          <p:cNvSpPr/>
          <p:nvPr/>
        </p:nvSpPr>
        <p:spPr>
          <a:xfrm>
            <a:off x="7266783" y="2602656"/>
            <a:ext cx="19645" cy="58043"/>
          </a:xfrm>
          <a:custGeom>
            <a:avLst/>
            <a:gdLst/>
            <a:ahLst/>
            <a:cxnLst/>
            <a:rect l="l" t="t" r="r" b="b"/>
            <a:pathLst>
              <a:path w="111" h="324" extrusionOk="0">
                <a:moveTo>
                  <a:pt x="105" y="284"/>
                </a:moveTo>
                <a:lnTo>
                  <a:pt x="111" y="320"/>
                </a:lnTo>
                <a:lnTo>
                  <a:pt x="107" y="321"/>
                </a:lnTo>
                <a:lnTo>
                  <a:pt x="103" y="321"/>
                </a:lnTo>
                <a:lnTo>
                  <a:pt x="98" y="322"/>
                </a:lnTo>
                <a:lnTo>
                  <a:pt x="96" y="322"/>
                </a:lnTo>
                <a:lnTo>
                  <a:pt x="92" y="324"/>
                </a:lnTo>
                <a:lnTo>
                  <a:pt x="89" y="324"/>
                </a:lnTo>
                <a:lnTo>
                  <a:pt x="85" y="324"/>
                </a:lnTo>
                <a:lnTo>
                  <a:pt x="81" y="324"/>
                </a:lnTo>
                <a:lnTo>
                  <a:pt x="76" y="324"/>
                </a:lnTo>
                <a:lnTo>
                  <a:pt x="71" y="324"/>
                </a:lnTo>
                <a:lnTo>
                  <a:pt x="68" y="322"/>
                </a:lnTo>
                <a:lnTo>
                  <a:pt x="63" y="322"/>
                </a:lnTo>
                <a:lnTo>
                  <a:pt x="59" y="321"/>
                </a:lnTo>
                <a:lnTo>
                  <a:pt x="55" y="320"/>
                </a:lnTo>
                <a:lnTo>
                  <a:pt x="53" y="319"/>
                </a:lnTo>
                <a:lnTo>
                  <a:pt x="49" y="316"/>
                </a:lnTo>
                <a:lnTo>
                  <a:pt x="47" y="315"/>
                </a:lnTo>
                <a:lnTo>
                  <a:pt x="44" y="312"/>
                </a:lnTo>
                <a:lnTo>
                  <a:pt x="42" y="311"/>
                </a:lnTo>
                <a:lnTo>
                  <a:pt x="39" y="309"/>
                </a:lnTo>
                <a:lnTo>
                  <a:pt x="38" y="306"/>
                </a:lnTo>
                <a:lnTo>
                  <a:pt x="36" y="304"/>
                </a:lnTo>
                <a:lnTo>
                  <a:pt x="35" y="301"/>
                </a:lnTo>
                <a:lnTo>
                  <a:pt x="33" y="299"/>
                </a:lnTo>
                <a:lnTo>
                  <a:pt x="32" y="295"/>
                </a:lnTo>
                <a:lnTo>
                  <a:pt x="31" y="292"/>
                </a:lnTo>
                <a:lnTo>
                  <a:pt x="31" y="287"/>
                </a:lnTo>
                <a:lnTo>
                  <a:pt x="30" y="281"/>
                </a:lnTo>
                <a:lnTo>
                  <a:pt x="30" y="274"/>
                </a:lnTo>
                <a:lnTo>
                  <a:pt x="28" y="267"/>
                </a:lnTo>
                <a:lnTo>
                  <a:pt x="28" y="260"/>
                </a:lnTo>
                <a:lnTo>
                  <a:pt x="28" y="251"/>
                </a:lnTo>
                <a:lnTo>
                  <a:pt x="28" y="115"/>
                </a:lnTo>
                <a:lnTo>
                  <a:pt x="0" y="115"/>
                </a:lnTo>
                <a:lnTo>
                  <a:pt x="0" y="84"/>
                </a:lnTo>
                <a:lnTo>
                  <a:pt x="28" y="84"/>
                </a:lnTo>
                <a:lnTo>
                  <a:pt x="28" y="25"/>
                </a:lnTo>
                <a:lnTo>
                  <a:pt x="67" y="0"/>
                </a:lnTo>
                <a:lnTo>
                  <a:pt x="67" y="84"/>
                </a:lnTo>
                <a:lnTo>
                  <a:pt x="105" y="84"/>
                </a:lnTo>
                <a:lnTo>
                  <a:pt x="105" y="115"/>
                </a:lnTo>
                <a:lnTo>
                  <a:pt x="67" y="115"/>
                </a:lnTo>
                <a:lnTo>
                  <a:pt x="67" y="253"/>
                </a:lnTo>
                <a:lnTo>
                  <a:pt x="67" y="257"/>
                </a:lnTo>
                <a:lnTo>
                  <a:pt x="67" y="261"/>
                </a:lnTo>
                <a:lnTo>
                  <a:pt x="67" y="265"/>
                </a:lnTo>
                <a:lnTo>
                  <a:pt x="68" y="267"/>
                </a:lnTo>
                <a:lnTo>
                  <a:pt x="68" y="269"/>
                </a:lnTo>
                <a:lnTo>
                  <a:pt x="68" y="272"/>
                </a:lnTo>
                <a:lnTo>
                  <a:pt x="68" y="274"/>
                </a:lnTo>
                <a:lnTo>
                  <a:pt x="69" y="276"/>
                </a:lnTo>
                <a:lnTo>
                  <a:pt x="69" y="277"/>
                </a:lnTo>
                <a:lnTo>
                  <a:pt x="70" y="278"/>
                </a:lnTo>
                <a:lnTo>
                  <a:pt x="70" y="279"/>
                </a:lnTo>
                <a:lnTo>
                  <a:pt x="71" y="279"/>
                </a:lnTo>
                <a:lnTo>
                  <a:pt x="73" y="281"/>
                </a:lnTo>
                <a:lnTo>
                  <a:pt x="73" y="282"/>
                </a:lnTo>
                <a:lnTo>
                  <a:pt x="74" y="283"/>
                </a:lnTo>
                <a:lnTo>
                  <a:pt x="75" y="283"/>
                </a:lnTo>
                <a:lnTo>
                  <a:pt x="76" y="284"/>
                </a:lnTo>
                <a:lnTo>
                  <a:pt x="78" y="284"/>
                </a:lnTo>
                <a:lnTo>
                  <a:pt x="79" y="285"/>
                </a:lnTo>
                <a:lnTo>
                  <a:pt x="81" y="285"/>
                </a:lnTo>
                <a:lnTo>
                  <a:pt x="83" y="285"/>
                </a:lnTo>
                <a:lnTo>
                  <a:pt x="85" y="285"/>
                </a:lnTo>
                <a:lnTo>
                  <a:pt x="86" y="285"/>
                </a:lnTo>
                <a:lnTo>
                  <a:pt x="89" y="285"/>
                </a:lnTo>
                <a:lnTo>
                  <a:pt x="90" y="285"/>
                </a:lnTo>
                <a:lnTo>
                  <a:pt x="92" y="285"/>
                </a:lnTo>
                <a:lnTo>
                  <a:pt x="94" y="285"/>
                </a:lnTo>
                <a:lnTo>
                  <a:pt x="96" y="285"/>
                </a:lnTo>
                <a:lnTo>
                  <a:pt x="98" y="285"/>
                </a:lnTo>
                <a:lnTo>
                  <a:pt x="100" y="285"/>
                </a:lnTo>
                <a:lnTo>
                  <a:pt x="102" y="285"/>
                </a:lnTo>
                <a:lnTo>
                  <a:pt x="105" y="28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57" name="Google Shape;1257;p100"/>
          <p:cNvSpPr/>
          <p:nvPr/>
        </p:nvSpPr>
        <p:spPr>
          <a:xfrm>
            <a:off x="7291786" y="2600871"/>
            <a:ext cx="17859" cy="76795"/>
          </a:xfrm>
          <a:custGeom>
            <a:avLst/>
            <a:gdLst/>
            <a:ahLst/>
            <a:cxnLst/>
            <a:rect l="l" t="t" r="r" b="b"/>
            <a:pathLst>
              <a:path w="104" h="429" extrusionOk="0">
                <a:moveTo>
                  <a:pt x="27" y="429"/>
                </a:moveTo>
                <a:lnTo>
                  <a:pt x="0" y="429"/>
                </a:lnTo>
                <a:lnTo>
                  <a:pt x="15" y="402"/>
                </a:lnTo>
                <a:lnTo>
                  <a:pt x="29" y="375"/>
                </a:lnTo>
                <a:lnTo>
                  <a:pt x="40" y="348"/>
                </a:lnTo>
                <a:lnTo>
                  <a:pt x="48" y="322"/>
                </a:lnTo>
                <a:lnTo>
                  <a:pt x="54" y="295"/>
                </a:lnTo>
                <a:lnTo>
                  <a:pt x="61" y="268"/>
                </a:lnTo>
                <a:lnTo>
                  <a:pt x="63" y="241"/>
                </a:lnTo>
                <a:lnTo>
                  <a:pt x="64" y="214"/>
                </a:lnTo>
                <a:lnTo>
                  <a:pt x="64" y="204"/>
                </a:lnTo>
                <a:lnTo>
                  <a:pt x="63" y="193"/>
                </a:lnTo>
                <a:lnTo>
                  <a:pt x="63" y="183"/>
                </a:lnTo>
                <a:lnTo>
                  <a:pt x="62" y="172"/>
                </a:lnTo>
                <a:lnTo>
                  <a:pt x="61" y="162"/>
                </a:lnTo>
                <a:lnTo>
                  <a:pt x="59" y="151"/>
                </a:lnTo>
                <a:lnTo>
                  <a:pt x="57" y="141"/>
                </a:lnTo>
                <a:lnTo>
                  <a:pt x="54" y="130"/>
                </a:lnTo>
                <a:lnTo>
                  <a:pt x="53" y="123"/>
                </a:lnTo>
                <a:lnTo>
                  <a:pt x="51" y="114"/>
                </a:lnTo>
                <a:lnTo>
                  <a:pt x="48" y="106"/>
                </a:lnTo>
                <a:lnTo>
                  <a:pt x="46" y="98"/>
                </a:lnTo>
                <a:lnTo>
                  <a:pt x="43" y="90"/>
                </a:lnTo>
                <a:lnTo>
                  <a:pt x="41" y="82"/>
                </a:lnTo>
                <a:lnTo>
                  <a:pt x="37" y="74"/>
                </a:lnTo>
                <a:lnTo>
                  <a:pt x="35" y="66"/>
                </a:lnTo>
                <a:lnTo>
                  <a:pt x="32" y="61"/>
                </a:lnTo>
                <a:lnTo>
                  <a:pt x="30" y="55"/>
                </a:lnTo>
                <a:lnTo>
                  <a:pt x="26" y="48"/>
                </a:lnTo>
                <a:lnTo>
                  <a:pt x="22" y="39"/>
                </a:lnTo>
                <a:lnTo>
                  <a:pt x="18" y="31"/>
                </a:lnTo>
                <a:lnTo>
                  <a:pt x="13" y="21"/>
                </a:lnTo>
                <a:lnTo>
                  <a:pt x="6" y="11"/>
                </a:lnTo>
                <a:lnTo>
                  <a:pt x="0" y="0"/>
                </a:lnTo>
                <a:lnTo>
                  <a:pt x="27" y="0"/>
                </a:lnTo>
                <a:lnTo>
                  <a:pt x="37" y="13"/>
                </a:lnTo>
                <a:lnTo>
                  <a:pt x="47" y="27"/>
                </a:lnTo>
                <a:lnTo>
                  <a:pt x="54" y="42"/>
                </a:lnTo>
                <a:lnTo>
                  <a:pt x="63" y="55"/>
                </a:lnTo>
                <a:lnTo>
                  <a:pt x="69" y="70"/>
                </a:lnTo>
                <a:lnTo>
                  <a:pt x="77" y="83"/>
                </a:lnTo>
                <a:lnTo>
                  <a:pt x="81" y="98"/>
                </a:lnTo>
                <a:lnTo>
                  <a:pt x="86" y="112"/>
                </a:lnTo>
                <a:lnTo>
                  <a:pt x="91" y="124"/>
                </a:lnTo>
                <a:lnTo>
                  <a:pt x="94" y="136"/>
                </a:lnTo>
                <a:lnTo>
                  <a:pt x="97" y="149"/>
                </a:lnTo>
                <a:lnTo>
                  <a:pt x="99" y="162"/>
                </a:lnTo>
                <a:lnTo>
                  <a:pt x="101" y="174"/>
                </a:lnTo>
                <a:lnTo>
                  <a:pt x="102" y="188"/>
                </a:lnTo>
                <a:lnTo>
                  <a:pt x="104" y="200"/>
                </a:lnTo>
                <a:lnTo>
                  <a:pt x="104" y="214"/>
                </a:lnTo>
                <a:lnTo>
                  <a:pt x="102" y="229"/>
                </a:lnTo>
                <a:lnTo>
                  <a:pt x="102" y="243"/>
                </a:lnTo>
                <a:lnTo>
                  <a:pt x="100" y="258"/>
                </a:lnTo>
                <a:lnTo>
                  <a:pt x="97" y="273"/>
                </a:lnTo>
                <a:lnTo>
                  <a:pt x="95" y="288"/>
                </a:lnTo>
                <a:lnTo>
                  <a:pt x="91" y="302"/>
                </a:lnTo>
                <a:lnTo>
                  <a:pt x="86" y="316"/>
                </a:lnTo>
                <a:lnTo>
                  <a:pt x="81" y="331"/>
                </a:lnTo>
                <a:lnTo>
                  <a:pt x="75" y="344"/>
                </a:lnTo>
                <a:lnTo>
                  <a:pt x="69" y="358"/>
                </a:lnTo>
                <a:lnTo>
                  <a:pt x="63" y="371"/>
                </a:lnTo>
                <a:lnTo>
                  <a:pt x="57" y="383"/>
                </a:lnTo>
                <a:lnTo>
                  <a:pt x="50" y="396"/>
                </a:lnTo>
                <a:lnTo>
                  <a:pt x="43" y="407"/>
                </a:lnTo>
                <a:lnTo>
                  <a:pt x="36" y="418"/>
                </a:lnTo>
                <a:lnTo>
                  <a:pt x="27" y="42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58" name="Google Shape;1258;p100"/>
          <p:cNvSpPr/>
          <p:nvPr/>
        </p:nvSpPr>
        <p:spPr>
          <a:xfrm>
            <a:off x="5050434" y="2724100"/>
            <a:ext cx="36612" cy="58043"/>
          </a:xfrm>
          <a:custGeom>
            <a:avLst/>
            <a:gdLst/>
            <a:ahLst/>
            <a:cxnLst/>
            <a:rect l="l" t="t" r="r" b="b"/>
            <a:pathLst>
              <a:path w="204" h="327" extrusionOk="0">
                <a:moveTo>
                  <a:pt x="0" y="327"/>
                </a:moveTo>
                <a:lnTo>
                  <a:pt x="0" y="0"/>
                </a:lnTo>
                <a:lnTo>
                  <a:pt x="43" y="0"/>
                </a:lnTo>
                <a:lnTo>
                  <a:pt x="43" y="289"/>
                </a:lnTo>
                <a:lnTo>
                  <a:pt x="204" y="289"/>
                </a:lnTo>
                <a:lnTo>
                  <a:pt x="204" y="327"/>
                </a:lnTo>
                <a:lnTo>
                  <a:pt x="0" y="32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59" name="Google Shape;1259;p100"/>
          <p:cNvSpPr/>
          <p:nvPr/>
        </p:nvSpPr>
        <p:spPr>
          <a:xfrm>
            <a:off x="5093296" y="2739281"/>
            <a:ext cx="39291" cy="43755"/>
          </a:xfrm>
          <a:custGeom>
            <a:avLst/>
            <a:gdLst/>
            <a:ahLst/>
            <a:cxnLst/>
            <a:rect l="l" t="t" r="r" b="b"/>
            <a:pathLst>
              <a:path w="219" h="248" extrusionOk="0">
                <a:moveTo>
                  <a:pt x="168" y="213"/>
                </a:moveTo>
                <a:lnTo>
                  <a:pt x="162" y="218"/>
                </a:lnTo>
                <a:lnTo>
                  <a:pt x="157" y="222"/>
                </a:lnTo>
                <a:lnTo>
                  <a:pt x="151" y="227"/>
                </a:lnTo>
                <a:lnTo>
                  <a:pt x="146" y="229"/>
                </a:lnTo>
                <a:lnTo>
                  <a:pt x="141" y="233"/>
                </a:lnTo>
                <a:lnTo>
                  <a:pt x="135" y="235"/>
                </a:lnTo>
                <a:lnTo>
                  <a:pt x="130" y="238"/>
                </a:lnTo>
                <a:lnTo>
                  <a:pt x="125" y="240"/>
                </a:lnTo>
                <a:lnTo>
                  <a:pt x="120" y="243"/>
                </a:lnTo>
                <a:lnTo>
                  <a:pt x="114" y="244"/>
                </a:lnTo>
                <a:lnTo>
                  <a:pt x="109" y="245"/>
                </a:lnTo>
                <a:lnTo>
                  <a:pt x="104" y="246"/>
                </a:lnTo>
                <a:lnTo>
                  <a:pt x="98" y="248"/>
                </a:lnTo>
                <a:lnTo>
                  <a:pt x="92" y="248"/>
                </a:lnTo>
                <a:lnTo>
                  <a:pt x="87" y="248"/>
                </a:lnTo>
                <a:lnTo>
                  <a:pt x="81" y="248"/>
                </a:lnTo>
                <a:lnTo>
                  <a:pt x="71" y="248"/>
                </a:lnTo>
                <a:lnTo>
                  <a:pt x="62" y="246"/>
                </a:lnTo>
                <a:lnTo>
                  <a:pt x="54" y="245"/>
                </a:lnTo>
                <a:lnTo>
                  <a:pt x="46" y="244"/>
                </a:lnTo>
                <a:lnTo>
                  <a:pt x="39" y="240"/>
                </a:lnTo>
                <a:lnTo>
                  <a:pt x="32" y="238"/>
                </a:lnTo>
                <a:lnTo>
                  <a:pt x="27" y="234"/>
                </a:lnTo>
                <a:lnTo>
                  <a:pt x="21" y="229"/>
                </a:lnTo>
                <a:lnTo>
                  <a:pt x="16" y="224"/>
                </a:lnTo>
                <a:lnTo>
                  <a:pt x="12" y="219"/>
                </a:lnTo>
                <a:lnTo>
                  <a:pt x="8" y="213"/>
                </a:lnTo>
                <a:lnTo>
                  <a:pt x="5" y="207"/>
                </a:lnTo>
                <a:lnTo>
                  <a:pt x="2" y="201"/>
                </a:lnTo>
                <a:lnTo>
                  <a:pt x="1" y="195"/>
                </a:lnTo>
                <a:lnTo>
                  <a:pt x="0" y="187"/>
                </a:lnTo>
                <a:lnTo>
                  <a:pt x="0" y="180"/>
                </a:lnTo>
                <a:lnTo>
                  <a:pt x="0" y="176"/>
                </a:lnTo>
                <a:lnTo>
                  <a:pt x="0" y="171"/>
                </a:lnTo>
                <a:lnTo>
                  <a:pt x="1" y="168"/>
                </a:lnTo>
                <a:lnTo>
                  <a:pt x="2" y="164"/>
                </a:lnTo>
                <a:lnTo>
                  <a:pt x="2" y="159"/>
                </a:lnTo>
                <a:lnTo>
                  <a:pt x="5" y="155"/>
                </a:lnTo>
                <a:lnTo>
                  <a:pt x="6" y="152"/>
                </a:lnTo>
                <a:lnTo>
                  <a:pt x="7" y="148"/>
                </a:lnTo>
                <a:lnTo>
                  <a:pt x="10" y="144"/>
                </a:lnTo>
                <a:lnTo>
                  <a:pt x="12" y="142"/>
                </a:lnTo>
                <a:lnTo>
                  <a:pt x="14" y="138"/>
                </a:lnTo>
                <a:lnTo>
                  <a:pt x="17" y="136"/>
                </a:lnTo>
                <a:lnTo>
                  <a:pt x="19" y="133"/>
                </a:lnTo>
                <a:lnTo>
                  <a:pt x="22" y="130"/>
                </a:lnTo>
                <a:lnTo>
                  <a:pt x="26" y="127"/>
                </a:lnTo>
                <a:lnTo>
                  <a:pt x="28" y="126"/>
                </a:lnTo>
                <a:lnTo>
                  <a:pt x="32" y="123"/>
                </a:lnTo>
                <a:lnTo>
                  <a:pt x="35" y="121"/>
                </a:lnTo>
                <a:lnTo>
                  <a:pt x="39" y="120"/>
                </a:lnTo>
                <a:lnTo>
                  <a:pt x="42" y="117"/>
                </a:lnTo>
                <a:lnTo>
                  <a:pt x="45" y="116"/>
                </a:lnTo>
                <a:lnTo>
                  <a:pt x="49" y="115"/>
                </a:lnTo>
                <a:lnTo>
                  <a:pt x="54" y="114"/>
                </a:lnTo>
                <a:lnTo>
                  <a:pt x="58" y="112"/>
                </a:lnTo>
                <a:lnTo>
                  <a:pt x="60" y="111"/>
                </a:lnTo>
                <a:lnTo>
                  <a:pt x="64" y="111"/>
                </a:lnTo>
                <a:lnTo>
                  <a:pt x="67" y="110"/>
                </a:lnTo>
                <a:lnTo>
                  <a:pt x="72" y="109"/>
                </a:lnTo>
                <a:lnTo>
                  <a:pt x="77" y="109"/>
                </a:lnTo>
                <a:lnTo>
                  <a:pt x="82" y="107"/>
                </a:lnTo>
                <a:lnTo>
                  <a:pt x="87" y="107"/>
                </a:lnTo>
                <a:lnTo>
                  <a:pt x="93" y="106"/>
                </a:lnTo>
                <a:lnTo>
                  <a:pt x="104" y="105"/>
                </a:lnTo>
                <a:lnTo>
                  <a:pt x="115" y="103"/>
                </a:lnTo>
                <a:lnTo>
                  <a:pt x="126" y="101"/>
                </a:lnTo>
                <a:lnTo>
                  <a:pt x="135" y="100"/>
                </a:lnTo>
                <a:lnTo>
                  <a:pt x="144" y="98"/>
                </a:lnTo>
                <a:lnTo>
                  <a:pt x="152" y="96"/>
                </a:lnTo>
                <a:lnTo>
                  <a:pt x="158" y="94"/>
                </a:lnTo>
                <a:lnTo>
                  <a:pt x="165" y="93"/>
                </a:lnTo>
                <a:lnTo>
                  <a:pt x="165" y="90"/>
                </a:lnTo>
                <a:lnTo>
                  <a:pt x="165" y="89"/>
                </a:lnTo>
                <a:lnTo>
                  <a:pt x="165" y="87"/>
                </a:lnTo>
                <a:lnTo>
                  <a:pt x="165" y="85"/>
                </a:lnTo>
                <a:lnTo>
                  <a:pt x="165" y="84"/>
                </a:lnTo>
                <a:lnTo>
                  <a:pt x="165" y="83"/>
                </a:lnTo>
                <a:lnTo>
                  <a:pt x="165" y="82"/>
                </a:lnTo>
                <a:lnTo>
                  <a:pt x="165" y="75"/>
                </a:lnTo>
                <a:lnTo>
                  <a:pt x="165" y="71"/>
                </a:lnTo>
                <a:lnTo>
                  <a:pt x="163" y="66"/>
                </a:lnTo>
                <a:lnTo>
                  <a:pt x="162" y="61"/>
                </a:lnTo>
                <a:lnTo>
                  <a:pt x="161" y="57"/>
                </a:lnTo>
                <a:lnTo>
                  <a:pt x="158" y="53"/>
                </a:lnTo>
                <a:lnTo>
                  <a:pt x="156" y="50"/>
                </a:lnTo>
                <a:lnTo>
                  <a:pt x="153" y="47"/>
                </a:lnTo>
                <a:lnTo>
                  <a:pt x="150" y="44"/>
                </a:lnTo>
                <a:lnTo>
                  <a:pt x="145" y="41"/>
                </a:lnTo>
                <a:lnTo>
                  <a:pt x="140" y="39"/>
                </a:lnTo>
                <a:lnTo>
                  <a:pt x="135" y="37"/>
                </a:lnTo>
                <a:lnTo>
                  <a:pt x="129" y="35"/>
                </a:lnTo>
                <a:lnTo>
                  <a:pt x="121" y="35"/>
                </a:lnTo>
                <a:lnTo>
                  <a:pt x="115" y="34"/>
                </a:lnTo>
                <a:lnTo>
                  <a:pt x="108" y="34"/>
                </a:lnTo>
                <a:lnTo>
                  <a:pt x="101" y="34"/>
                </a:lnTo>
                <a:lnTo>
                  <a:pt x="94" y="34"/>
                </a:lnTo>
                <a:lnTo>
                  <a:pt x="88" y="35"/>
                </a:lnTo>
                <a:lnTo>
                  <a:pt x="83" y="36"/>
                </a:lnTo>
                <a:lnTo>
                  <a:pt x="78" y="37"/>
                </a:lnTo>
                <a:lnTo>
                  <a:pt x="74" y="39"/>
                </a:lnTo>
                <a:lnTo>
                  <a:pt x="70" y="41"/>
                </a:lnTo>
                <a:lnTo>
                  <a:pt x="66" y="44"/>
                </a:lnTo>
                <a:lnTo>
                  <a:pt x="62" y="46"/>
                </a:lnTo>
                <a:lnTo>
                  <a:pt x="60" y="50"/>
                </a:lnTo>
                <a:lnTo>
                  <a:pt x="56" y="53"/>
                </a:lnTo>
                <a:lnTo>
                  <a:pt x="54" y="57"/>
                </a:lnTo>
                <a:lnTo>
                  <a:pt x="51" y="62"/>
                </a:lnTo>
                <a:lnTo>
                  <a:pt x="50" y="67"/>
                </a:lnTo>
                <a:lnTo>
                  <a:pt x="48" y="73"/>
                </a:lnTo>
                <a:lnTo>
                  <a:pt x="46" y="79"/>
                </a:lnTo>
                <a:lnTo>
                  <a:pt x="7" y="73"/>
                </a:lnTo>
                <a:lnTo>
                  <a:pt x="8" y="67"/>
                </a:lnTo>
                <a:lnTo>
                  <a:pt x="10" y="61"/>
                </a:lnTo>
                <a:lnTo>
                  <a:pt x="12" y="56"/>
                </a:lnTo>
                <a:lnTo>
                  <a:pt x="13" y="51"/>
                </a:lnTo>
                <a:lnTo>
                  <a:pt x="16" y="46"/>
                </a:lnTo>
                <a:lnTo>
                  <a:pt x="18" y="41"/>
                </a:lnTo>
                <a:lnTo>
                  <a:pt x="22" y="36"/>
                </a:lnTo>
                <a:lnTo>
                  <a:pt x="24" y="32"/>
                </a:lnTo>
                <a:lnTo>
                  <a:pt x="28" y="29"/>
                </a:lnTo>
                <a:lnTo>
                  <a:pt x="30" y="25"/>
                </a:lnTo>
                <a:lnTo>
                  <a:pt x="35" y="21"/>
                </a:lnTo>
                <a:lnTo>
                  <a:pt x="39" y="19"/>
                </a:lnTo>
                <a:lnTo>
                  <a:pt x="44" y="16"/>
                </a:lnTo>
                <a:lnTo>
                  <a:pt x="49" y="13"/>
                </a:lnTo>
                <a:lnTo>
                  <a:pt x="54" y="10"/>
                </a:lnTo>
                <a:lnTo>
                  <a:pt x="60" y="9"/>
                </a:lnTo>
                <a:lnTo>
                  <a:pt x="66" y="7"/>
                </a:lnTo>
                <a:lnTo>
                  <a:pt x="72" y="5"/>
                </a:lnTo>
                <a:lnTo>
                  <a:pt x="78" y="3"/>
                </a:lnTo>
                <a:lnTo>
                  <a:pt x="85" y="3"/>
                </a:lnTo>
                <a:lnTo>
                  <a:pt x="92" y="2"/>
                </a:lnTo>
                <a:lnTo>
                  <a:pt x="99" y="0"/>
                </a:lnTo>
                <a:lnTo>
                  <a:pt x="105" y="0"/>
                </a:lnTo>
                <a:lnTo>
                  <a:pt x="114" y="0"/>
                </a:lnTo>
                <a:lnTo>
                  <a:pt x="121" y="0"/>
                </a:lnTo>
                <a:lnTo>
                  <a:pt x="128" y="0"/>
                </a:lnTo>
                <a:lnTo>
                  <a:pt x="135" y="2"/>
                </a:lnTo>
                <a:lnTo>
                  <a:pt x="141" y="2"/>
                </a:lnTo>
                <a:lnTo>
                  <a:pt x="147" y="3"/>
                </a:lnTo>
                <a:lnTo>
                  <a:pt x="152" y="4"/>
                </a:lnTo>
                <a:lnTo>
                  <a:pt x="158" y="5"/>
                </a:lnTo>
                <a:lnTo>
                  <a:pt x="163" y="8"/>
                </a:lnTo>
                <a:lnTo>
                  <a:pt x="167" y="9"/>
                </a:lnTo>
                <a:lnTo>
                  <a:pt x="172" y="12"/>
                </a:lnTo>
                <a:lnTo>
                  <a:pt x="176" y="13"/>
                </a:lnTo>
                <a:lnTo>
                  <a:pt x="179" y="15"/>
                </a:lnTo>
                <a:lnTo>
                  <a:pt x="183" y="18"/>
                </a:lnTo>
                <a:lnTo>
                  <a:pt x="185" y="20"/>
                </a:lnTo>
                <a:lnTo>
                  <a:pt x="189" y="23"/>
                </a:lnTo>
                <a:lnTo>
                  <a:pt x="192" y="25"/>
                </a:lnTo>
                <a:lnTo>
                  <a:pt x="193" y="29"/>
                </a:lnTo>
                <a:lnTo>
                  <a:pt x="195" y="31"/>
                </a:lnTo>
                <a:lnTo>
                  <a:pt x="197" y="35"/>
                </a:lnTo>
                <a:lnTo>
                  <a:pt x="199" y="37"/>
                </a:lnTo>
                <a:lnTo>
                  <a:pt x="200" y="41"/>
                </a:lnTo>
                <a:lnTo>
                  <a:pt x="201" y="45"/>
                </a:lnTo>
                <a:lnTo>
                  <a:pt x="203" y="48"/>
                </a:lnTo>
                <a:lnTo>
                  <a:pt x="204" y="53"/>
                </a:lnTo>
                <a:lnTo>
                  <a:pt x="204" y="56"/>
                </a:lnTo>
                <a:lnTo>
                  <a:pt x="204" y="60"/>
                </a:lnTo>
                <a:lnTo>
                  <a:pt x="205" y="63"/>
                </a:lnTo>
                <a:lnTo>
                  <a:pt x="205" y="67"/>
                </a:lnTo>
                <a:lnTo>
                  <a:pt x="205" y="72"/>
                </a:lnTo>
                <a:lnTo>
                  <a:pt x="205" y="78"/>
                </a:lnTo>
                <a:lnTo>
                  <a:pt x="205" y="83"/>
                </a:lnTo>
                <a:lnTo>
                  <a:pt x="205" y="90"/>
                </a:lnTo>
                <a:lnTo>
                  <a:pt x="205" y="143"/>
                </a:lnTo>
                <a:lnTo>
                  <a:pt x="205" y="157"/>
                </a:lnTo>
                <a:lnTo>
                  <a:pt x="205" y="169"/>
                </a:lnTo>
                <a:lnTo>
                  <a:pt x="206" y="180"/>
                </a:lnTo>
                <a:lnTo>
                  <a:pt x="206" y="189"/>
                </a:lnTo>
                <a:lnTo>
                  <a:pt x="206" y="197"/>
                </a:lnTo>
                <a:lnTo>
                  <a:pt x="206" y="205"/>
                </a:lnTo>
                <a:lnTo>
                  <a:pt x="208" y="210"/>
                </a:lnTo>
                <a:lnTo>
                  <a:pt x="208" y="214"/>
                </a:lnTo>
                <a:lnTo>
                  <a:pt x="209" y="218"/>
                </a:lnTo>
                <a:lnTo>
                  <a:pt x="210" y="222"/>
                </a:lnTo>
                <a:lnTo>
                  <a:pt x="211" y="225"/>
                </a:lnTo>
                <a:lnTo>
                  <a:pt x="211" y="229"/>
                </a:lnTo>
                <a:lnTo>
                  <a:pt x="214" y="233"/>
                </a:lnTo>
                <a:lnTo>
                  <a:pt x="215" y="237"/>
                </a:lnTo>
                <a:lnTo>
                  <a:pt x="216" y="239"/>
                </a:lnTo>
                <a:lnTo>
                  <a:pt x="219" y="243"/>
                </a:lnTo>
                <a:lnTo>
                  <a:pt x="176" y="243"/>
                </a:lnTo>
                <a:lnTo>
                  <a:pt x="174" y="240"/>
                </a:lnTo>
                <a:lnTo>
                  <a:pt x="173" y="237"/>
                </a:lnTo>
                <a:lnTo>
                  <a:pt x="172" y="233"/>
                </a:lnTo>
                <a:lnTo>
                  <a:pt x="171" y="229"/>
                </a:lnTo>
                <a:lnTo>
                  <a:pt x="171" y="225"/>
                </a:lnTo>
                <a:lnTo>
                  <a:pt x="169" y="222"/>
                </a:lnTo>
                <a:lnTo>
                  <a:pt x="168" y="218"/>
                </a:lnTo>
                <a:lnTo>
                  <a:pt x="168" y="213"/>
                </a:lnTo>
                <a:close/>
                <a:moveTo>
                  <a:pt x="165" y="123"/>
                </a:moveTo>
                <a:lnTo>
                  <a:pt x="158" y="126"/>
                </a:lnTo>
                <a:lnTo>
                  <a:pt x="152" y="128"/>
                </a:lnTo>
                <a:lnTo>
                  <a:pt x="145" y="130"/>
                </a:lnTo>
                <a:lnTo>
                  <a:pt x="137" y="132"/>
                </a:lnTo>
                <a:lnTo>
                  <a:pt x="129" y="135"/>
                </a:lnTo>
                <a:lnTo>
                  <a:pt x="119" y="136"/>
                </a:lnTo>
                <a:lnTo>
                  <a:pt x="109" y="137"/>
                </a:lnTo>
                <a:lnTo>
                  <a:pt x="99" y="139"/>
                </a:lnTo>
                <a:lnTo>
                  <a:pt x="93" y="139"/>
                </a:lnTo>
                <a:lnTo>
                  <a:pt x="87" y="141"/>
                </a:lnTo>
                <a:lnTo>
                  <a:pt x="82" y="142"/>
                </a:lnTo>
                <a:lnTo>
                  <a:pt x="78" y="143"/>
                </a:lnTo>
                <a:lnTo>
                  <a:pt x="74" y="144"/>
                </a:lnTo>
                <a:lnTo>
                  <a:pt x="70" y="144"/>
                </a:lnTo>
                <a:lnTo>
                  <a:pt x="67" y="146"/>
                </a:lnTo>
                <a:lnTo>
                  <a:pt x="64" y="147"/>
                </a:lnTo>
                <a:lnTo>
                  <a:pt x="61" y="148"/>
                </a:lnTo>
                <a:lnTo>
                  <a:pt x="59" y="149"/>
                </a:lnTo>
                <a:lnTo>
                  <a:pt x="58" y="150"/>
                </a:lnTo>
                <a:lnTo>
                  <a:pt x="55" y="153"/>
                </a:lnTo>
                <a:lnTo>
                  <a:pt x="53" y="154"/>
                </a:lnTo>
                <a:lnTo>
                  <a:pt x="51" y="157"/>
                </a:lnTo>
                <a:lnTo>
                  <a:pt x="50" y="158"/>
                </a:lnTo>
                <a:lnTo>
                  <a:pt x="48" y="160"/>
                </a:lnTo>
                <a:lnTo>
                  <a:pt x="46" y="163"/>
                </a:lnTo>
                <a:lnTo>
                  <a:pt x="45" y="164"/>
                </a:lnTo>
                <a:lnTo>
                  <a:pt x="45" y="166"/>
                </a:lnTo>
                <a:lnTo>
                  <a:pt x="44" y="169"/>
                </a:lnTo>
                <a:lnTo>
                  <a:pt x="43" y="171"/>
                </a:lnTo>
                <a:lnTo>
                  <a:pt x="43" y="174"/>
                </a:lnTo>
                <a:lnTo>
                  <a:pt x="43" y="176"/>
                </a:lnTo>
                <a:lnTo>
                  <a:pt x="43" y="179"/>
                </a:lnTo>
                <a:lnTo>
                  <a:pt x="43" y="184"/>
                </a:lnTo>
                <a:lnTo>
                  <a:pt x="43" y="187"/>
                </a:lnTo>
                <a:lnTo>
                  <a:pt x="44" y="191"/>
                </a:lnTo>
                <a:lnTo>
                  <a:pt x="45" y="194"/>
                </a:lnTo>
                <a:lnTo>
                  <a:pt x="48" y="197"/>
                </a:lnTo>
                <a:lnTo>
                  <a:pt x="49" y="201"/>
                </a:lnTo>
                <a:lnTo>
                  <a:pt x="51" y="203"/>
                </a:lnTo>
                <a:lnTo>
                  <a:pt x="55" y="206"/>
                </a:lnTo>
                <a:lnTo>
                  <a:pt x="58" y="208"/>
                </a:lnTo>
                <a:lnTo>
                  <a:pt x="61" y="211"/>
                </a:lnTo>
                <a:lnTo>
                  <a:pt x="65" y="212"/>
                </a:lnTo>
                <a:lnTo>
                  <a:pt x="70" y="214"/>
                </a:lnTo>
                <a:lnTo>
                  <a:pt x="75" y="216"/>
                </a:lnTo>
                <a:lnTo>
                  <a:pt x="80" y="216"/>
                </a:lnTo>
                <a:lnTo>
                  <a:pt x="85" y="217"/>
                </a:lnTo>
                <a:lnTo>
                  <a:pt x="91" y="217"/>
                </a:lnTo>
                <a:lnTo>
                  <a:pt x="96" y="217"/>
                </a:lnTo>
                <a:lnTo>
                  <a:pt x="102" y="216"/>
                </a:lnTo>
                <a:lnTo>
                  <a:pt x="107" y="216"/>
                </a:lnTo>
                <a:lnTo>
                  <a:pt x="113" y="214"/>
                </a:lnTo>
                <a:lnTo>
                  <a:pt x="118" y="213"/>
                </a:lnTo>
                <a:lnTo>
                  <a:pt x="123" y="211"/>
                </a:lnTo>
                <a:lnTo>
                  <a:pt x="128" y="210"/>
                </a:lnTo>
                <a:lnTo>
                  <a:pt x="131" y="207"/>
                </a:lnTo>
                <a:lnTo>
                  <a:pt x="136" y="203"/>
                </a:lnTo>
                <a:lnTo>
                  <a:pt x="140" y="201"/>
                </a:lnTo>
                <a:lnTo>
                  <a:pt x="144" y="198"/>
                </a:lnTo>
                <a:lnTo>
                  <a:pt x="147" y="195"/>
                </a:lnTo>
                <a:lnTo>
                  <a:pt x="151" y="191"/>
                </a:lnTo>
                <a:lnTo>
                  <a:pt x="153" y="187"/>
                </a:lnTo>
                <a:lnTo>
                  <a:pt x="156" y="182"/>
                </a:lnTo>
                <a:lnTo>
                  <a:pt x="158" y="179"/>
                </a:lnTo>
                <a:lnTo>
                  <a:pt x="160" y="175"/>
                </a:lnTo>
                <a:lnTo>
                  <a:pt x="161" y="171"/>
                </a:lnTo>
                <a:lnTo>
                  <a:pt x="162" y="166"/>
                </a:lnTo>
                <a:lnTo>
                  <a:pt x="163" y="162"/>
                </a:lnTo>
                <a:lnTo>
                  <a:pt x="163" y="157"/>
                </a:lnTo>
                <a:lnTo>
                  <a:pt x="165" y="150"/>
                </a:lnTo>
                <a:lnTo>
                  <a:pt x="165" y="146"/>
                </a:lnTo>
                <a:lnTo>
                  <a:pt x="165" y="138"/>
                </a:lnTo>
                <a:lnTo>
                  <a:pt x="165" y="1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60" name="Google Shape;1260;p100"/>
          <p:cNvSpPr/>
          <p:nvPr/>
        </p:nvSpPr>
        <p:spPr>
          <a:xfrm>
            <a:off x="5137945" y="2739281"/>
            <a:ext cx="35719" cy="43755"/>
          </a:xfrm>
          <a:custGeom>
            <a:avLst/>
            <a:gdLst/>
            <a:ahLst/>
            <a:cxnLst/>
            <a:rect l="l" t="t" r="r" b="b"/>
            <a:pathLst>
              <a:path w="197" h="248" extrusionOk="0">
                <a:moveTo>
                  <a:pt x="0" y="171"/>
                </a:moveTo>
                <a:lnTo>
                  <a:pt x="39" y="165"/>
                </a:lnTo>
                <a:lnTo>
                  <a:pt x="40" y="171"/>
                </a:lnTo>
                <a:lnTo>
                  <a:pt x="42" y="178"/>
                </a:lnTo>
                <a:lnTo>
                  <a:pt x="44" y="182"/>
                </a:lnTo>
                <a:lnTo>
                  <a:pt x="45" y="187"/>
                </a:lnTo>
                <a:lnTo>
                  <a:pt x="48" y="191"/>
                </a:lnTo>
                <a:lnTo>
                  <a:pt x="52" y="195"/>
                </a:lnTo>
                <a:lnTo>
                  <a:pt x="54" y="200"/>
                </a:lnTo>
                <a:lnTo>
                  <a:pt x="58" y="202"/>
                </a:lnTo>
                <a:lnTo>
                  <a:pt x="63" y="206"/>
                </a:lnTo>
                <a:lnTo>
                  <a:pt x="66" y="208"/>
                </a:lnTo>
                <a:lnTo>
                  <a:pt x="71" y="211"/>
                </a:lnTo>
                <a:lnTo>
                  <a:pt x="76" y="212"/>
                </a:lnTo>
                <a:lnTo>
                  <a:pt x="82" y="213"/>
                </a:lnTo>
                <a:lnTo>
                  <a:pt x="88" y="214"/>
                </a:lnTo>
                <a:lnTo>
                  <a:pt x="95" y="214"/>
                </a:lnTo>
                <a:lnTo>
                  <a:pt x="101" y="216"/>
                </a:lnTo>
                <a:lnTo>
                  <a:pt x="108" y="214"/>
                </a:lnTo>
                <a:lnTo>
                  <a:pt x="114" y="214"/>
                </a:lnTo>
                <a:lnTo>
                  <a:pt x="119" y="213"/>
                </a:lnTo>
                <a:lnTo>
                  <a:pt x="125" y="212"/>
                </a:lnTo>
                <a:lnTo>
                  <a:pt x="130" y="211"/>
                </a:lnTo>
                <a:lnTo>
                  <a:pt x="134" y="208"/>
                </a:lnTo>
                <a:lnTo>
                  <a:pt x="139" y="207"/>
                </a:lnTo>
                <a:lnTo>
                  <a:pt x="143" y="203"/>
                </a:lnTo>
                <a:lnTo>
                  <a:pt x="145" y="201"/>
                </a:lnTo>
                <a:lnTo>
                  <a:pt x="147" y="198"/>
                </a:lnTo>
                <a:lnTo>
                  <a:pt x="150" y="195"/>
                </a:lnTo>
                <a:lnTo>
                  <a:pt x="152" y="191"/>
                </a:lnTo>
                <a:lnTo>
                  <a:pt x="154" y="189"/>
                </a:lnTo>
                <a:lnTo>
                  <a:pt x="155" y="185"/>
                </a:lnTo>
                <a:lnTo>
                  <a:pt x="155" y="181"/>
                </a:lnTo>
                <a:lnTo>
                  <a:pt x="156" y="178"/>
                </a:lnTo>
                <a:lnTo>
                  <a:pt x="155" y="174"/>
                </a:lnTo>
                <a:lnTo>
                  <a:pt x="155" y="171"/>
                </a:lnTo>
                <a:lnTo>
                  <a:pt x="154" y="168"/>
                </a:lnTo>
                <a:lnTo>
                  <a:pt x="152" y="165"/>
                </a:lnTo>
                <a:lnTo>
                  <a:pt x="151" y="163"/>
                </a:lnTo>
                <a:lnTo>
                  <a:pt x="149" y="160"/>
                </a:lnTo>
                <a:lnTo>
                  <a:pt x="146" y="158"/>
                </a:lnTo>
                <a:lnTo>
                  <a:pt x="144" y="155"/>
                </a:lnTo>
                <a:lnTo>
                  <a:pt x="141" y="154"/>
                </a:lnTo>
                <a:lnTo>
                  <a:pt x="138" y="153"/>
                </a:lnTo>
                <a:lnTo>
                  <a:pt x="134" y="152"/>
                </a:lnTo>
                <a:lnTo>
                  <a:pt x="129" y="149"/>
                </a:lnTo>
                <a:lnTo>
                  <a:pt x="124" y="148"/>
                </a:lnTo>
                <a:lnTo>
                  <a:pt x="117" y="147"/>
                </a:lnTo>
                <a:lnTo>
                  <a:pt x="111" y="144"/>
                </a:lnTo>
                <a:lnTo>
                  <a:pt x="102" y="142"/>
                </a:lnTo>
                <a:lnTo>
                  <a:pt x="92" y="139"/>
                </a:lnTo>
                <a:lnTo>
                  <a:pt x="82" y="137"/>
                </a:lnTo>
                <a:lnTo>
                  <a:pt x="74" y="135"/>
                </a:lnTo>
                <a:lnTo>
                  <a:pt x="65" y="132"/>
                </a:lnTo>
                <a:lnTo>
                  <a:pt x="58" y="130"/>
                </a:lnTo>
                <a:lnTo>
                  <a:pt x="52" y="127"/>
                </a:lnTo>
                <a:lnTo>
                  <a:pt x="45" y="125"/>
                </a:lnTo>
                <a:lnTo>
                  <a:pt x="42" y="123"/>
                </a:lnTo>
                <a:lnTo>
                  <a:pt x="37" y="121"/>
                </a:lnTo>
                <a:lnTo>
                  <a:pt x="33" y="119"/>
                </a:lnTo>
                <a:lnTo>
                  <a:pt x="29" y="116"/>
                </a:lnTo>
                <a:lnTo>
                  <a:pt x="26" y="114"/>
                </a:lnTo>
                <a:lnTo>
                  <a:pt x="23" y="110"/>
                </a:lnTo>
                <a:lnTo>
                  <a:pt x="20" y="107"/>
                </a:lnTo>
                <a:lnTo>
                  <a:pt x="17" y="104"/>
                </a:lnTo>
                <a:lnTo>
                  <a:pt x="15" y="100"/>
                </a:lnTo>
                <a:lnTo>
                  <a:pt x="13" y="96"/>
                </a:lnTo>
                <a:lnTo>
                  <a:pt x="11" y="93"/>
                </a:lnTo>
                <a:lnTo>
                  <a:pt x="10" y="89"/>
                </a:lnTo>
                <a:lnTo>
                  <a:pt x="8" y="85"/>
                </a:lnTo>
                <a:lnTo>
                  <a:pt x="7" y="82"/>
                </a:lnTo>
                <a:lnTo>
                  <a:pt x="7" y="77"/>
                </a:lnTo>
                <a:lnTo>
                  <a:pt x="6" y="73"/>
                </a:lnTo>
                <a:lnTo>
                  <a:pt x="6" y="68"/>
                </a:lnTo>
                <a:lnTo>
                  <a:pt x="6" y="64"/>
                </a:lnTo>
                <a:lnTo>
                  <a:pt x="7" y="61"/>
                </a:lnTo>
                <a:lnTo>
                  <a:pt x="7" y="57"/>
                </a:lnTo>
                <a:lnTo>
                  <a:pt x="8" y="53"/>
                </a:lnTo>
                <a:lnTo>
                  <a:pt x="10" y="50"/>
                </a:lnTo>
                <a:lnTo>
                  <a:pt x="11" y="46"/>
                </a:lnTo>
                <a:lnTo>
                  <a:pt x="12" y="42"/>
                </a:lnTo>
                <a:lnTo>
                  <a:pt x="13" y="40"/>
                </a:lnTo>
                <a:lnTo>
                  <a:pt x="16" y="36"/>
                </a:lnTo>
                <a:lnTo>
                  <a:pt x="17" y="32"/>
                </a:lnTo>
                <a:lnTo>
                  <a:pt x="20" y="30"/>
                </a:lnTo>
                <a:lnTo>
                  <a:pt x="22" y="26"/>
                </a:lnTo>
                <a:lnTo>
                  <a:pt x="24" y="24"/>
                </a:lnTo>
                <a:lnTo>
                  <a:pt x="27" y="21"/>
                </a:lnTo>
                <a:lnTo>
                  <a:pt x="31" y="19"/>
                </a:lnTo>
                <a:lnTo>
                  <a:pt x="33" y="16"/>
                </a:lnTo>
                <a:lnTo>
                  <a:pt x="36" y="15"/>
                </a:lnTo>
                <a:lnTo>
                  <a:pt x="38" y="14"/>
                </a:lnTo>
                <a:lnTo>
                  <a:pt x="42" y="12"/>
                </a:lnTo>
                <a:lnTo>
                  <a:pt x="44" y="10"/>
                </a:lnTo>
                <a:lnTo>
                  <a:pt x="48" y="9"/>
                </a:lnTo>
                <a:lnTo>
                  <a:pt x="52" y="8"/>
                </a:lnTo>
                <a:lnTo>
                  <a:pt x="55" y="7"/>
                </a:lnTo>
                <a:lnTo>
                  <a:pt x="59" y="5"/>
                </a:lnTo>
                <a:lnTo>
                  <a:pt x="63" y="4"/>
                </a:lnTo>
                <a:lnTo>
                  <a:pt x="68" y="3"/>
                </a:lnTo>
                <a:lnTo>
                  <a:pt x="71" y="2"/>
                </a:lnTo>
                <a:lnTo>
                  <a:pt x="76" y="2"/>
                </a:lnTo>
                <a:lnTo>
                  <a:pt x="80" y="0"/>
                </a:lnTo>
                <a:lnTo>
                  <a:pt x="85" y="0"/>
                </a:lnTo>
                <a:lnTo>
                  <a:pt x="90" y="0"/>
                </a:lnTo>
                <a:lnTo>
                  <a:pt x="93" y="0"/>
                </a:lnTo>
                <a:lnTo>
                  <a:pt x="101" y="0"/>
                </a:lnTo>
                <a:lnTo>
                  <a:pt x="107" y="0"/>
                </a:lnTo>
                <a:lnTo>
                  <a:pt x="114" y="2"/>
                </a:lnTo>
                <a:lnTo>
                  <a:pt x="120" y="2"/>
                </a:lnTo>
                <a:lnTo>
                  <a:pt x="127" y="3"/>
                </a:lnTo>
                <a:lnTo>
                  <a:pt x="131" y="5"/>
                </a:lnTo>
                <a:lnTo>
                  <a:pt x="138" y="7"/>
                </a:lnTo>
                <a:lnTo>
                  <a:pt x="143" y="8"/>
                </a:lnTo>
                <a:lnTo>
                  <a:pt x="147" y="10"/>
                </a:lnTo>
                <a:lnTo>
                  <a:pt x="152" y="13"/>
                </a:lnTo>
                <a:lnTo>
                  <a:pt x="157" y="15"/>
                </a:lnTo>
                <a:lnTo>
                  <a:pt x="161" y="18"/>
                </a:lnTo>
                <a:lnTo>
                  <a:pt x="165" y="20"/>
                </a:lnTo>
                <a:lnTo>
                  <a:pt x="168" y="24"/>
                </a:lnTo>
                <a:lnTo>
                  <a:pt x="171" y="26"/>
                </a:lnTo>
                <a:lnTo>
                  <a:pt x="175" y="30"/>
                </a:lnTo>
                <a:lnTo>
                  <a:pt x="177" y="34"/>
                </a:lnTo>
                <a:lnTo>
                  <a:pt x="178" y="37"/>
                </a:lnTo>
                <a:lnTo>
                  <a:pt x="181" y="42"/>
                </a:lnTo>
                <a:lnTo>
                  <a:pt x="182" y="46"/>
                </a:lnTo>
                <a:lnTo>
                  <a:pt x="184" y="51"/>
                </a:lnTo>
                <a:lnTo>
                  <a:pt x="186" y="56"/>
                </a:lnTo>
                <a:lnTo>
                  <a:pt x="187" y="61"/>
                </a:lnTo>
                <a:lnTo>
                  <a:pt x="188" y="67"/>
                </a:lnTo>
                <a:lnTo>
                  <a:pt x="149" y="72"/>
                </a:lnTo>
                <a:lnTo>
                  <a:pt x="147" y="68"/>
                </a:lnTo>
                <a:lnTo>
                  <a:pt x="146" y="63"/>
                </a:lnTo>
                <a:lnTo>
                  <a:pt x="145" y="60"/>
                </a:lnTo>
                <a:lnTo>
                  <a:pt x="144" y="56"/>
                </a:lnTo>
                <a:lnTo>
                  <a:pt x="141" y="52"/>
                </a:lnTo>
                <a:lnTo>
                  <a:pt x="139" y="50"/>
                </a:lnTo>
                <a:lnTo>
                  <a:pt x="136" y="46"/>
                </a:lnTo>
                <a:lnTo>
                  <a:pt x="133" y="44"/>
                </a:lnTo>
                <a:lnTo>
                  <a:pt x="129" y="41"/>
                </a:lnTo>
                <a:lnTo>
                  <a:pt x="125" y="39"/>
                </a:lnTo>
                <a:lnTo>
                  <a:pt x="122" y="37"/>
                </a:lnTo>
                <a:lnTo>
                  <a:pt x="118" y="36"/>
                </a:lnTo>
                <a:lnTo>
                  <a:pt x="113" y="35"/>
                </a:lnTo>
                <a:lnTo>
                  <a:pt x="108" y="34"/>
                </a:lnTo>
                <a:lnTo>
                  <a:pt x="102" y="34"/>
                </a:lnTo>
                <a:lnTo>
                  <a:pt x="97" y="34"/>
                </a:lnTo>
                <a:lnTo>
                  <a:pt x="90" y="34"/>
                </a:lnTo>
                <a:lnTo>
                  <a:pt x="83" y="34"/>
                </a:lnTo>
                <a:lnTo>
                  <a:pt x="79" y="35"/>
                </a:lnTo>
                <a:lnTo>
                  <a:pt x="72" y="36"/>
                </a:lnTo>
                <a:lnTo>
                  <a:pt x="69" y="37"/>
                </a:lnTo>
                <a:lnTo>
                  <a:pt x="64" y="39"/>
                </a:lnTo>
                <a:lnTo>
                  <a:pt x="60" y="40"/>
                </a:lnTo>
                <a:lnTo>
                  <a:pt x="58" y="42"/>
                </a:lnTo>
                <a:lnTo>
                  <a:pt x="54" y="45"/>
                </a:lnTo>
                <a:lnTo>
                  <a:pt x="52" y="47"/>
                </a:lnTo>
                <a:lnTo>
                  <a:pt x="50" y="50"/>
                </a:lnTo>
                <a:lnTo>
                  <a:pt x="48" y="52"/>
                </a:lnTo>
                <a:lnTo>
                  <a:pt x="47" y="55"/>
                </a:lnTo>
                <a:lnTo>
                  <a:pt x="45" y="58"/>
                </a:lnTo>
                <a:lnTo>
                  <a:pt x="45" y="61"/>
                </a:lnTo>
                <a:lnTo>
                  <a:pt x="45" y="64"/>
                </a:lnTo>
                <a:lnTo>
                  <a:pt x="45" y="66"/>
                </a:lnTo>
                <a:lnTo>
                  <a:pt x="45" y="68"/>
                </a:lnTo>
                <a:lnTo>
                  <a:pt x="45" y="69"/>
                </a:lnTo>
                <a:lnTo>
                  <a:pt x="47" y="72"/>
                </a:lnTo>
                <a:lnTo>
                  <a:pt x="47" y="73"/>
                </a:lnTo>
                <a:lnTo>
                  <a:pt x="48" y="74"/>
                </a:lnTo>
                <a:lnTo>
                  <a:pt x="49" y="77"/>
                </a:lnTo>
                <a:lnTo>
                  <a:pt x="50" y="78"/>
                </a:lnTo>
                <a:lnTo>
                  <a:pt x="52" y="79"/>
                </a:lnTo>
                <a:lnTo>
                  <a:pt x="53" y="82"/>
                </a:lnTo>
                <a:lnTo>
                  <a:pt x="55" y="83"/>
                </a:lnTo>
                <a:lnTo>
                  <a:pt x="56" y="84"/>
                </a:lnTo>
                <a:lnTo>
                  <a:pt x="59" y="85"/>
                </a:lnTo>
                <a:lnTo>
                  <a:pt x="60" y="87"/>
                </a:lnTo>
                <a:lnTo>
                  <a:pt x="63" y="88"/>
                </a:lnTo>
                <a:lnTo>
                  <a:pt x="65" y="89"/>
                </a:lnTo>
                <a:lnTo>
                  <a:pt x="68" y="89"/>
                </a:lnTo>
                <a:lnTo>
                  <a:pt x="70" y="90"/>
                </a:lnTo>
                <a:lnTo>
                  <a:pt x="74" y="91"/>
                </a:lnTo>
                <a:lnTo>
                  <a:pt x="77" y="93"/>
                </a:lnTo>
                <a:lnTo>
                  <a:pt x="82" y="94"/>
                </a:lnTo>
                <a:lnTo>
                  <a:pt x="88" y="95"/>
                </a:lnTo>
                <a:lnTo>
                  <a:pt x="95" y="98"/>
                </a:lnTo>
                <a:lnTo>
                  <a:pt x="101" y="99"/>
                </a:lnTo>
                <a:lnTo>
                  <a:pt x="112" y="101"/>
                </a:lnTo>
                <a:lnTo>
                  <a:pt x="120" y="105"/>
                </a:lnTo>
                <a:lnTo>
                  <a:pt x="129" y="107"/>
                </a:lnTo>
                <a:lnTo>
                  <a:pt x="138" y="110"/>
                </a:lnTo>
                <a:lnTo>
                  <a:pt x="144" y="111"/>
                </a:lnTo>
                <a:lnTo>
                  <a:pt x="151" y="114"/>
                </a:lnTo>
                <a:lnTo>
                  <a:pt x="156" y="116"/>
                </a:lnTo>
                <a:lnTo>
                  <a:pt x="161" y="117"/>
                </a:lnTo>
                <a:lnTo>
                  <a:pt x="165" y="120"/>
                </a:lnTo>
                <a:lnTo>
                  <a:pt x="168" y="122"/>
                </a:lnTo>
                <a:lnTo>
                  <a:pt x="172" y="123"/>
                </a:lnTo>
                <a:lnTo>
                  <a:pt x="176" y="127"/>
                </a:lnTo>
                <a:lnTo>
                  <a:pt x="179" y="130"/>
                </a:lnTo>
                <a:lnTo>
                  <a:pt x="182" y="132"/>
                </a:lnTo>
                <a:lnTo>
                  <a:pt x="184" y="136"/>
                </a:lnTo>
                <a:lnTo>
                  <a:pt x="187" y="138"/>
                </a:lnTo>
                <a:lnTo>
                  <a:pt x="189" y="142"/>
                </a:lnTo>
                <a:lnTo>
                  <a:pt x="192" y="146"/>
                </a:lnTo>
                <a:lnTo>
                  <a:pt x="193" y="150"/>
                </a:lnTo>
                <a:lnTo>
                  <a:pt x="194" y="154"/>
                </a:lnTo>
                <a:lnTo>
                  <a:pt x="195" y="159"/>
                </a:lnTo>
                <a:lnTo>
                  <a:pt x="197" y="163"/>
                </a:lnTo>
                <a:lnTo>
                  <a:pt x="197" y="168"/>
                </a:lnTo>
                <a:lnTo>
                  <a:pt x="197" y="173"/>
                </a:lnTo>
                <a:lnTo>
                  <a:pt x="197" y="178"/>
                </a:lnTo>
                <a:lnTo>
                  <a:pt x="195" y="182"/>
                </a:lnTo>
                <a:lnTo>
                  <a:pt x="195" y="187"/>
                </a:lnTo>
                <a:lnTo>
                  <a:pt x="194" y="192"/>
                </a:lnTo>
                <a:lnTo>
                  <a:pt x="192" y="197"/>
                </a:lnTo>
                <a:lnTo>
                  <a:pt x="191" y="202"/>
                </a:lnTo>
                <a:lnTo>
                  <a:pt x="188" y="207"/>
                </a:lnTo>
                <a:lnTo>
                  <a:pt x="186" y="211"/>
                </a:lnTo>
                <a:lnTo>
                  <a:pt x="182" y="216"/>
                </a:lnTo>
                <a:lnTo>
                  <a:pt x="178" y="219"/>
                </a:lnTo>
                <a:lnTo>
                  <a:pt x="175" y="223"/>
                </a:lnTo>
                <a:lnTo>
                  <a:pt x="171" y="227"/>
                </a:lnTo>
                <a:lnTo>
                  <a:pt x="166" y="230"/>
                </a:lnTo>
                <a:lnTo>
                  <a:pt x="161" y="233"/>
                </a:lnTo>
                <a:lnTo>
                  <a:pt x="156" y="237"/>
                </a:lnTo>
                <a:lnTo>
                  <a:pt x="151" y="239"/>
                </a:lnTo>
                <a:lnTo>
                  <a:pt x="145" y="240"/>
                </a:lnTo>
                <a:lnTo>
                  <a:pt x="140" y="243"/>
                </a:lnTo>
                <a:lnTo>
                  <a:pt x="134" y="244"/>
                </a:lnTo>
                <a:lnTo>
                  <a:pt x="128" y="245"/>
                </a:lnTo>
                <a:lnTo>
                  <a:pt x="122" y="246"/>
                </a:lnTo>
                <a:lnTo>
                  <a:pt x="114" y="248"/>
                </a:lnTo>
                <a:lnTo>
                  <a:pt x="108" y="248"/>
                </a:lnTo>
                <a:lnTo>
                  <a:pt x="101" y="248"/>
                </a:lnTo>
                <a:lnTo>
                  <a:pt x="90" y="248"/>
                </a:lnTo>
                <a:lnTo>
                  <a:pt x="80" y="246"/>
                </a:lnTo>
                <a:lnTo>
                  <a:pt x="70" y="245"/>
                </a:lnTo>
                <a:lnTo>
                  <a:pt x="60" y="244"/>
                </a:lnTo>
                <a:lnTo>
                  <a:pt x="52" y="240"/>
                </a:lnTo>
                <a:lnTo>
                  <a:pt x="44" y="238"/>
                </a:lnTo>
                <a:lnTo>
                  <a:pt x="37" y="234"/>
                </a:lnTo>
                <a:lnTo>
                  <a:pt x="31" y="229"/>
                </a:lnTo>
                <a:lnTo>
                  <a:pt x="24" y="224"/>
                </a:lnTo>
                <a:lnTo>
                  <a:pt x="20" y="218"/>
                </a:lnTo>
                <a:lnTo>
                  <a:pt x="15" y="212"/>
                </a:lnTo>
                <a:lnTo>
                  <a:pt x="11" y="205"/>
                </a:lnTo>
                <a:lnTo>
                  <a:pt x="7" y="197"/>
                </a:lnTo>
                <a:lnTo>
                  <a:pt x="4" y="190"/>
                </a:lnTo>
                <a:lnTo>
                  <a:pt x="1" y="181"/>
                </a:lnTo>
                <a:lnTo>
                  <a:pt x="0" y="171"/>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61" name="Google Shape;1261;p100"/>
          <p:cNvSpPr/>
          <p:nvPr/>
        </p:nvSpPr>
        <p:spPr>
          <a:xfrm>
            <a:off x="5178129" y="2724994"/>
            <a:ext cx="20538" cy="58043"/>
          </a:xfrm>
          <a:custGeom>
            <a:avLst/>
            <a:gdLst/>
            <a:ahLst/>
            <a:cxnLst/>
            <a:rect l="l" t="t" r="r" b="b"/>
            <a:pathLst>
              <a:path w="116" h="323" extrusionOk="0">
                <a:moveTo>
                  <a:pt x="110" y="284"/>
                </a:moveTo>
                <a:lnTo>
                  <a:pt x="116" y="320"/>
                </a:lnTo>
                <a:lnTo>
                  <a:pt x="112" y="320"/>
                </a:lnTo>
                <a:lnTo>
                  <a:pt x="107" y="321"/>
                </a:lnTo>
                <a:lnTo>
                  <a:pt x="104" y="322"/>
                </a:lnTo>
                <a:lnTo>
                  <a:pt x="100" y="322"/>
                </a:lnTo>
                <a:lnTo>
                  <a:pt x="96" y="322"/>
                </a:lnTo>
                <a:lnTo>
                  <a:pt x="93" y="322"/>
                </a:lnTo>
                <a:lnTo>
                  <a:pt x="89" y="323"/>
                </a:lnTo>
                <a:lnTo>
                  <a:pt x="85" y="323"/>
                </a:lnTo>
                <a:lnTo>
                  <a:pt x="80" y="323"/>
                </a:lnTo>
                <a:lnTo>
                  <a:pt x="76" y="322"/>
                </a:lnTo>
                <a:lnTo>
                  <a:pt x="71" y="322"/>
                </a:lnTo>
                <a:lnTo>
                  <a:pt x="67" y="321"/>
                </a:lnTo>
                <a:lnTo>
                  <a:pt x="62" y="320"/>
                </a:lnTo>
                <a:lnTo>
                  <a:pt x="58" y="318"/>
                </a:lnTo>
                <a:lnTo>
                  <a:pt x="55" y="317"/>
                </a:lnTo>
                <a:lnTo>
                  <a:pt x="52" y="316"/>
                </a:lnTo>
                <a:lnTo>
                  <a:pt x="48" y="315"/>
                </a:lnTo>
                <a:lnTo>
                  <a:pt x="46" y="312"/>
                </a:lnTo>
                <a:lnTo>
                  <a:pt x="44" y="310"/>
                </a:lnTo>
                <a:lnTo>
                  <a:pt x="41" y="309"/>
                </a:lnTo>
                <a:lnTo>
                  <a:pt x="40" y="306"/>
                </a:lnTo>
                <a:lnTo>
                  <a:pt x="37" y="304"/>
                </a:lnTo>
                <a:lnTo>
                  <a:pt x="36" y="300"/>
                </a:lnTo>
                <a:lnTo>
                  <a:pt x="35" y="298"/>
                </a:lnTo>
                <a:lnTo>
                  <a:pt x="34" y="295"/>
                </a:lnTo>
                <a:lnTo>
                  <a:pt x="32" y="290"/>
                </a:lnTo>
                <a:lnTo>
                  <a:pt x="32" y="285"/>
                </a:lnTo>
                <a:lnTo>
                  <a:pt x="31" y="280"/>
                </a:lnTo>
                <a:lnTo>
                  <a:pt x="31" y="274"/>
                </a:lnTo>
                <a:lnTo>
                  <a:pt x="30" y="267"/>
                </a:lnTo>
                <a:lnTo>
                  <a:pt x="30" y="259"/>
                </a:lnTo>
                <a:lnTo>
                  <a:pt x="30" y="251"/>
                </a:lnTo>
                <a:lnTo>
                  <a:pt x="30" y="114"/>
                </a:lnTo>
                <a:lnTo>
                  <a:pt x="0" y="114"/>
                </a:lnTo>
                <a:lnTo>
                  <a:pt x="0" y="82"/>
                </a:lnTo>
                <a:lnTo>
                  <a:pt x="30" y="82"/>
                </a:lnTo>
                <a:lnTo>
                  <a:pt x="30" y="23"/>
                </a:lnTo>
                <a:lnTo>
                  <a:pt x="71" y="0"/>
                </a:lnTo>
                <a:lnTo>
                  <a:pt x="71" y="82"/>
                </a:lnTo>
                <a:lnTo>
                  <a:pt x="110" y="82"/>
                </a:lnTo>
                <a:lnTo>
                  <a:pt x="110" y="114"/>
                </a:lnTo>
                <a:lnTo>
                  <a:pt x="71" y="114"/>
                </a:lnTo>
                <a:lnTo>
                  <a:pt x="71" y="252"/>
                </a:lnTo>
                <a:lnTo>
                  <a:pt x="71" y="257"/>
                </a:lnTo>
                <a:lnTo>
                  <a:pt x="71" y="261"/>
                </a:lnTo>
                <a:lnTo>
                  <a:pt x="71" y="264"/>
                </a:lnTo>
                <a:lnTo>
                  <a:pt x="71" y="267"/>
                </a:lnTo>
                <a:lnTo>
                  <a:pt x="71" y="269"/>
                </a:lnTo>
                <a:lnTo>
                  <a:pt x="71" y="272"/>
                </a:lnTo>
                <a:lnTo>
                  <a:pt x="72" y="273"/>
                </a:lnTo>
                <a:lnTo>
                  <a:pt x="72" y="274"/>
                </a:lnTo>
                <a:lnTo>
                  <a:pt x="73" y="275"/>
                </a:lnTo>
                <a:lnTo>
                  <a:pt x="73" y="277"/>
                </a:lnTo>
                <a:lnTo>
                  <a:pt x="74" y="278"/>
                </a:lnTo>
                <a:lnTo>
                  <a:pt x="74" y="279"/>
                </a:lnTo>
                <a:lnTo>
                  <a:pt x="76" y="280"/>
                </a:lnTo>
                <a:lnTo>
                  <a:pt x="77" y="280"/>
                </a:lnTo>
                <a:lnTo>
                  <a:pt x="78" y="282"/>
                </a:lnTo>
                <a:lnTo>
                  <a:pt x="79" y="283"/>
                </a:lnTo>
                <a:lnTo>
                  <a:pt x="80" y="283"/>
                </a:lnTo>
                <a:lnTo>
                  <a:pt x="82" y="284"/>
                </a:lnTo>
                <a:lnTo>
                  <a:pt x="83" y="284"/>
                </a:lnTo>
                <a:lnTo>
                  <a:pt x="85" y="285"/>
                </a:lnTo>
                <a:lnTo>
                  <a:pt x="87" y="285"/>
                </a:lnTo>
                <a:lnTo>
                  <a:pt x="89" y="285"/>
                </a:lnTo>
                <a:lnTo>
                  <a:pt x="90" y="285"/>
                </a:lnTo>
                <a:lnTo>
                  <a:pt x="93" y="285"/>
                </a:lnTo>
                <a:lnTo>
                  <a:pt x="94" y="285"/>
                </a:lnTo>
                <a:lnTo>
                  <a:pt x="96" y="285"/>
                </a:lnTo>
                <a:lnTo>
                  <a:pt x="99" y="285"/>
                </a:lnTo>
                <a:lnTo>
                  <a:pt x="100" y="285"/>
                </a:lnTo>
                <a:lnTo>
                  <a:pt x="103" y="285"/>
                </a:lnTo>
                <a:lnTo>
                  <a:pt x="105" y="284"/>
                </a:lnTo>
                <a:lnTo>
                  <a:pt x="107" y="284"/>
                </a:lnTo>
                <a:lnTo>
                  <a:pt x="110" y="28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62" name="Google Shape;1262;p100"/>
          <p:cNvSpPr/>
          <p:nvPr/>
        </p:nvSpPr>
        <p:spPr>
          <a:xfrm>
            <a:off x="5050434" y="2724100"/>
            <a:ext cx="36612" cy="58043"/>
          </a:xfrm>
          <a:custGeom>
            <a:avLst/>
            <a:gdLst/>
            <a:ahLst/>
            <a:cxnLst/>
            <a:rect l="l" t="t" r="r" b="b"/>
            <a:pathLst>
              <a:path w="204" h="327" extrusionOk="0">
                <a:moveTo>
                  <a:pt x="0" y="327"/>
                </a:moveTo>
                <a:lnTo>
                  <a:pt x="0" y="0"/>
                </a:lnTo>
                <a:lnTo>
                  <a:pt x="43" y="0"/>
                </a:lnTo>
                <a:lnTo>
                  <a:pt x="43" y="289"/>
                </a:lnTo>
                <a:lnTo>
                  <a:pt x="204" y="289"/>
                </a:lnTo>
                <a:lnTo>
                  <a:pt x="204" y="327"/>
                </a:lnTo>
                <a:lnTo>
                  <a:pt x="0" y="327"/>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63" name="Google Shape;1263;p100"/>
          <p:cNvSpPr/>
          <p:nvPr/>
        </p:nvSpPr>
        <p:spPr>
          <a:xfrm>
            <a:off x="5093296" y="2739281"/>
            <a:ext cx="39291" cy="43755"/>
          </a:xfrm>
          <a:custGeom>
            <a:avLst/>
            <a:gdLst/>
            <a:ahLst/>
            <a:cxnLst/>
            <a:rect l="l" t="t" r="r" b="b"/>
            <a:pathLst>
              <a:path w="219" h="248" extrusionOk="0">
                <a:moveTo>
                  <a:pt x="168" y="213"/>
                </a:moveTo>
                <a:lnTo>
                  <a:pt x="162" y="218"/>
                </a:lnTo>
                <a:lnTo>
                  <a:pt x="157" y="222"/>
                </a:lnTo>
                <a:lnTo>
                  <a:pt x="151" y="227"/>
                </a:lnTo>
                <a:lnTo>
                  <a:pt x="146" y="229"/>
                </a:lnTo>
                <a:lnTo>
                  <a:pt x="141" y="233"/>
                </a:lnTo>
                <a:lnTo>
                  <a:pt x="135" y="235"/>
                </a:lnTo>
                <a:lnTo>
                  <a:pt x="130" y="238"/>
                </a:lnTo>
                <a:lnTo>
                  <a:pt x="125" y="240"/>
                </a:lnTo>
                <a:lnTo>
                  <a:pt x="120" y="243"/>
                </a:lnTo>
                <a:lnTo>
                  <a:pt x="114" y="244"/>
                </a:lnTo>
                <a:lnTo>
                  <a:pt x="109" y="245"/>
                </a:lnTo>
                <a:lnTo>
                  <a:pt x="104" y="246"/>
                </a:lnTo>
                <a:lnTo>
                  <a:pt x="98" y="248"/>
                </a:lnTo>
                <a:lnTo>
                  <a:pt x="92" y="248"/>
                </a:lnTo>
                <a:lnTo>
                  <a:pt x="87" y="248"/>
                </a:lnTo>
                <a:lnTo>
                  <a:pt x="81" y="248"/>
                </a:lnTo>
                <a:lnTo>
                  <a:pt x="71" y="248"/>
                </a:lnTo>
                <a:lnTo>
                  <a:pt x="62" y="246"/>
                </a:lnTo>
                <a:lnTo>
                  <a:pt x="54" y="245"/>
                </a:lnTo>
                <a:lnTo>
                  <a:pt x="46" y="244"/>
                </a:lnTo>
                <a:lnTo>
                  <a:pt x="39" y="240"/>
                </a:lnTo>
                <a:lnTo>
                  <a:pt x="32" y="238"/>
                </a:lnTo>
                <a:lnTo>
                  <a:pt x="27" y="234"/>
                </a:lnTo>
                <a:lnTo>
                  <a:pt x="21" y="229"/>
                </a:lnTo>
                <a:lnTo>
                  <a:pt x="16" y="224"/>
                </a:lnTo>
                <a:lnTo>
                  <a:pt x="12" y="219"/>
                </a:lnTo>
                <a:lnTo>
                  <a:pt x="8" y="213"/>
                </a:lnTo>
                <a:lnTo>
                  <a:pt x="5" y="207"/>
                </a:lnTo>
                <a:lnTo>
                  <a:pt x="2" y="201"/>
                </a:lnTo>
                <a:lnTo>
                  <a:pt x="1" y="195"/>
                </a:lnTo>
                <a:lnTo>
                  <a:pt x="0" y="187"/>
                </a:lnTo>
                <a:lnTo>
                  <a:pt x="0" y="180"/>
                </a:lnTo>
                <a:lnTo>
                  <a:pt x="0" y="176"/>
                </a:lnTo>
                <a:lnTo>
                  <a:pt x="0" y="171"/>
                </a:lnTo>
                <a:lnTo>
                  <a:pt x="1" y="168"/>
                </a:lnTo>
                <a:lnTo>
                  <a:pt x="2" y="164"/>
                </a:lnTo>
                <a:lnTo>
                  <a:pt x="2" y="159"/>
                </a:lnTo>
                <a:lnTo>
                  <a:pt x="5" y="155"/>
                </a:lnTo>
                <a:lnTo>
                  <a:pt x="6" y="152"/>
                </a:lnTo>
                <a:lnTo>
                  <a:pt x="7" y="148"/>
                </a:lnTo>
                <a:lnTo>
                  <a:pt x="10" y="144"/>
                </a:lnTo>
                <a:lnTo>
                  <a:pt x="12" y="142"/>
                </a:lnTo>
                <a:lnTo>
                  <a:pt x="14" y="138"/>
                </a:lnTo>
                <a:lnTo>
                  <a:pt x="17" y="136"/>
                </a:lnTo>
                <a:lnTo>
                  <a:pt x="19" y="133"/>
                </a:lnTo>
                <a:lnTo>
                  <a:pt x="22" y="130"/>
                </a:lnTo>
                <a:lnTo>
                  <a:pt x="26" y="127"/>
                </a:lnTo>
                <a:lnTo>
                  <a:pt x="28" y="126"/>
                </a:lnTo>
                <a:lnTo>
                  <a:pt x="32" y="123"/>
                </a:lnTo>
                <a:lnTo>
                  <a:pt x="35" y="121"/>
                </a:lnTo>
                <a:lnTo>
                  <a:pt x="39" y="120"/>
                </a:lnTo>
                <a:lnTo>
                  <a:pt x="42" y="117"/>
                </a:lnTo>
                <a:lnTo>
                  <a:pt x="45" y="116"/>
                </a:lnTo>
                <a:lnTo>
                  <a:pt x="49" y="115"/>
                </a:lnTo>
                <a:lnTo>
                  <a:pt x="54" y="114"/>
                </a:lnTo>
                <a:lnTo>
                  <a:pt x="58" y="112"/>
                </a:lnTo>
                <a:lnTo>
                  <a:pt x="60" y="111"/>
                </a:lnTo>
                <a:lnTo>
                  <a:pt x="64" y="111"/>
                </a:lnTo>
                <a:lnTo>
                  <a:pt x="67" y="110"/>
                </a:lnTo>
                <a:lnTo>
                  <a:pt x="72" y="109"/>
                </a:lnTo>
                <a:lnTo>
                  <a:pt x="77" y="109"/>
                </a:lnTo>
                <a:lnTo>
                  <a:pt x="82" y="107"/>
                </a:lnTo>
                <a:lnTo>
                  <a:pt x="87" y="107"/>
                </a:lnTo>
                <a:lnTo>
                  <a:pt x="93" y="106"/>
                </a:lnTo>
                <a:lnTo>
                  <a:pt x="104" y="105"/>
                </a:lnTo>
                <a:lnTo>
                  <a:pt x="115" y="103"/>
                </a:lnTo>
                <a:lnTo>
                  <a:pt x="126" y="101"/>
                </a:lnTo>
                <a:lnTo>
                  <a:pt x="135" y="100"/>
                </a:lnTo>
                <a:lnTo>
                  <a:pt x="144" y="98"/>
                </a:lnTo>
                <a:lnTo>
                  <a:pt x="152" y="96"/>
                </a:lnTo>
                <a:lnTo>
                  <a:pt x="158" y="94"/>
                </a:lnTo>
                <a:lnTo>
                  <a:pt x="165" y="93"/>
                </a:lnTo>
                <a:lnTo>
                  <a:pt x="165" y="90"/>
                </a:lnTo>
                <a:lnTo>
                  <a:pt x="165" y="89"/>
                </a:lnTo>
                <a:lnTo>
                  <a:pt x="165" y="87"/>
                </a:lnTo>
                <a:lnTo>
                  <a:pt x="165" y="85"/>
                </a:lnTo>
                <a:lnTo>
                  <a:pt x="165" y="84"/>
                </a:lnTo>
                <a:lnTo>
                  <a:pt x="165" y="83"/>
                </a:lnTo>
                <a:lnTo>
                  <a:pt x="165" y="82"/>
                </a:lnTo>
                <a:lnTo>
                  <a:pt x="165" y="75"/>
                </a:lnTo>
                <a:lnTo>
                  <a:pt x="165" y="71"/>
                </a:lnTo>
                <a:lnTo>
                  <a:pt x="163" y="66"/>
                </a:lnTo>
                <a:lnTo>
                  <a:pt x="162" y="61"/>
                </a:lnTo>
                <a:lnTo>
                  <a:pt x="161" y="57"/>
                </a:lnTo>
                <a:lnTo>
                  <a:pt x="158" y="53"/>
                </a:lnTo>
                <a:lnTo>
                  <a:pt x="156" y="50"/>
                </a:lnTo>
                <a:lnTo>
                  <a:pt x="153" y="47"/>
                </a:lnTo>
                <a:lnTo>
                  <a:pt x="150" y="44"/>
                </a:lnTo>
                <a:lnTo>
                  <a:pt x="145" y="41"/>
                </a:lnTo>
                <a:lnTo>
                  <a:pt x="140" y="39"/>
                </a:lnTo>
                <a:lnTo>
                  <a:pt x="135" y="37"/>
                </a:lnTo>
                <a:lnTo>
                  <a:pt x="129" y="35"/>
                </a:lnTo>
                <a:lnTo>
                  <a:pt x="121" y="35"/>
                </a:lnTo>
                <a:lnTo>
                  <a:pt x="115" y="34"/>
                </a:lnTo>
                <a:lnTo>
                  <a:pt x="108" y="34"/>
                </a:lnTo>
                <a:lnTo>
                  <a:pt x="101" y="34"/>
                </a:lnTo>
                <a:lnTo>
                  <a:pt x="94" y="34"/>
                </a:lnTo>
                <a:lnTo>
                  <a:pt x="88" y="35"/>
                </a:lnTo>
                <a:lnTo>
                  <a:pt x="83" y="36"/>
                </a:lnTo>
                <a:lnTo>
                  <a:pt x="78" y="37"/>
                </a:lnTo>
                <a:lnTo>
                  <a:pt x="74" y="39"/>
                </a:lnTo>
                <a:lnTo>
                  <a:pt x="70" y="41"/>
                </a:lnTo>
                <a:lnTo>
                  <a:pt x="66" y="44"/>
                </a:lnTo>
                <a:lnTo>
                  <a:pt x="62" y="46"/>
                </a:lnTo>
                <a:lnTo>
                  <a:pt x="60" y="50"/>
                </a:lnTo>
                <a:lnTo>
                  <a:pt x="56" y="53"/>
                </a:lnTo>
                <a:lnTo>
                  <a:pt x="54" y="57"/>
                </a:lnTo>
                <a:lnTo>
                  <a:pt x="51" y="62"/>
                </a:lnTo>
                <a:lnTo>
                  <a:pt x="50" y="67"/>
                </a:lnTo>
                <a:lnTo>
                  <a:pt x="48" y="73"/>
                </a:lnTo>
                <a:lnTo>
                  <a:pt x="46" y="79"/>
                </a:lnTo>
                <a:lnTo>
                  <a:pt x="7" y="73"/>
                </a:lnTo>
                <a:lnTo>
                  <a:pt x="8" y="67"/>
                </a:lnTo>
                <a:lnTo>
                  <a:pt x="10" y="61"/>
                </a:lnTo>
                <a:lnTo>
                  <a:pt x="12" y="56"/>
                </a:lnTo>
                <a:lnTo>
                  <a:pt x="13" y="51"/>
                </a:lnTo>
                <a:lnTo>
                  <a:pt x="16" y="46"/>
                </a:lnTo>
                <a:lnTo>
                  <a:pt x="18" y="41"/>
                </a:lnTo>
                <a:lnTo>
                  <a:pt x="22" y="36"/>
                </a:lnTo>
                <a:lnTo>
                  <a:pt x="24" y="32"/>
                </a:lnTo>
                <a:lnTo>
                  <a:pt x="28" y="29"/>
                </a:lnTo>
                <a:lnTo>
                  <a:pt x="30" y="25"/>
                </a:lnTo>
                <a:lnTo>
                  <a:pt x="35" y="21"/>
                </a:lnTo>
                <a:lnTo>
                  <a:pt x="39" y="19"/>
                </a:lnTo>
                <a:lnTo>
                  <a:pt x="44" y="16"/>
                </a:lnTo>
                <a:lnTo>
                  <a:pt x="49" y="13"/>
                </a:lnTo>
                <a:lnTo>
                  <a:pt x="54" y="10"/>
                </a:lnTo>
                <a:lnTo>
                  <a:pt x="60" y="9"/>
                </a:lnTo>
                <a:lnTo>
                  <a:pt x="66" y="7"/>
                </a:lnTo>
                <a:lnTo>
                  <a:pt x="72" y="5"/>
                </a:lnTo>
                <a:lnTo>
                  <a:pt x="78" y="3"/>
                </a:lnTo>
                <a:lnTo>
                  <a:pt x="85" y="3"/>
                </a:lnTo>
                <a:lnTo>
                  <a:pt x="92" y="2"/>
                </a:lnTo>
                <a:lnTo>
                  <a:pt x="99" y="0"/>
                </a:lnTo>
                <a:lnTo>
                  <a:pt x="105" y="0"/>
                </a:lnTo>
                <a:lnTo>
                  <a:pt x="114" y="0"/>
                </a:lnTo>
                <a:lnTo>
                  <a:pt x="121" y="0"/>
                </a:lnTo>
                <a:lnTo>
                  <a:pt x="128" y="0"/>
                </a:lnTo>
                <a:lnTo>
                  <a:pt x="135" y="2"/>
                </a:lnTo>
                <a:lnTo>
                  <a:pt x="141" y="2"/>
                </a:lnTo>
                <a:lnTo>
                  <a:pt x="147" y="3"/>
                </a:lnTo>
                <a:lnTo>
                  <a:pt x="152" y="4"/>
                </a:lnTo>
                <a:lnTo>
                  <a:pt x="158" y="5"/>
                </a:lnTo>
                <a:lnTo>
                  <a:pt x="163" y="8"/>
                </a:lnTo>
                <a:lnTo>
                  <a:pt x="167" y="9"/>
                </a:lnTo>
                <a:lnTo>
                  <a:pt x="172" y="12"/>
                </a:lnTo>
                <a:lnTo>
                  <a:pt x="176" y="13"/>
                </a:lnTo>
                <a:lnTo>
                  <a:pt x="179" y="15"/>
                </a:lnTo>
                <a:lnTo>
                  <a:pt x="183" y="18"/>
                </a:lnTo>
                <a:lnTo>
                  <a:pt x="185" y="20"/>
                </a:lnTo>
                <a:lnTo>
                  <a:pt x="189" y="23"/>
                </a:lnTo>
                <a:lnTo>
                  <a:pt x="192" y="25"/>
                </a:lnTo>
                <a:lnTo>
                  <a:pt x="193" y="29"/>
                </a:lnTo>
                <a:lnTo>
                  <a:pt x="195" y="31"/>
                </a:lnTo>
                <a:lnTo>
                  <a:pt x="197" y="35"/>
                </a:lnTo>
                <a:lnTo>
                  <a:pt x="199" y="37"/>
                </a:lnTo>
                <a:lnTo>
                  <a:pt x="200" y="41"/>
                </a:lnTo>
                <a:lnTo>
                  <a:pt x="201" y="45"/>
                </a:lnTo>
                <a:lnTo>
                  <a:pt x="203" y="48"/>
                </a:lnTo>
                <a:lnTo>
                  <a:pt x="204" y="53"/>
                </a:lnTo>
                <a:lnTo>
                  <a:pt x="204" y="56"/>
                </a:lnTo>
                <a:lnTo>
                  <a:pt x="204" y="60"/>
                </a:lnTo>
                <a:lnTo>
                  <a:pt x="205" y="63"/>
                </a:lnTo>
                <a:lnTo>
                  <a:pt x="205" y="67"/>
                </a:lnTo>
                <a:lnTo>
                  <a:pt x="205" y="72"/>
                </a:lnTo>
                <a:lnTo>
                  <a:pt x="205" y="78"/>
                </a:lnTo>
                <a:lnTo>
                  <a:pt x="205" y="83"/>
                </a:lnTo>
                <a:lnTo>
                  <a:pt x="205" y="90"/>
                </a:lnTo>
                <a:lnTo>
                  <a:pt x="205" y="143"/>
                </a:lnTo>
                <a:lnTo>
                  <a:pt x="205" y="157"/>
                </a:lnTo>
                <a:lnTo>
                  <a:pt x="205" y="169"/>
                </a:lnTo>
                <a:lnTo>
                  <a:pt x="206" y="180"/>
                </a:lnTo>
                <a:lnTo>
                  <a:pt x="206" y="189"/>
                </a:lnTo>
                <a:lnTo>
                  <a:pt x="206" y="197"/>
                </a:lnTo>
                <a:lnTo>
                  <a:pt x="206" y="205"/>
                </a:lnTo>
                <a:lnTo>
                  <a:pt x="208" y="210"/>
                </a:lnTo>
                <a:lnTo>
                  <a:pt x="208" y="214"/>
                </a:lnTo>
                <a:lnTo>
                  <a:pt x="209" y="218"/>
                </a:lnTo>
                <a:lnTo>
                  <a:pt x="210" y="222"/>
                </a:lnTo>
                <a:lnTo>
                  <a:pt x="211" y="225"/>
                </a:lnTo>
                <a:lnTo>
                  <a:pt x="211" y="229"/>
                </a:lnTo>
                <a:lnTo>
                  <a:pt x="214" y="233"/>
                </a:lnTo>
                <a:lnTo>
                  <a:pt x="215" y="237"/>
                </a:lnTo>
                <a:lnTo>
                  <a:pt x="216" y="239"/>
                </a:lnTo>
                <a:lnTo>
                  <a:pt x="219" y="243"/>
                </a:lnTo>
                <a:lnTo>
                  <a:pt x="176" y="243"/>
                </a:lnTo>
                <a:lnTo>
                  <a:pt x="174" y="240"/>
                </a:lnTo>
                <a:lnTo>
                  <a:pt x="173" y="237"/>
                </a:lnTo>
                <a:lnTo>
                  <a:pt x="172" y="233"/>
                </a:lnTo>
                <a:lnTo>
                  <a:pt x="171" y="229"/>
                </a:lnTo>
                <a:lnTo>
                  <a:pt x="171" y="225"/>
                </a:lnTo>
                <a:lnTo>
                  <a:pt x="169" y="222"/>
                </a:lnTo>
                <a:lnTo>
                  <a:pt x="168" y="218"/>
                </a:lnTo>
                <a:lnTo>
                  <a:pt x="168" y="21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64" name="Google Shape;1264;p100"/>
          <p:cNvSpPr/>
          <p:nvPr/>
        </p:nvSpPr>
        <p:spPr>
          <a:xfrm>
            <a:off x="5101334" y="2760712"/>
            <a:ext cx="21431" cy="16966"/>
          </a:xfrm>
          <a:custGeom>
            <a:avLst/>
            <a:gdLst/>
            <a:ahLst/>
            <a:cxnLst/>
            <a:rect l="l" t="t" r="r" b="b"/>
            <a:pathLst>
              <a:path w="122" h="94" extrusionOk="0">
                <a:moveTo>
                  <a:pt x="122" y="0"/>
                </a:moveTo>
                <a:lnTo>
                  <a:pt x="115" y="3"/>
                </a:lnTo>
                <a:lnTo>
                  <a:pt x="109" y="5"/>
                </a:lnTo>
                <a:lnTo>
                  <a:pt x="102" y="7"/>
                </a:lnTo>
                <a:lnTo>
                  <a:pt x="94" y="9"/>
                </a:lnTo>
                <a:lnTo>
                  <a:pt x="86" y="12"/>
                </a:lnTo>
                <a:lnTo>
                  <a:pt x="76" y="13"/>
                </a:lnTo>
                <a:lnTo>
                  <a:pt x="66" y="14"/>
                </a:lnTo>
                <a:lnTo>
                  <a:pt x="56" y="16"/>
                </a:lnTo>
                <a:lnTo>
                  <a:pt x="50" y="16"/>
                </a:lnTo>
                <a:lnTo>
                  <a:pt x="44" y="18"/>
                </a:lnTo>
                <a:lnTo>
                  <a:pt x="39" y="19"/>
                </a:lnTo>
                <a:lnTo>
                  <a:pt x="35" y="20"/>
                </a:lnTo>
                <a:lnTo>
                  <a:pt x="31" y="21"/>
                </a:lnTo>
                <a:lnTo>
                  <a:pt x="27" y="21"/>
                </a:lnTo>
                <a:lnTo>
                  <a:pt x="24" y="23"/>
                </a:lnTo>
                <a:lnTo>
                  <a:pt x="21" y="24"/>
                </a:lnTo>
                <a:lnTo>
                  <a:pt x="18" y="25"/>
                </a:lnTo>
                <a:lnTo>
                  <a:pt x="16" y="26"/>
                </a:lnTo>
                <a:lnTo>
                  <a:pt x="15" y="27"/>
                </a:lnTo>
                <a:lnTo>
                  <a:pt x="12" y="30"/>
                </a:lnTo>
                <a:lnTo>
                  <a:pt x="10" y="31"/>
                </a:lnTo>
                <a:lnTo>
                  <a:pt x="8" y="34"/>
                </a:lnTo>
                <a:lnTo>
                  <a:pt x="7" y="35"/>
                </a:lnTo>
                <a:lnTo>
                  <a:pt x="5" y="37"/>
                </a:lnTo>
                <a:lnTo>
                  <a:pt x="3" y="40"/>
                </a:lnTo>
                <a:lnTo>
                  <a:pt x="2" y="41"/>
                </a:lnTo>
                <a:lnTo>
                  <a:pt x="2" y="43"/>
                </a:lnTo>
                <a:lnTo>
                  <a:pt x="1" y="46"/>
                </a:lnTo>
                <a:lnTo>
                  <a:pt x="0" y="48"/>
                </a:lnTo>
                <a:lnTo>
                  <a:pt x="0" y="51"/>
                </a:lnTo>
                <a:lnTo>
                  <a:pt x="0" y="53"/>
                </a:lnTo>
                <a:lnTo>
                  <a:pt x="0" y="56"/>
                </a:lnTo>
                <a:lnTo>
                  <a:pt x="0" y="61"/>
                </a:lnTo>
                <a:lnTo>
                  <a:pt x="0" y="64"/>
                </a:lnTo>
                <a:lnTo>
                  <a:pt x="1" y="68"/>
                </a:lnTo>
                <a:lnTo>
                  <a:pt x="2" y="71"/>
                </a:lnTo>
                <a:lnTo>
                  <a:pt x="5" y="74"/>
                </a:lnTo>
                <a:lnTo>
                  <a:pt x="6" y="78"/>
                </a:lnTo>
                <a:lnTo>
                  <a:pt x="8" y="80"/>
                </a:lnTo>
                <a:lnTo>
                  <a:pt x="12" y="83"/>
                </a:lnTo>
                <a:lnTo>
                  <a:pt x="15" y="85"/>
                </a:lnTo>
                <a:lnTo>
                  <a:pt x="18" y="88"/>
                </a:lnTo>
                <a:lnTo>
                  <a:pt x="22" y="89"/>
                </a:lnTo>
                <a:lnTo>
                  <a:pt x="27" y="91"/>
                </a:lnTo>
                <a:lnTo>
                  <a:pt x="32" y="93"/>
                </a:lnTo>
                <a:lnTo>
                  <a:pt x="37" y="93"/>
                </a:lnTo>
                <a:lnTo>
                  <a:pt x="42" y="94"/>
                </a:lnTo>
                <a:lnTo>
                  <a:pt x="48" y="94"/>
                </a:lnTo>
                <a:lnTo>
                  <a:pt x="53" y="94"/>
                </a:lnTo>
                <a:lnTo>
                  <a:pt x="59" y="93"/>
                </a:lnTo>
                <a:lnTo>
                  <a:pt x="64" y="93"/>
                </a:lnTo>
                <a:lnTo>
                  <a:pt x="70" y="91"/>
                </a:lnTo>
                <a:lnTo>
                  <a:pt x="75" y="90"/>
                </a:lnTo>
                <a:lnTo>
                  <a:pt x="80" y="88"/>
                </a:lnTo>
                <a:lnTo>
                  <a:pt x="85" y="87"/>
                </a:lnTo>
                <a:lnTo>
                  <a:pt x="88" y="84"/>
                </a:lnTo>
                <a:lnTo>
                  <a:pt x="93" y="80"/>
                </a:lnTo>
                <a:lnTo>
                  <a:pt x="97" y="78"/>
                </a:lnTo>
                <a:lnTo>
                  <a:pt x="101" y="75"/>
                </a:lnTo>
                <a:lnTo>
                  <a:pt x="104" y="72"/>
                </a:lnTo>
                <a:lnTo>
                  <a:pt x="108" y="68"/>
                </a:lnTo>
                <a:lnTo>
                  <a:pt x="110" y="64"/>
                </a:lnTo>
                <a:lnTo>
                  <a:pt x="113" y="59"/>
                </a:lnTo>
                <a:lnTo>
                  <a:pt x="115" y="56"/>
                </a:lnTo>
                <a:lnTo>
                  <a:pt x="117" y="52"/>
                </a:lnTo>
                <a:lnTo>
                  <a:pt x="118" y="48"/>
                </a:lnTo>
                <a:lnTo>
                  <a:pt x="119" y="43"/>
                </a:lnTo>
                <a:lnTo>
                  <a:pt x="120" y="39"/>
                </a:lnTo>
                <a:lnTo>
                  <a:pt x="120" y="34"/>
                </a:lnTo>
                <a:lnTo>
                  <a:pt x="122" y="27"/>
                </a:lnTo>
                <a:lnTo>
                  <a:pt x="122" y="23"/>
                </a:lnTo>
                <a:lnTo>
                  <a:pt x="122" y="15"/>
                </a:lnTo>
                <a:lnTo>
                  <a:pt x="122" y="0"/>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65" name="Google Shape;1265;p100"/>
          <p:cNvSpPr/>
          <p:nvPr/>
        </p:nvSpPr>
        <p:spPr>
          <a:xfrm>
            <a:off x="5137945" y="2739281"/>
            <a:ext cx="35719" cy="43755"/>
          </a:xfrm>
          <a:custGeom>
            <a:avLst/>
            <a:gdLst/>
            <a:ahLst/>
            <a:cxnLst/>
            <a:rect l="l" t="t" r="r" b="b"/>
            <a:pathLst>
              <a:path w="197" h="248" extrusionOk="0">
                <a:moveTo>
                  <a:pt x="0" y="171"/>
                </a:moveTo>
                <a:lnTo>
                  <a:pt x="39" y="165"/>
                </a:lnTo>
                <a:lnTo>
                  <a:pt x="40" y="171"/>
                </a:lnTo>
                <a:lnTo>
                  <a:pt x="42" y="178"/>
                </a:lnTo>
                <a:lnTo>
                  <a:pt x="44" y="182"/>
                </a:lnTo>
                <a:lnTo>
                  <a:pt x="45" y="187"/>
                </a:lnTo>
                <a:lnTo>
                  <a:pt x="48" y="191"/>
                </a:lnTo>
                <a:lnTo>
                  <a:pt x="52" y="195"/>
                </a:lnTo>
                <a:lnTo>
                  <a:pt x="54" y="200"/>
                </a:lnTo>
                <a:lnTo>
                  <a:pt x="58" y="202"/>
                </a:lnTo>
                <a:lnTo>
                  <a:pt x="63" y="206"/>
                </a:lnTo>
                <a:lnTo>
                  <a:pt x="66" y="208"/>
                </a:lnTo>
                <a:lnTo>
                  <a:pt x="71" y="211"/>
                </a:lnTo>
                <a:lnTo>
                  <a:pt x="76" y="212"/>
                </a:lnTo>
                <a:lnTo>
                  <a:pt x="82" y="213"/>
                </a:lnTo>
                <a:lnTo>
                  <a:pt x="88" y="214"/>
                </a:lnTo>
                <a:lnTo>
                  <a:pt x="95" y="214"/>
                </a:lnTo>
                <a:lnTo>
                  <a:pt x="101" y="216"/>
                </a:lnTo>
                <a:lnTo>
                  <a:pt x="108" y="214"/>
                </a:lnTo>
                <a:lnTo>
                  <a:pt x="114" y="214"/>
                </a:lnTo>
                <a:lnTo>
                  <a:pt x="119" y="213"/>
                </a:lnTo>
                <a:lnTo>
                  <a:pt x="125" y="212"/>
                </a:lnTo>
                <a:lnTo>
                  <a:pt x="130" y="211"/>
                </a:lnTo>
                <a:lnTo>
                  <a:pt x="134" y="208"/>
                </a:lnTo>
                <a:lnTo>
                  <a:pt x="139" y="207"/>
                </a:lnTo>
                <a:lnTo>
                  <a:pt x="143" y="203"/>
                </a:lnTo>
                <a:lnTo>
                  <a:pt x="145" y="201"/>
                </a:lnTo>
                <a:lnTo>
                  <a:pt x="147" y="198"/>
                </a:lnTo>
                <a:lnTo>
                  <a:pt x="150" y="195"/>
                </a:lnTo>
                <a:lnTo>
                  <a:pt x="152" y="191"/>
                </a:lnTo>
                <a:lnTo>
                  <a:pt x="154" y="189"/>
                </a:lnTo>
                <a:lnTo>
                  <a:pt x="155" y="185"/>
                </a:lnTo>
                <a:lnTo>
                  <a:pt x="155" y="181"/>
                </a:lnTo>
                <a:lnTo>
                  <a:pt x="156" y="178"/>
                </a:lnTo>
                <a:lnTo>
                  <a:pt x="155" y="174"/>
                </a:lnTo>
                <a:lnTo>
                  <a:pt x="155" y="171"/>
                </a:lnTo>
                <a:lnTo>
                  <a:pt x="154" y="168"/>
                </a:lnTo>
                <a:lnTo>
                  <a:pt x="152" y="165"/>
                </a:lnTo>
                <a:lnTo>
                  <a:pt x="151" y="163"/>
                </a:lnTo>
                <a:lnTo>
                  <a:pt x="149" y="160"/>
                </a:lnTo>
                <a:lnTo>
                  <a:pt x="146" y="158"/>
                </a:lnTo>
                <a:lnTo>
                  <a:pt x="144" y="155"/>
                </a:lnTo>
                <a:lnTo>
                  <a:pt x="141" y="154"/>
                </a:lnTo>
                <a:lnTo>
                  <a:pt x="138" y="153"/>
                </a:lnTo>
                <a:lnTo>
                  <a:pt x="134" y="152"/>
                </a:lnTo>
                <a:lnTo>
                  <a:pt x="129" y="149"/>
                </a:lnTo>
                <a:lnTo>
                  <a:pt x="124" y="148"/>
                </a:lnTo>
                <a:lnTo>
                  <a:pt x="117" y="147"/>
                </a:lnTo>
                <a:lnTo>
                  <a:pt x="111" y="144"/>
                </a:lnTo>
                <a:lnTo>
                  <a:pt x="102" y="142"/>
                </a:lnTo>
                <a:lnTo>
                  <a:pt x="92" y="139"/>
                </a:lnTo>
                <a:lnTo>
                  <a:pt x="82" y="137"/>
                </a:lnTo>
                <a:lnTo>
                  <a:pt x="74" y="135"/>
                </a:lnTo>
                <a:lnTo>
                  <a:pt x="65" y="132"/>
                </a:lnTo>
                <a:lnTo>
                  <a:pt x="58" y="130"/>
                </a:lnTo>
                <a:lnTo>
                  <a:pt x="52" y="127"/>
                </a:lnTo>
                <a:lnTo>
                  <a:pt x="45" y="125"/>
                </a:lnTo>
                <a:lnTo>
                  <a:pt x="42" y="123"/>
                </a:lnTo>
                <a:lnTo>
                  <a:pt x="37" y="121"/>
                </a:lnTo>
                <a:lnTo>
                  <a:pt x="33" y="119"/>
                </a:lnTo>
                <a:lnTo>
                  <a:pt x="29" y="116"/>
                </a:lnTo>
                <a:lnTo>
                  <a:pt x="26" y="114"/>
                </a:lnTo>
                <a:lnTo>
                  <a:pt x="23" y="110"/>
                </a:lnTo>
                <a:lnTo>
                  <a:pt x="20" y="107"/>
                </a:lnTo>
                <a:lnTo>
                  <a:pt x="17" y="104"/>
                </a:lnTo>
                <a:lnTo>
                  <a:pt x="15" y="100"/>
                </a:lnTo>
                <a:lnTo>
                  <a:pt x="13" y="96"/>
                </a:lnTo>
                <a:lnTo>
                  <a:pt x="11" y="93"/>
                </a:lnTo>
                <a:lnTo>
                  <a:pt x="10" y="89"/>
                </a:lnTo>
                <a:lnTo>
                  <a:pt x="8" y="85"/>
                </a:lnTo>
                <a:lnTo>
                  <a:pt x="7" y="82"/>
                </a:lnTo>
                <a:lnTo>
                  <a:pt x="7" y="77"/>
                </a:lnTo>
                <a:lnTo>
                  <a:pt x="6" y="73"/>
                </a:lnTo>
                <a:lnTo>
                  <a:pt x="6" y="68"/>
                </a:lnTo>
                <a:lnTo>
                  <a:pt x="6" y="64"/>
                </a:lnTo>
                <a:lnTo>
                  <a:pt x="7" y="61"/>
                </a:lnTo>
                <a:lnTo>
                  <a:pt x="7" y="57"/>
                </a:lnTo>
                <a:lnTo>
                  <a:pt x="8" y="53"/>
                </a:lnTo>
                <a:lnTo>
                  <a:pt x="10" y="50"/>
                </a:lnTo>
                <a:lnTo>
                  <a:pt x="11" y="46"/>
                </a:lnTo>
                <a:lnTo>
                  <a:pt x="12" y="42"/>
                </a:lnTo>
                <a:lnTo>
                  <a:pt x="13" y="40"/>
                </a:lnTo>
                <a:lnTo>
                  <a:pt x="16" y="36"/>
                </a:lnTo>
                <a:lnTo>
                  <a:pt x="17" y="32"/>
                </a:lnTo>
                <a:lnTo>
                  <a:pt x="20" y="30"/>
                </a:lnTo>
                <a:lnTo>
                  <a:pt x="22" y="26"/>
                </a:lnTo>
                <a:lnTo>
                  <a:pt x="24" y="24"/>
                </a:lnTo>
                <a:lnTo>
                  <a:pt x="27" y="21"/>
                </a:lnTo>
                <a:lnTo>
                  <a:pt x="31" y="19"/>
                </a:lnTo>
                <a:lnTo>
                  <a:pt x="33" y="16"/>
                </a:lnTo>
                <a:lnTo>
                  <a:pt x="36" y="15"/>
                </a:lnTo>
                <a:lnTo>
                  <a:pt x="38" y="14"/>
                </a:lnTo>
                <a:lnTo>
                  <a:pt x="42" y="12"/>
                </a:lnTo>
                <a:lnTo>
                  <a:pt x="44" y="10"/>
                </a:lnTo>
                <a:lnTo>
                  <a:pt x="48" y="9"/>
                </a:lnTo>
                <a:lnTo>
                  <a:pt x="52" y="8"/>
                </a:lnTo>
                <a:lnTo>
                  <a:pt x="55" y="7"/>
                </a:lnTo>
                <a:lnTo>
                  <a:pt x="59" y="5"/>
                </a:lnTo>
                <a:lnTo>
                  <a:pt x="63" y="4"/>
                </a:lnTo>
                <a:lnTo>
                  <a:pt x="68" y="3"/>
                </a:lnTo>
                <a:lnTo>
                  <a:pt x="71" y="2"/>
                </a:lnTo>
                <a:lnTo>
                  <a:pt x="76" y="2"/>
                </a:lnTo>
                <a:lnTo>
                  <a:pt x="80" y="0"/>
                </a:lnTo>
                <a:lnTo>
                  <a:pt x="85" y="0"/>
                </a:lnTo>
                <a:lnTo>
                  <a:pt x="90" y="0"/>
                </a:lnTo>
                <a:lnTo>
                  <a:pt x="93" y="0"/>
                </a:lnTo>
                <a:lnTo>
                  <a:pt x="101" y="0"/>
                </a:lnTo>
                <a:lnTo>
                  <a:pt x="107" y="0"/>
                </a:lnTo>
                <a:lnTo>
                  <a:pt x="114" y="2"/>
                </a:lnTo>
                <a:lnTo>
                  <a:pt x="120" y="2"/>
                </a:lnTo>
                <a:lnTo>
                  <a:pt x="127" y="3"/>
                </a:lnTo>
                <a:lnTo>
                  <a:pt x="131" y="5"/>
                </a:lnTo>
                <a:lnTo>
                  <a:pt x="138" y="7"/>
                </a:lnTo>
                <a:lnTo>
                  <a:pt x="143" y="8"/>
                </a:lnTo>
                <a:lnTo>
                  <a:pt x="147" y="10"/>
                </a:lnTo>
                <a:lnTo>
                  <a:pt x="152" y="13"/>
                </a:lnTo>
                <a:lnTo>
                  <a:pt x="157" y="15"/>
                </a:lnTo>
                <a:lnTo>
                  <a:pt x="161" y="18"/>
                </a:lnTo>
                <a:lnTo>
                  <a:pt x="165" y="20"/>
                </a:lnTo>
                <a:lnTo>
                  <a:pt x="168" y="24"/>
                </a:lnTo>
                <a:lnTo>
                  <a:pt x="171" y="26"/>
                </a:lnTo>
                <a:lnTo>
                  <a:pt x="175" y="30"/>
                </a:lnTo>
                <a:lnTo>
                  <a:pt x="177" y="34"/>
                </a:lnTo>
                <a:lnTo>
                  <a:pt x="178" y="37"/>
                </a:lnTo>
                <a:lnTo>
                  <a:pt x="181" y="42"/>
                </a:lnTo>
                <a:lnTo>
                  <a:pt x="182" y="46"/>
                </a:lnTo>
                <a:lnTo>
                  <a:pt x="184" y="51"/>
                </a:lnTo>
                <a:lnTo>
                  <a:pt x="186" y="56"/>
                </a:lnTo>
                <a:lnTo>
                  <a:pt x="187" y="61"/>
                </a:lnTo>
                <a:lnTo>
                  <a:pt x="188" y="67"/>
                </a:lnTo>
                <a:lnTo>
                  <a:pt x="149" y="72"/>
                </a:lnTo>
                <a:lnTo>
                  <a:pt x="147" y="68"/>
                </a:lnTo>
                <a:lnTo>
                  <a:pt x="146" y="63"/>
                </a:lnTo>
                <a:lnTo>
                  <a:pt x="145" y="60"/>
                </a:lnTo>
                <a:lnTo>
                  <a:pt x="144" y="56"/>
                </a:lnTo>
                <a:lnTo>
                  <a:pt x="141" y="52"/>
                </a:lnTo>
                <a:lnTo>
                  <a:pt x="139" y="50"/>
                </a:lnTo>
                <a:lnTo>
                  <a:pt x="136" y="46"/>
                </a:lnTo>
                <a:lnTo>
                  <a:pt x="133" y="44"/>
                </a:lnTo>
                <a:lnTo>
                  <a:pt x="129" y="41"/>
                </a:lnTo>
                <a:lnTo>
                  <a:pt x="125" y="39"/>
                </a:lnTo>
                <a:lnTo>
                  <a:pt x="122" y="37"/>
                </a:lnTo>
                <a:lnTo>
                  <a:pt x="118" y="36"/>
                </a:lnTo>
                <a:lnTo>
                  <a:pt x="113" y="35"/>
                </a:lnTo>
                <a:lnTo>
                  <a:pt x="108" y="34"/>
                </a:lnTo>
                <a:lnTo>
                  <a:pt x="102" y="34"/>
                </a:lnTo>
                <a:lnTo>
                  <a:pt x="97" y="34"/>
                </a:lnTo>
                <a:lnTo>
                  <a:pt x="90" y="34"/>
                </a:lnTo>
                <a:lnTo>
                  <a:pt x="83" y="34"/>
                </a:lnTo>
                <a:lnTo>
                  <a:pt x="79" y="35"/>
                </a:lnTo>
                <a:lnTo>
                  <a:pt x="72" y="36"/>
                </a:lnTo>
                <a:lnTo>
                  <a:pt x="69" y="37"/>
                </a:lnTo>
                <a:lnTo>
                  <a:pt x="64" y="39"/>
                </a:lnTo>
                <a:lnTo>
                  <a:pt x="60" y="40"/>
                </a:lnTo>
                <a:lnTo>
                  <a:pt x="58" y="42"/>
                </a:lnTo>
                <a:lnTo>
                  <a:pt x="54" y="45"/>
                </a:lnTo>
                <a:lnTo>
                  <a:pt x="52" y="47"/>
                </a:lnTo>
                <a:lnTo>
                  <a:pt x="50" y="50"/>
                </a:lnTo>
                <a:lnTo>
                  <a:pt x="48" y="52"/>
                </a:lnTo>
                <a:lnTo>
                  <a:pt x="47" y="55"/>
                </a:lnTo>
                <a:lnTo>
                  <a:pt x="45" y="58"/>
                </a:lnTo>
                <a:lnTo>
                  <a:pt x="45" y="61"/>
                </a:lnTo>
                <a:lnTo>
                  <a:pt x="45" y="64"/>
                </a:lnTo>
                <a:lnTo>
                  <a:pt x="45" y="66"/>
                </a:lnTo>
                <a:lnTo>
                  <a:pt x="45" y="68"/>
                </a:lnTo>
                <a:lnTo>
                  <a:pt x="45" y="69"/>
                </a:lnTo>
                <a:lnTo>
                  <a:pt x="47" y="72"/>
                </a:lnTo>
                <a:lnTo>
                  <a:pt x="47" y="73"/>
                </a:lnTo>
                <a:lnTo>
                  <a:pt x="48" y="74"/>
                </a:lnTo>
                <a:lnTo>
                  <a:pt x="49" y="77"/>
                </a:lnTo>
                <a:lnTo>
                  <a:pt x="50" y="78"/>
                </a:lnTo>
                <a:lnTo>
                  <a:pt x="52" y="79"/>
                </a:lnTo>
                <a:lnTo>
                  <a:pt x="53" y="82"/>
                </a:lnTo>
                <a:lnTo>
                  <a:pt x="55" y="83"/>
                </a:lnTo>
                <a:lnTo>
                  <a:pt x="56" y="84"/>
                </a:lnTo>
                <a:lnTo>
                  <a:pt x="59" y="85"/>
                </a:lnTo>
                <a:lnTo>
                  <a:pt x="60" y="87"/>
                </a:lnTo>
                <a:lnTo>
                  <a:pt x="63" y="88"/>
                </a:lnTo>
                <a:lnTo>
                  <a:pt x="65" y="89"/>
                </a:lnTo>
                <a:lnTo>
                  <a:pt x="68" y="89"/>
                </a:lnTo>
                <a:lnTo>
                  <a:pt x="70" y="90"/>
                </a:lnTo>
                <a:lnTo>
                  <a:pt x="74" y="91"/>
                </a:lnTo>
                <a:lnTo>
                  <a:pt x="77" y="93"/>
                </a:lnTo>
                <a:lnTo>
                  <a:pt x="82" y="94"/>
                </a:lnTo>
                <a:lnTo>
                  <a:pt x="88" y="95"/>
                </a:lnTo>
                <a:lnTo>
                  <a:pt x="95" y="98"/>
                </a:lnTo>
                <a:lnTo>
                  <a:pt x="101" y="99"/>
                </a:lnTo>
                <a:lnTo>
                  <a:pt x="112" y="101"/>
                </a:lnTo>
                <a:lnTo>
                  <a:pt x="120" y="105"/>
                </a:lnTo>
                <a:lnTo>
                  <a:pt x="129" y="107"/>
                </a:lnTo>
                <a:lnTo>
                  <a:pt x="138" y="110"/>
                </a:lnTo>
                <a:lnTo>
                  <a:pt x="144" y="111"/>
                </a:lnTo>
                <a:lnTo>
                  <a:pt x="151" y="114"/>
                </a:lnTo>
                <a:lnTo>
                  <a:pt x="156" y="116"/>
                </a:lnTo>
                <a:lnTo>
                  <a:pt x="161" y="117"/>
                </a:lnTo>
                <a:lnTo>
                  <a:pt x="165" y="120"/>
                </a:lnTo>
                <a:lnTo>
                  <a:pt x="168" y="122"/>
                </a:lnTo>
                <a:lnTo>
                  <a:pt x="172" y="123"/>
                </a:lnTo>
                <a:lnTo>
                  <a:pt x="176" y="127"/>
                </a:lnTo>
                <a:lnTo>
                  <a:pt x="179" y="130"/>
                </a:lnTo>
                <a:lnTo>
                  <a:pt x="182" y="132"/>
                </a:lnTo>
                <a:lnTo>
                  <a:pt x="184" y="136"/>
                </a:lnTo>
                <a:lnTo>
                  <a:pt x="187" y="138"/>
                </a:lnTo>
                <a:lnTo>
                  <a:pt x="189" y="142"/>
                </a:lnTo>
                <a:lnTo>
                  <a:pt x="192" y="146"/>
                </a:lnTo>
                <a:lnTo>
                  <a:pt x="193" y="150"/>
                </a:lnTo>
                <a:lnTo>
                  <a:pt x="194" y="154"/>
                </a:lnTo>
                <a:lnTo>
                  <a:pt x="195" y="159"/>
                </a:lnTo>
                <a:lnTo>
                  <a:pt x="197" y="163"/>
                </a:lnTo>
                <a:lnTo>
                  <a:pt x="197" y="168"/>
                </a:lnTo>
                <a:lnTo>
                  <a:pt x="197" y="173"/>
                </a:lnTo>
                <a:lnTo>
                  <a:pt x="197" y="178"/>
                </a:lnTo>
                <a:lnTo>
                  <a:pt x="195" y="182"/>
                </a:lnTo>
                <a:lnTo>
                  <a:pt x="195" y="187"/>
                </a:lnTo>
                <a:lnTo>
                  <a:pt x="194" y="192"/>
                </a:lnTo>
                <a:lnTo>
                  <a:pt x="192" y="197"/>
                </a:lnTo>
                <a:lnTo>
                  <a:pt x="191" y="202"/>
                </a:lnTo>
                <a:lnTo>
                  <a:pt x="188" y="207"/>
                </a:lnTo>
                <a:lnTo>
                  <a:pt x="186" y="211"/>
                </a:lnTo>
                <a:lnTo>
                  <a:pt x="182" y="216"/>
                </a:lnTo>
                <a:lnTo>
                  <a:pt x="178" y="219"/>
                </a:lnTo>
                <a:lnTo>
                  <a:pt x="175" y="223"/>
                </a:lnTo>
                <a:lnTo>
                  <a:pt x="171" y="227"/>
                </a:lnTo>
                <a:lnTo>
                  <a:pt x="166" y="230"/>
                </a:lnTo>
                <a:lnTo>
                  <a:pt x="161" y="233"/>
                </a:lnTo>
                <a:lnTo>
                  <a:pt x="156" y="237"/>
                </a:lnTo>
                <a:lnTo>
                  <a:pt x="151" y="239"/>
                </a:lnTo>
                <a:lnTo>
                  <a:pt x="145" y="240"/>
                </a:lnTo>
                <a:lnTo>
                  <a:pt x="140" y="243"/>
                </a:lnTo>
                <a:lnTo>
                  <a:pt x="134" y="244"/>
                </a:lnTo>
                <a:lnTo>
                  <a:pt x="128" y="245"/>
                </a:lnTo>
                <a:lnTo>
                  <a:pt x="122" y="246"/>
                </a:lnTo>
                <a:lnTo>
                  <a:pt x="114" y="248"/>
                </a:lnTo>
                <a:lnTo>
                  <a:pt x="108" y="248"/>
                </a:lnTo>
                <a:lnTo>
                  <a:pt x="101" y="248"/>
                </a:lnTo>
                <a:lnTo>
                  <a:pt x="90" y="248"/>
                </a:lnTo>
                <a:lnTo>
                  <a:pt x="80" y="246"/>
                </a:lnTo>
                <a:lnTo>
                  <a:pt x="70" y="245"/>
                </a:lnTo>
                <a:lnTo>
                  <a:pt x="60" y="244"/>
                </a:lnTo>
                <a:lnTo>
                  <a:pt x="52" y="240"/>
                </a:lnTo>
                <a:lnTo>
                  <a:pt x="44" y="238"/>
                </a:lnTo>
                <a:lnTo>
                  <a:pt x="37" y="234"/>
                </a:lnTo>
                <a:lnTo>
                  <a:pt x="31" y="229"/>
                </a:lnTo>
                <a:lnTo>
                  <a:pt x="24" y="224"/>
                </a:lnTo>
                <a:lnTo>
                  <a:pt x="20" y="218"/>
                </a:lnTo>
                <a:lnTo>
                  <a:pt x="15" y="212"/>
                </a:lnTo>
                <a:lnTo>
                  <a:pt x="11" y="205"/>
                </a:lnTo>
                <a:lnTo>
                  <a:pt x="7" y="197"/>
                </a:lnTo>
                <a:lnTo>
                  <a:pt x="4" y="190"/>
                </a:lnTo>
                <a:lnTo>
                  <a:pt x="1" y="181"/>
                </a:lnTo>
                <a:lnTo>
                  <a:pt x="0" y="171"/>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66" name="Google Shape;1266;p100"/>
          <p:cNvSpPr/>
          <p:nvPr/>
        </p:nvSpPr>
        <p:spPr>
          <a:xfrm>
            <a:off x="5178129" y="2724994"/>
            <a:ext cx="20538" cy="58043"/>
          </a:xfrm>
          <a:custGeom>
            <a:avLst/>
            <a:gdLst/>
            <a:ahLst/>
            <a:cxnLst/>
            <a:rect l="l" t="t" r="r" b="b"/>
            <a:pathLst>
              <a:path w="116" h="323" extrusionOk="0">
                <a:moveTo>
                  <a:pt x="110" y="284"/>
                </a:moveTo>
                <a:lnTo>
                  <a:pt x="116" y="320"/>
                </a:lnTo>
                <a:lnTo>
                  <a:pt x="112" y="320"/>
                </a:lnTo>
                <a:lnTo>
                  <a:pt x="107" y="321"/>
                </a:lnTo>
                <a:lnTo>
                  <a:pt x="104" y="322"/>
                </a:lnTo>
                <a:lnTo>
                  <a:pt x="100" y="322"/>
                </a:lnTo>
                <a:lnTo>
                  <a:pt x="96" y="322"/>
                </a:lnTo>
                <a:lnTo>
                  <a:pt x="93" y="322"/>
                </a:lnTo>
                <a:lnTo>
                  <a:pt x="89" y="323"/>
                </a:lnTo>
                <a:lnTo>
                  <a:pt x="85" y="323"/>
                </a:lnTo>
                <a:lnTo>
                  <a:pt x="80" y="323"/>
                </a:lnTo>
                <a:lnTo>
                  <a:pt x="76" y="322"/>
                </a:lnTo>
                <a:lnTo>
                  <a:pt x="71" y="322"/>
                </a:lnTo>
                <a:lnTo>
                  <a:pt x="67" y="321"/>
                </a:lnTo>
                <a:lnTo>
                  <a:pt x="62" y="320"/>
                </a:lnTo>
                <a:lnTo>
                  <a:pt x="58" y="318"/>
                </a:lnTo>
                <a:lnTo>
                  <a:pt x="55" y="317"/>
                </a:lnTo>
                <a:lnTo>
                  <a:pt x="52" y="316"/>
                </a:lnTo>
                <a:lnTo>
                  <a:pt x="48" y="315"/>
                </a:lnTo>
                <a:lnTo>
                  <a:pt x="46" y="312"/>
                </a:lnTo>
                <a:lnTo>
                  <a:pt x="44" y="310"/>
                </a:lnTo>
                <a:lnTo>
                  <a:pt x="41" y="309"/>
                </a:lnTo>
                <a:lnTo>
                  <a:pt x="40" y="306"/>
                </a:lnTo>
                <a:lnTo>
                  <a:pt x="37" y="304"/>
                </a:lnTo>
                <a:lnTo>
                  <a:pt x="36" y="300"/>
                </a:lnTo>
                <a:lnTo>
                  <a:pt x="35" y="298"/>
                </a:lnTo>
                <a:lnTo>
                  <a:pt x="34" y="295"/>
                </a:lnTo>
                <a:lnTo>
                  <a:pt x="32" y="290"/>
                </a:lnTo>
                <a:lnTo>
                  <a:pt x="32" y="285"/>
                </a:lnTo>
                <a:lnTo>
                  <a:pt x="31" y="280"/>
                </a:lnTo>
                <a:lnTo>
                  <a:pt x="31" y="274"/>
                </a:lnTo>
                <a:lnTo>
                  <a:pt x="30" y="267"/>
                </a:lnTo>
                <a:lnTo>
                  <a:pt x="30" y="259"/>
                </a:lnTo>
                <a:lnTo>
                  <a:pt x="30" y="251"/>
                </a:lnTo>
                <a:lnTo>
                  <a:pt x="30" y="114"/>
                </a:lnTo>
                <a:lnTo>
                  <a:pt x="0" y="114"/>
                </a:lnTo>
                <a:lnTo>
                  <a:pt x="0" y="82"/>
                </a:lnTo>
                <a:lnTo>
                  <a:pt x="30" y="82"/>
                </a:lnTo>
                <a:lnTo>
                  <a:pt x="30" y="23"/>
                </a:lnTo>
                <a:lnTo>
                  <a:pt x="71" y="0"/>
                </a:lnTo>
                <a:lnTo>
                  <a:pt x="71" y="82"/>
                </a:lnTo>
                <a:lnTo>
                  <a:pt x="110" y="82"/>
                </a:lnTo>
                <a:lnTo>
                  <a:pt x="110" y="114"/>
                </a:lnTo>
                <a:lnTo>
                  <a:pt x="71" y="114"/>
                </a:lnTo>
                <a:lnTo>
                  <a:pt x="71" y="252"/>
                </a:lnTo>
                <a:lnTo>
                  <a:pt x="71" y="257"/>
                </a:lnTo>
                <a:lnTo>
                  <a:pt x="71" y="261"/>
                </a:lnTo>
                <a:lnTo>
                  <a:pt x="71" y="264"/>
                </a:lnTo>
                <a:lnTo>
                  <a:pt x="71" y="267"/>
                </a:lnTo>
                <a:lnTo>
                  <a:pt x="71" y="269"/>
                </a:lnTo>
                <a:lnTo>
                  <a:pt x="71" y="272"/>
                </a:lnTo>
                <a:lnTo>
                  <a:pt x="72" y="273"/>
                </a:lnTo>
                <a:lnTo>
                  <a:pt x="72" y="274"/>
                </a:lnTo>
                <a:lnTo>
                  <a:pt x="73" y="275"/>
                </a:lnTo>
                <a:lnTo>
                  <a:pt x="73" y="277"/>
                </a:lnTo>
                <a:lnTo>
                  <a:pt x="74" y="278"/>
                </a:lnTo>
                <a:lnTo>
                  <a:pt x="74" y="279"/>
                </a:lnTo>
                <a:lnTo>
                  <a:pt x="76" y="280"/>
                </a:lnTo>
                <a:lnTo>
                  <a:pt x="77" y="280"/>
                </a:lnTo>
                <a:lnTo>
                  <a:pt x="78" y="282"/>
                </a:lnTo>
                <a:lnTo>
                  <a:pt x="79" y="283"/>
                </a:lnTo>
                <a:lnTo>
                  <a:pt x="80" y="283"/>
                </a:lnTo>
                <a:lnTo>
                  <a:pt x="82" y="284"/>
                </a:lnTo>
                <a:lnTo>
                  <a:pt x="83" y="284"/>
                </a:lnTo>
                <a:lnTo>
                  <a:pt x="85" y="285"/>
                </a:lnTo>
                <a:lnTo>
                  <a:pt x="87" y="285"/>
                </a:lnTo>
                <a:lnTo>
                  <a:pt x="89" y="285"/>
                </a:lnTo>
                <a:lnTo>
                  <a:pt x="90" y="285"/>
                </a:lnTo>
                <a:lnTo>
                  <a:pt x="93" y="285"/>
                </a:lnTo>
                <a:lnTo>
                  <a:pt x="94" y="285"/>
                </a:lnTo>
                <a:lnTo>
                  <a:pt x="96" y="285"/>
                </a:lnTo>
                <a:lnTo>
                  <a:pt x="99" y="285"/>
                </a:lnTo>
                <a:lnTo>
                  <a:pt x="100" y="285"/>
                </a:lnTo>
                <a:lnTo>
                  <a:pt x="103" y="285"/>
                </a:lnTo>
                <a:lnTo>
                  <a:pt x="105" y="284"/>
                </a:lnTo>
                <a:lnTo>
                  <a:pt x="107" y="284"/>
                </a:lnTo>
                <a:lnTo>
                  <a:pt x="110" y="28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67" name="Google Shape;1267;p100"/>
          <p:cNvSpPr/>
          <p:nvPr/>
        </p:nvSpPr>
        <p:spPr>
          <a:xfrm>
            <a:off x="5110264" y="3433117"/>
            <a:ext cx="613951" cy="9528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19"/>
              <a:buFont typeface="Arial"/>
              <a:buNone/>
            </a:pPr>
            <a:r>
              <a:rPr lang="en-US" sz="619" b="0" u="none">
                <a:solidFill>
                  <a:srgbClr val="000000"/>
                </a:solidFill>
                <a:latin typeface="Arial"/>
                <a:ea typeface="Arial"/>
                <a:cs typeface="Arial"/>
                <a:sym typeface="Arial"/>
              </a:rPr>
              <a:t>(Spacing (mm) : )</a:t>
            </a:r>
            <a:endParaRPr sz="1350" b="0" u="none">
              <a:solidFill>
                <a:schemeClr val="dk1"/>
              </a:solidFill>
              <a:latin typeface="Times New Roman"/>
              <a:ea typeface="Times New Roman"/>
              <a:cs typeface="Times New Roman"/>
              <a:sym typeface="Times New Roman"/>
            </a:endParaRPr>
          </a:p>
        </p:txBody>
      </p:sp>
      <p:sp>
        <p:nvSpPr>
          <p:cNvPr id="1268" name="Google Shape;1268;p100"/>
          <p:cNvSpPr/>
          <p:nvPr/>
        </p:nvSpPr>
        <p:spPr>
          <a:xfrm>
            <a:off x="5051327" y="2845544"/>
            <a:ext cx="45541" cy="58936"/>
          </a:xfrm>
          <a:custGeom>
            <a:avLst/>
            <a:gdLst/>
            <a:ahLst/>
            <a:cxnLst/>
            <a:rect l="l" t="t" r="r" b="b"/>
            <a:pathLst>
              <a:path w="258" h="329" extrusionOk="0">
                <a:moveTo>
                  <a:pt x="0" y="329"/>
                </a:moveTo>
                <a:lnTo>
                  <a:pt x="0" y="0"/>
                </a:lnTo>
                <a:lnTo>
                  <a:pt x="44" y="0"/>
                </a:lnTo>
                <a:lnTo>
                  <a:pt x="216" y="258"/>
                </a:lnTo>
                <a:lnTo>
                  <a:pt x="216" y="0"/>
                </a:lnTo>
                <a:lnTo>
                  <a:pt x="258" y="0"/>
                </a:lnTo>
                <a:lnTo>
                  <a:pt x="258" y="329"/>
                </a:lnTo>
                <a:lnTo>
                  <a:pt x="214" y="329"/>
                </a:lnTo>
                <a:lnTo>
                  <a:pt x="41" y="70"/>
                </a:lnTo>
                <a:lnTo>
                  <a:pt x="41" y="329"/>
                </a:lnTo>
                <a:lnTo>
                  <a:pt x="0" y="32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69" name="Google Shape;1269;p100"/>
          <p:cNvSpPr/>
          <p:nvPr/>
        </p:nvSpPr>
        <p:spPr>
          <a:xfrm>
            <a:off x="5106691" y="2860725"/>
            <a:ext cx="39291" cy="44648"/>
          </a:xfrm>
          <a:custGeom>
            <a:avLst/>
            <a:gdLst/>
            <a:ahLst/>
            <a:cxnLst/>
            <a:rect l="l" t="t" r="r" b="b"/>
            <a:pathLst>
              <a:path w="221" h="248" extrusionOk="0">
                <a:moveTo>
                  <a:pt x="0" y="124"/>
                </a:moveTo>
                <a:lnTo>
                  <a:pt x="0" y="108"/>
                </a:lnTo>
                <a:lnTo>
                  <a:pt x="1" y="94"/>
                </a:lnTo>
                <a:lnTo>
                  <a:pt x="5" y="80"/>
                </a:lnTo>
                <a:lnTo>
                  <a:pt x="8" y="68"/>
                </a:lnTo>
                <a:lnTo>
                  <a:pt x="13" y="55"/>
                </a:lnTo>
                <a:lnTo>
                  <a:pt x="19" y="46"/>
                </a:lnTo>
                <a:lnTo>
                  <a:pt x="27" y="36"/>
                </a:lnTo>
                <a:lnTo>
                  <a:pt x="35" y="27"/>
                </a:lnTo>
                <a:lnTo>
                  <a:pt x="44" y="21"/>
                </a:lnTo>
                <a:lnTo>
                  <a:pt x="53" y="16"/>
                </a:lnTo>
                <a:lnTo>
                  <a:pt x="61" y="11"/>
                </a:lnTo>
                <a:lnTo>
                  <a:pt x="70" y="7"/>
                </a:lnTo>
                <a:lnTo>
                  <a:pt x="80" y="4"/>
                </a:lnTo>
                <a:lnTo>
                  <a:pt x="90" y="3"/>
                </a:lnTo>
                <a:lnTo>
                  <a:pt x="99" y="1"/>
                </a:lnTo>
                <a:lnTo>
                  <a:pt x="110" y="0"/>
                </a:lnTo>
                <a:lnTo>
                  <a:pt x="123" y="1"/>
                </a:lnTo>
                <a:lnTo>
                  <a:pt x="134" y="3"/>
                </a:lnTo>
                <a:lnTo>
                  <a:pt x="145" y="5"/>
                </a:lnTo>
                <a:lnTo>
                  <a:pt x="155" y="9"/>
                </a:lnTo>
                <a:lnTo>
                  <a:pt x="165" y="14"/>
                </a:lnTo>
                <a:lnTo>
                  <a:pt x="174" y="19"/>
                </a:lnTo>
                <a:lnTo>
                  <a:pt x="183" y="25"/>
                </a:lnTo>
                <a:lnTo>
                  <a:pt x="190" y="33"/>
                </a:lnTo>
                <a:lnTo>
                  <a:pt x="198" y="41"/>
                </a:lnTo>
                <a:lnTo>
                  <a:pt x="204" y="51"/>
                </a:lnTo>
                <a:lnTo>
                  <a:pt x="210" y="60"/>
                </a:lnTo>
                <a:lnTo>
                  <a:pt x="214" y="71"/>
                </a:lnTo>
                <a:lnTo>
                  <a:pt x="217" y="82"/>
                </a:lnTo>
                <a:lnTo>
                  <a:pt x="220" y="95"/>
                </a:lnTo>
                <a:lnTo>
                  <a:pt x="221" y="107"/>
                </a:lnTo>
                <a:lnTo>
                  <a:pt x="221" y="122"/>
                </a:lnTo>
                <a:lnTo>
                  <a:pt x="221" y="133"/>
                </a:lnTo>
                <a:lnTo>
                  <a:pt x="221" y="143"/>
                </a:lnTo>
                <a:lnTo>
                  <a:pt x="220" y="153"/>
                </a:lnTo>
                <a:lnTo>
                  <a:pt x="219" y="162"/>
                </a:lnTo>
                <a:lnTo>
                  <a:pt x="216" y="171"/>
                </a:lnTo>
                <a:lnTo>
                  <a:pt x="214" y="178"/>
                </a:lnTo>
                <a:lnTo>
                  <a:pt x="211" y="187"/>
                </a:lnTo>
                <a:lnTo>
                  <a:pt x="208" y="193"/>
                </a:lnTo>
                <a:lnTo>
                  <a:pt x="204" y="199"/>
                </a:lnTo>
                <a:lnTo>
                  <a:pt x="200" y="205"/>
                </a:lnTo>
                <a:lnTo>
                  <a:pt x="195" y="212"/>
                </a:lnTo>
                <a:lnTo>
                  <a:pt x="192" y="216"/>
                </a:lnTo>
                <a:lnTo>
                  <a:pt x="185" y="221"/>
                </a:lnTo>
                <a:lnTo>
                  <a:pt x="181" y="226"/>
                </a:lnTo>
                <a:lnTo>
                  <a:pt x="174" y="230"/>
                </a:lnTo>
                <a:lnTo>
                  <a:pt x="168" y="234"/>
                </a:lnTo>
                <a:lnTo>
                  <a:pt x="161" y="237"/>
                </a:lnTo>
                <a:lnTo>
                  <a:pt x="155" y="240"/>
                </a:lnTo>
                <a:lnTo>
                  <a:pt x="147" y="244"/>
                </a:lnTo>
                <a:lnTo>
                  <a:pt x="140" y="245"/>
                </a:lnTo>
                <a:lnTo>
                  <a:pt x="133" y="246"/>
                </a:lnTo>
                <a:lnTo>
                  <a:pt x="125" y="247"/>
                </a:lnTo>
                <a:lnTo>
                  <a:pt x="118" y="248"/>
                </a:lnTo>
                <a:lnTo>
                  <a:pt x="110" y="248"/>
                </a:lnTo>
                <a:lnTo>
                  <a:pt x="98" y="248"/>
                </a:lnTo>
                <a:lnTo>
                  <a:pt x="87" y="246"/>
                </a:lnTo>
                <a:lnTo>
                  <a:pt x="76" y="244"/>
                </a:lnTo>
                <a:lnTo>
                  <a:pt x="65" y="241"/>
                </a:lnTo>
                <a:lnTo>
                  <a:pt x="56" y="236"/>
                </a:lnTo>
                <a:lnTo>
                  <a:pt x="46" y="230"/>
                </a:lnTo>
                <a:lnTo>
                  <a:pt x="38" y="224"/>
                </a:lnTo>
                <a:lnTo>
                  <a:pt x="30" y="216"/>
                </a:lnTo>
                <a:lnTo>
                  <a:pt x="23" y="208"/>
                </a:lnTo>
                <a:lnTo>
                  <a:pt x="17" y="199"/>
                </a:lnTo>
                <a:lnTo>
                  <a:pt x="11" y="188"/>
                </a:lnTo>
                <a:lnTo>
                  <a:pt x="7" y="177"/>
                </a:lnTo>
                <a:lnTo>
                  <a:pt x="3" y="166"/>
                </a:lnTo>
                <a:lnTo>
                  <a:pt x="1" y="153"/>
                </a:lnTo>
                <a:lnTo>
                  <a:pt x="0" y="139"/>
                </a:lnTo>
                <a:lnTo>
                  <a:pt x="0" y="124"/>
                </a:lnTo>
                <a:close/>
                <a:moveTo>
                  <a:pt x="40" y="124"/>
                </a:moveTo>
                <a:lnTo>
                  <a:pt x="40" y="135"/>
                </a:lnTo>
                <a:lnTo>
                  <a:pt x="42" y="146"/>
                </a:lnTo>
                <a:lnTo>
                  <a:pt x="43" y="155"/>
                </a:lnTo>
                <a:lnTo>
                  <a:pt x="45" y="165"/>
                </a:lnTo>
                <a:lnTo>
                  <a:pt x="49" y="172"/>
                </a:lnTo>
                <a:lnTo>
                  <a:pt x="51" y="180"/>
                </a:lnTo>
                <a:lnTo>
                  <a:pt x="56" y="187"/>
                </a:lnTo>
                <a:lnTo>
                  <a:pt x="60" y="193"/>
                </a:lnTo>
                <a:lnTo>
                  <a:pt x="66" y="198"/>
                </a:lnTo>
                <a:lnTo>
                  <a:pt x="71" y="203"/>
                </a:lnTo>
                <a:lnTo>
                  <a:pt x="77" y="207"/>
                </a:lnTo>
                <a:lnTo>
                  <a:pt x="83" y="210"/>
                </a:lnTo>
                <a:lnTo>
                  <a:pt x="90" y="213"/>
                </a:lnTo>
                <a:lnTo>
                  <a:pt x="96" y="214"/>
                </a:lnTo>
                <a:lnTo>
                  <a:pt x="103" y="215"/>
                </a:lnTo>
                <a:lnTo>
                  <a:pt x="110" y="215"/>
                </a:lnTo>
                <a:lnTo>
                  <a:pt x="118" y="215"/>
                </a:lnTo>
                <a:lnTo>
                  <a:pt x="125" y="214"/>
                </a:lnTo>
                <a:lnTo>
                  <a:pt x="131" y="213"/>
                </a:lnTo>
                <a:lnTo>
                  <a:pt x="137" y="210"/>
                </a:lnTo>
                <a:lnTo>
                  <a:pt x="144" y="207"/>
                </a:lnTo>
                <a:lnTo>
                  <a:pt x="150" y="203"/>
                </a:lnTo>
                <a:lnTo>
                  <a:pt x="155" y="198"/>
                </a:lnTo>
                <a:lnTo>
                  <a:pt x="161" y="193"/>
                </a:lnTo>
                <a:lnTo>
                  <a:pt x="165" y="187"/>
                </a:lnTo>
                <a:lnTo>
                  <a:pt x="169" y="180"/>
                </a:lnTo>
                <a:lnTo>
                  <a:pt x="172" y="172"/>
                </a:lnTo>
                <a:lnTo>
                  <a:pt x="176" y="164"/>
                </a:lnTo>
                <a:lnTo>
                  <a:pt x="178" y="155"/>
                </a:lnTo>
                <a:lnTo>
                  <a:pt x="179" y="145"/>
                </a:lnTo>
                <a:lnTo>
                  <a:pt x="181" y="134"/>
                </a:lnTo>
                <a:lnTo>
                  <a:pt x="181" y="123"/>
                </a:lnTo>
                <a:lnTo>
                  <a:pt x="181" y="113"/>
                </a:lnTo>
                <a:lnTo>
                  <a:pt x="179" y="102"/>
                </a:lnTo>
                <a:lnTo>
                  <a:pt x="177" y="94"/>
                </a:lnTo>
                <a:lnTo>
                  <a:pt x="176" y="85"/>
                </a:lnTo>
                <a:lnTo>
                  <a:pt x="172" y="76"/>
                </a:lnTo>
                <a:lnTo>
                  <a:pt x="169" y="69"/>
                </a:lnTo>
                <a:lnTo>
                  <a:pt x="165" y="63"/>
                </a:lnTo>
                <a:lnTo>
                  <a:pt x="161" y="57"/>
                </a:lnTo>
                <a:lnTo>
                  <a:pt x="155" y="52"/>
                </a:lnTo>
                <a:lnTo>
                  <a:pt x="150" y="47"/>
                </a:lnTo>
                <a:lnTo>
                  <a:pt x="144" y="43"/>
                </a:lnTo>
                <a:lnTo>
                  <a:pt x="137" y="39"/>
                </a:lnTo>
                <a:lnTo>
                  <a:pt x="131" y="37"/>
                </a:lnTo>
                <a:lnTo>
                  <a:pt x="125" y="36"/>
                </a:lnTo>
                <a:lnTo>
                  <a:pt x="118" y="35"/>
                </a:lnTo>
                <a:lnTo>
                  <a:pt x="110" y="35"/>
                </a:lnTo>
                <a:lnTo>
                  <a:pt x="103" y="35"/>
                </a:lnTo>
                <a:lnTo>
                  <a:pt x="96" y="36"/>
                </a:lnTo>
                <a:lnTo>
                  <a:pt x="90" y="37"/>
                </a:lnTo>
                <a:lnTo>
                  <a:pt x="83" y="39"/>
                </a:lnTo>
                <a:lnTo>
                  <a:pt x="77" y="43"/>
                </a:lnTo>
                <a:lnTo>
                  <a:pt x="71" y="47"/>
                </a:lnTo>
                <a:lnTo>
                  <a:pt x="66" y="52"/>
                </a:lnTo>
                <a:lnTo>
                  <a:pt x="60" y="57"/>
                </a:lnTo>
                <a:lnTo>
                  <a:pt x="56" y="63"/>
                </a:lnTo>
                <a:lnTo>
                  <a:pt x="51" y="69"/>
                </a:lnTo>
                <a:lnTo>
                  <a:pt x="49" y="76"/>
                </a:lnTo>
                <a:lnTo>
                  <a:pt x="45" y="85"/>
                </a:lnTo>
                <a:lnTo>
                  <a:pt x="43" y="94"/>
                </a:lnTo>
                <a:lnTo>
                  <a:pt x="42" y="103"/>
                </a:lnTo>
                <a:lnTo>
                  <a:pt x="40" y="113"/>
                </a:lnTo>
                <a:lnTo>
                  <a:pt x="40" y="1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70" name="Google Shape;1270;p100"/>
          <p:cNvSpPr/>
          <p:nvPr/>
        </p:nvSpPr>
        <p:spPr>
          <a:xfrm>
            <a:off x="5149555" y="2862510"/>
            <a:ext cx="58043" cy="41969"/>
          </a:xfrm>
          <a:custGeom>
            <a:avLst/>
            <a:gdLst/>
            <a:ahLst/>
            <a:cxnLst/>
            <a:rect l="l" t="t" r="r" b="b"/>
            <a:pathLst>
              <a:path w="326" h="238" extrusionOk="0">
                <a:moveTo>
                  <a:pt x="72" y="238"/>
                </a:moveTo>
                <a:lnTo>
                  <a:pt x="0" y="0"/>
                </a:lnTo>
                <a:lnTo>
                  <a:pt x="41" y="0"/>
                </a:lnTo>
                <a:lnTo>
                  <a:pt x="80" y="137"/>
                </a:lnTo>
                <a:lnTo>
                  <a:pt x="93" y="188"/>
                </a:lnTo>
                <a:lnTo>
                  <a:pt x="93" y="186"/>
                </a:lnTo>
                <a:lnTo>
                  <a:pt x="94" y="183"/>
                </a:lnTo>
                <a:lnTo>
                  <a:pt x="96" y="180"/>
                </a:lnTo>
                <a:lnTo>
                  <a:pt x="97" y="174"/>
                </a:lnTo>
                <a:lnTo>
                  <a:pt x="98" y="167"/>
                </a:lnTo>
                <a:lnTo>
                  <a:pt x="100" y="159"/>
                </a:lnTo>
                <a:lnTo>
                  <a:pt x="103" y="149"/>
                </a:lnTo>
                <a:lnTo>
                  <a:pt x="105" y="139"/>
                </a:lnTo>
                <a:lnTo>
                  <a:pt x="143" y="0"/>
                </a:lnTo>
                <a:lnTo>
                  <a:pt x="184" y="0"/>
                </a:lnTo>
                <a:lnTo>
                  <a:pt x="220" y="138"/>
                </a:lnTo>
                <a:lnTo>
                  <a:pt x="232" y="183"/>
                </a:lnTo>
                <a:lnTo>
                  <a:pt x="246" y="137"/>
                </a:lnTo>
                <a:lnTo>
                  <a:pt x="286" y="0"/>
                </a:lnTo>
                <a:lnTo>
                  <a:pt x="326" y="0"/>
                </a:lnTo>
                <a:lnTo>
                  <a:pt x="252" y="238"/>
                </a:lnTo>
                <a:lnTo>
                  <a:pt x="210" y="238"/>
                </a:lnTo>
                <a:lnTo>
                  <a:pt x="172" y="95"/>
                </a:lnTo>
                <a:lnTo>
                  <a:pt x="162" y="54"/>
                </a:lnTo>
                <a:lnTo>
                  <a:pt x="114" y="238"/>
                </a:lnTo>
                <a:lnTo>
                  <a:pt x="72" y="23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71" name="Google Shape;1271;p100"/>
          <p:cNvSpPr/>
          <p:nvPr/>
        </p:nvSpPr>
        <p:spPr>
          <a:xfrm>
            <a:off x="5051327" y="2845544"/>
            <a:ext cx="45541" cy="58936"/>
          </a:xfrm>
          <a:custGeom>
            <a:avLst/>
            <a:gdLst/>
            <a:ahLst/>
            <a:cxnLst/>
            <a:rect l="l" t="t" r="r" b="b"/>
            <a:pathLst>
              <a:path w="258" h="329" extrusionOk="0">
                <a:moveTo>
                  <a:pt x="0" y="329"/>
                </a:moveTo>
                <a:lnTo>
                  <a:pt x="0" y="0"/>
                </a:lnTo>
                <a:lnTo>
                  <a:pt x="44" y="0"/>
                </a:lnTo>
                <a:lnTo>
                  <a:pt x="216" y="258"/>
                </a:lnTo>
                <a:lnTo>
                  <a:pt x="216" y="0"/>
                </a:lnTo>
                <a:lnTo>
                  <a:pt x="258" y="0"/>
                </a:lnTo>
                <a:lnTo>
                  <a:pt x="258" y="329"/>
                </a:lnTo>
                <a:lnTo>
                  <a:pt x="214" y="329"/>
                </a:lnTo>
                <a:lnTo>
                  <a:pt x="41" y="70"/>
                </a:lnTo>
                <a:lnTo>
                  <a:pt x="41" y="329"/>
                </a:lnTo>
                <a:lnTo>
                  <a:pt x="0" y="329"/>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72" name="Google Shape;1272;p100"/>
          <p:cNvSpPr/>
          <p:nvPr/>
        </p:nvSpPr>
        <p:spPr>
          <a:xfrm>
            <a:off x="5106691" y="2860725"/>
            <a:ext cx="39291" cy="44648"/>
          </a:xfrm>
          <a:custGeom>
            <a:avLst/>
            <a:gdLst/>
            <a:ahLst/>
            <a:cxnLst/>
            <a:rect l="l" t="t" r="r" b="b"/>
            <a:pathLst>
              <a:path w="221" h="248" extrusionOk="0">
                <a:moveTo>
                  <a:pt x="0" y="124"/>
                </a:moveTo>
                <a:lnTo>
                  <a:pt x="0" y="108"/>
                </a:lnTo>
                <a:lnTo>
                  <a:pt x="1" y="94"/>
                </a:lnTo>
                <a:lnTo>
                  <a:pt x="5" y="80"/>
                </a:lnTo>
                <a:lnTo>
                  <a:pt x="8" y="68"/>
                </a:lnTo>
                <a:lnTo>
                  <a:pt x="13" y="55"/>
                </a:lnTo>
                <a:lnTo>
                  <a:pt x="19" y="46"/>
                </a:lnTo>
                <a:lnTo>
                  <a:pt x="27" y="36"/>
                </a:lnTo>
                <a:lnTo>
                  <a:pt x="35" y="27"/>
                </a:lnTo>
                <a:lnTo>
                  <a:pt x="44" y="21"/>
                </a:lnTo>
                <a:lnTo>
                  <a:pt x="53" y="16"/>
                </a:lnTo>
                <a:lnTo>
                  <a:pt x="61" y="11"/>
                </a:lnTo>
                <a:lnTo>
                  <a:pt x="70" y="7"/>
                </a:lnTo>
                <a:lnTo>
                  <a:pt x="80" y="4"/>
                </a:lnTo>
                <a:lnTo>
                  <a:pt x="90" y="3"/>
                </a:lnTo>
                <a:lnTo>
                  <a:pt x="99" y="1"/>
                </a:lnTo>
                <a:lnTo>
                  <a:pt x="110" y="0"/>
                </a:lnTo>
                <a:lnTo>
                  <a:pt x="123" y="1"/>
                </a:lnTo>
                <a:lnTo>
                  <a:pt x="134" y="3"/>
                </a:lnTo>
                <a:lnTo>
                  <a:pt x="145" y="5"/>
                </a:lnTo>
                <a:lnTo>
                  <a:pt x="155" y="9"/>
                </a:lnTo>
                <a:lnTo>
                  <a:pt x="165" y="14"/>
                </a:lnTo>
                <a:lnTo>
                  <a:pt x="174" y="19"/>
                </a:lnTo>
                <a:lnTo>
                  <a:pt x="183" y="25"/>
                </a:lnTo>
                <a:lnTo>
                  <a:pt x="190" y="33"/>
                </a:lnTo>
                <a:lnTo>
                  <a:pt x="198" y="41"/>
                </a:lnTo>
                <a:lnTo>
                  <a:pt x="204" y="51"/>
                </a:lnTo>
                <a:lnTo>
                  <a:pt x="210" y="60"/>
                </a:lnTo>
                <a:lnTo>
                  <a:pt x="214" y="71"/>
                </a:lnTo>
                <a:lnTo>
                  <a:pt x="217" y="82"/>
                </a:lnTo>
                <a:lnTo>
                  <a:pt x="220" y="95"/>
                </a:lnTo>
                <a:lnTo>
                  <a:pt x="221" y="107"/>
                </a:lnTo>
                <a:lnTo>
                  <a:pt x="221" y="122"/>
                </a:lnTo>
                <a:lnTo>
                  <a:pt x="221" y="133"/>
                </a:lnTo>
                <a:lnTo>
                  <a:pt x="221" y="143"/>
                </a:lnTo>
                <a:lnTo>
                  <a:pt x="220" y="153"/>
                </a:lnTo>
                <a:lnTo>
                  <a:pt x="219" y="162"/>
                </a:lnTo>
                <a:lnTo>
                  <a:pt x="216" y="171"/>
                </a:lnTo>
                <a:lnTo>
                  <a:pt x="214" y="178"/>
                </a:lnTo>
                <a:lnTo>
                  <a:pt x="211" y="187"/>
                </a:lnTo>
                <a:lnTo>
                  <a:pt x="208" y="193"/>
                </a:lnTo>
                <a:lnTo>
                  <a:pt x="204" y="199"/>
                </a:lnTo>
                <a:lnTo>
                  <a:pt x="200" y="205"/>
                </a:lnTo>
                <a:lnTo>
                  <a:pt x="195" y="212"/>
                </a:lnTo>
                <a:lnTo>
                  <a:pt x="192" y="216"/>
                </a:lnTo>
                <a:lnTo>
                  <a:pt x="185" y="221"/>
                </a:lnTo>
                <a:lnTo>
                  <a:pt x="181" y="226"/>
                </a:lnTo>
                <a:lnTo>
                  <a:pt x="174" y="230"/>
                </a:lnTo>
                <a:lnTo>
                  <a:pt x="168" y="234"/>
                </a:lnTo>
                <a:lnTo>
                  <a:pt x="161" y="237"/>
                </a:lnTo>
                <a:lnTo>
                  <a:pt x="155" y="240"/>
                </a:lnTo>
                <a:lnTo>
                  <a:pt x="147" y="244"/>
                </a:lnTo>
                <a:lnTo>
                  <a:pt x="140" y="245"/>
                </a:lnTo>
                <a:lnTo>
                  <a:pt x="133" y="246"/>
                </a:lnTo>
                <a:lnTo>
                  <a:pt x="125" y="247"/>
                </a:lnTo>
                <a:lnTo>
                  <a:pt x="118" y="248"/>
                </a:lnTo>
                <a:lnTo>
                  <a:pt x="110" y="248"/>
                </a:lnTo>
                <a:lnTo>
                  <a:pt x="98" y="248"/>
                </a:lnTo>
                <a:lnTo>
                  <a:pt x="87" y="246"/>
                </a:lnTo>
                <a:lnTo>
                  <a:pt x="76" y="244"/>
                </a:lnTo>
                <a:lnTo>
                  <a:pt x="65" y="241"/>
                </a:lnTo>
                <a:lnTo>
                  <a:pt x="56" y="236"/>
                </a:lnTo>
                <a:lnTo>
                  <a:pt x="46" y="230"/>
                </a:lnTo>
                <a:lnTo>
                  <a:pt x="38" y="224"/>
                </a:lnTo>
                <a:lnTo>
                  <a:pt x="30" y="216"/>
                </a:lnTo>
                <a:lnTo>
                  <a:pt x="23" y="208"/>
                </a:lnTo>
                <a:lnTo>
                  <a:pt x="17" y="199"/>
                </a:lnTo>
                <a:lnTo>
                  <a:pt x="11" y="188"/>
                </a:lnTo>
                <a:lnTo>
                  <a:pt x="7" y="177"/>
                </a:lnTo>
                <a:lnTo>
                  <a:pt x="3" y="166"/>
                </a:lnTo>
                <a:lnTo>
                  <a:pt x="1" y="153"/>
                </a:lnTo>
                <a:lnTo>
                  <a:pt x="0" y="139"/>
                </a:lnTo>
                <a:lnTo>
                  <a:pt x="0" y="12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73" name="Google Shape;1273;p100"/>
          <p:cNvSpPr/>
          <p:nvPr/>
        </p:nvSpPr>
        <p:spPr>
          <a:xfrm>
            <a:off x="5113835" y="2866975"/>
            <a:ext cx="25003" cy="32147"/>
          </a:xfrm>
          <a:custGeom>
            <a:avLst/>
            <a:gdLst/>
            <a:ahLst/>
            <a:cxnLst/>
            <a:rect l="l" t="t" r="r" b="b"/>
            <a:pathLst>
              <a:path w="141" h="180" extrusionOk="0">
                <a:moveTo>
                  <a:pt x="0" y="89"/>
                </a:moveTo>
                <a:lnTo>
                  <a:pt x="0" y="100"/>
                </a:lnTo>
                <a:lnTo>
                  <a:pt x="2" y="111"/>
                </a:lnTo>
                <a:lnTo>
                  <a:pt x="3" y="120"/>
                </a:lnTo>
                <a:lnTo>
                  <a:pt x="5" y="130"/>
                </a:lnTo>
                <a:lnTo>
                  <a:pt x="9" y="137"/>
                </a:lnTo>
                <a:lnTo>
                  <a:pt x="11" y="145"/>
                </a:lnTo>
                <a:lnTo>
                  <a:pt x="16" y="152"/>
                </a:lnTo>
                <a:lnTo>
                  <a:pt x="20" y="158"/>
                </a:lnTo>
                <a:lnTo>
                  <a:pt x="26" y="163"/>
                </a:lnTo>
                <a:lnTo>
                  <a:pt x="31" y="168"/>
                </a:lnTo>
                <a:lnTo>
                  <a:pt x="37" y="172"/>
                </a:lnTo>
                <a:lnTo>
                  <a:pt x="43" y="175"/>
                </a:lnTo>
                <a:lnTo>
                  <a:pt x="50" y="178"/>
                </a:lnTo>
                <a:lnTo>
                  <a:pt x="56" y="179"/>
                </a:lnTo>
                <a:lnTo>
                  <a:pt x="63" y="180"/>
                </a:lnTo>
                <a:lnTo>
                  <a:pt x="70" y="180"/>
                </a:lnTo>
                <a:lnTo>
                  <a:pt x="78" y="180"/>
                </a:lnTo>
                <a:lnTo>
                  <a:pt x="85" y="179"/>
                </a:lnTo>
                <a:lnTo>
                  <a:pt x="91" y="178"/>
                </a:lnTo>
                <a:lnTo>
                  <a:pt x="97" y="175"/>
                </a:lnTo>
                <a:lnTo>
                  <a:pt x="104" y="172"/>
                </a:lnTo>
                <a:lnTo>
                  <a:pt x="110" y="168"/>
                </a:lnTo>
                <a:lnTo>
                  <a:pt x="115" y="163"/>
                </a:lnTo>
                <a:lnTo>
                  <a:pt x="121" y="158"/>
                </a:lnTo>
                <a:lnTo>
                  <a:pt x="125" y="152"/>
                </a:lnTo>
                <a:lnTo>
                  <a:pt x="129" y="145"/>
                </a:lnTo>
                <a:lnTo>
                  <a:pt x="132" y="137"/>
                </a:lnTo>
                <a:lnTo>
                  <a:pt x="136" y="129"/>
                </a:lnTo>
                <a:lnTo>
                  <a:pt x="138" y="120"/>
                </a:lnTo>
                <a:lnTo>
                  <a:pt x="139" y="110"/>
                </a:lnTo>
                <a:lnTo>
                  <a:pt x="141" y="99"/>
                </a:lnTo>
                <a:lnTo>
                  <a:pt x="141" y="88"/>
                </a:lnTo>
                <a:lnTo>
                  <a:pt x="141" y="78"/>
                </a:lnTo>
                <a:lnTo>
                  <a:pt x="139" y="67"/>
                </a:lnTo>
                <a:lnTo>
                  <a:pt x="137" y="59"/>
                </a:lnTo>
                <a:lnTo>
                  <a:pt x="136" y="50"/>
                </a:lnTo>
                <a:lnTo>
                  <a:pt x="132" y="41"/>
                </a:lnTo>
                <a:lnTo>
                  <a:pt x="129" y="34"/>
                </a:lnTo>
                <a:lnTo>
                  <a:pt x="125" y="28"/>
                </a:lnTo>
                <a:lnTo>
                  <a:pt x="121" y="22"/>
                </a:lnTo>
                <a:lnTo>
                  <a:pt x="115" y="17"/>
                </a:lnTo>
                <a:lnTo>
                  <a:pt x="110" y="12"/>
                </a:lnTo>
                <a:lnTo>
                  <a:pt x="104" y="8"/>
                </a:lnTo>
                <a:lnTo>
                  <a:pt x="97" y="4"/>
                </a:lnTo>
                <a:lnTo>
                  <a:pt x="91" y="2"/>
                </a:lnTo>
                <a:lnTo>
                  <a:pt x="85" y="1"/>
                </a:lnTo>
                <a:lnTo>
                  <a:pt x="78" y="0"/>
                </a:lnTo>
                <a:lnTo>
                  <a:pt x="70" y="0"/>
                </a:lnTo>
                <a:lnTo>
                  <a:pt x="63" y="0"/>
                </a:lnTo>
                <a:lnTo>
                  <a:pt x="56" y="1"/>
                </a:lnTo>
                <a:lnTo>
                  <a:pt x="50" y="2"/>
                </a:lnTo>
                <a:lnTo>
                  <a:pt x="43" y="4"/>
                </a:lnTo>
                <a:lnTo>
                  <a:pt x="37" y="8"/>
                </a:lnTo>
                <a:lnTo>
                  <a:pt x="31" y="12"/>
                </a:lnTo>
                <a:lnTo>
                  <a:pt x="26" y="17"/>
                </a:lnTo>
                <a:lnTo>
                  <a:pt x="20" y="22"/>
                </a:lnTo>
                <a:lnTo>
                  <a:pt x="16" y="28"/>
                </a:lnTo>
                <a:lnTo>
                  <a:pt x="11" y="34"/>
                </a:lnTo>
                <a:lnTo>
                  <a:pt x="9" y="41"/>
                </a:lnTo>
                <a:lnTo>
                  <a:pt x="5" y="50"/>
                </a:lnTo>
                <a:lnTo>
                  <a:pt x="3" y="59"/>
                </a:lnTo>
                <a:lnTo>
                  <a:pt x="2" y="68"/>
                </a:lnTo>
                <a:lnTo>
                  <a:pt x="0" y="78"/>
                </a:lnTo>
                <a:lnTo>
                  <a:pt x="0" y="89"/>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74" name="Google Shape;1274;p100"/>
          <p:cNvSpPr/>
          <p:nvPr/>
        </p:nvSpPr>
        <p:spPr>
          <a:xfrm>
            <a:off x="5149555" y="2862510"/>
            <a:ext cx="58043" cy="41969"/>
          </a:xfrm>
          <a:custGeom>
            <a:avLst/>
            <a:gdLst/>
            <a:ahLst/>
            <a:cxnLst/>
            <a:rect l="l" t="t" r="r" b="b"/>
            <a:pathLst>
              <a:path w="326" h="238" extrusionOk="0">
                <a:moveTo>
                  <a:pt x="72" y="238"/>
                </a:moveTo>
                <a:lnTo>
                  <a:pt x="0" y="0"/>
                </a:lnTo>
                <a:lnTo>
                  <a:pt x="41" y="0"/>
                </a:lnTo>
                <a:lnTo>
                  <a:pt x="80" y="137"/>
                </a:lnTo>
                <a:lnTo>
                  <a:pt x="93" y="188"/>
                </a:lnTo>
                <a:lnTo>
                  <a:pt x="93" y="186"/>
                </a:lnTo>
                <a:lnTo>
                  <a:pt x="94" y="183"/>
                </a:lnTo>
                <a:lnTo>
                  <a:pt x="96" y="180"/>
                </a:lnTo>
                <a:lnTo>
                  <a:pt x="97" y="174"/>
                </a:lnTo>
                <a:lnTo>
                  <a:pt x="98" y="167"/>
                </a:lnTo>
                <a:lnTo>
                  <a:pt x="100" y="159"/>
                </a:lnTo>
                <a:lnTo>
                  <a:pt x="103" y="149"/>
                </a:lnTo>
                <a:lnTo>
                  <a:pt x="105" y="139"/>
                </a:lnTo>
                <a:lnTo>
                  <a:pt x="143" y="0"/>
                </a:lnTo>
                <a:lnTo>
                  <a:pt x="184" y="0"/>
                </a:lnTo>
                <a:lnTo>
                  <a:pt x="220" y="138"/>
                </a:lnTo>
                <a:lnTo>
                  <a:pt x="232" y="183"/>
                </a:lnTo>
                <a:lnTo>
                  <a:pt x="246" y="137"/>
                </a:lnTo>
                <a:lnTo>
                  <a:pt x="286" y="0"/>
                </a:lnTo>
                <a:lnTo>
                  <a:pt x="326" y="0"/>
                </a:lnTo>
                <a:lnTo>
                  <a:pt x="252" y="238"/>
                </a:lnTo>
                <a:lnTo>
                  <a:pt x="210" y="238"/>
                </a:lnTo>
                <a:lnTo>
                  <a:pt x="172" y="95"/>
                </a:lnTo>
                <a:lnTo>
                  <a:pt x="162" y="54"/>
                </a:lnTo>
                <a:lnTo>
                  <a:pt x="114" y="238"/>
                </a:lnTo>
                <a:lnTo>
                  <a:pt x="72" y="238"/>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275" name="Google Shape;1275;p100"/>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115</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101"/>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b="0">
                <a:latin typeface="Arial"/>
                <a:ea typeface="Arial"/>
                <a:cs typeface="Arial"/>
                <a:sym typeface="Arial"/>
              </a:rPr>
              <a:t>Purpose:</a:t>
            </a:r>
            <a:endParaRPr/>
          </a:p>
          <a:p>
            <a:pPr marL="742950" lvl="1" indent="-285750" algn="l" rtl="0">
              <a:spcBef>
                <a:spcPts val="320"/>
              </a:spcBef>
              <a:spcAft>
                <a:spcPts val="0"/>
              </a:spcAft>
              <a:buClr>
                <a:schemeClr val="dk1"/>
              </a:buClr>
              <a:buSzPts val="1600"/>
              <a:buFont typeface="Arial"/>
              <a:buChar char="–"/>
            </a:pPr>
            <a:r>
              <a:rPr lang="en-US" b="0">
                <a:latin typeface="Arial"/>
                <a:ea typeface="Arial"/>
                <a:cs typeface="Arial"/>
                <a:sym typeface="Arial"/>
              </a:rPr>
              <a:t>Support the deck</a:t>
            </a:r>
            <a:endParaRPr/>
          </a:p>
          <a:p>
            <a:pPr marL="742950" lvl="1" indent="-285750" algn="l" rtl="0">
              <a:spcBef>
                <a:spcPts val="320"/>
              </a:spcBef>
              <a:spcAft>
                <a:spcPts val="0"/>
              </a:spcAft>
              <a:buClr>
                <a:schemeClr val="dk1"/>
              </a:buClr>
              <a:buSzPts val="1600"/>
              <a:buFont typeface="Arial"/>
              <a:buChar char="–"/>
            </a:pPr>
            <a:r>
              <a:rPr lang="en-US" b="0">
                <a:latin typeface="Arial"/>
                <a:ea typeface="Arial"/>
                <a:cs typeface="Arial"/>
                <a:sym typeface="Arial"/>
              </a:rPr>
              <a:t>Transfer loads to substructure</a:t>
            </a:r>
            <a:endParaRPr/>
          </a:p>
          <a:p>
            <a:pPr marL="742950" lvl="1" indent="-285750" algn="l" rtl="0">
              <a:spcBef>
                <a:spcPts val="320"/>
              </a:spcBef>
              <a:spcAft>
                <a:spcPts val="0"/>
              </a:spcAft>
              <a:buClr>
                <a:schemeClr val="dk1"/>
              </a:buClr>
              <a:buSzPts val="1600"/>
              <a:buFont typeface="Arial"/>
              <a:buChar char="–"/>
            </a:pPr>
            <a:r>
              <a:rPr lang="en-US" b="0">
                <a:latin typeface="Arial"/>
                <a:ea typeface="Arial"/>
                <a:cs typeface="Arial"/>
                <a:sym typeface="Arial"/>
              </a:rPr>
              <a:t>Critical load carrying members</a:t>
            </a:r>
            <a:endParaRPr/>
          </a:p>
          <a:p>
            <a:pPr marL="0" lvl="0" indent="0" algn="l" rtl="0">
              <a:spcBef>
                <a:spcPts val="360"/>
              </a:spcBef>
              <a:spcAft>
                <a:spcPts val="0"/>
              </a:spcAft>
              <a:buClr>
                <a:schemeClr val="dk1"/>
              </a:buClr>
              <a:buSzPts val="1800"/>
              <a:buNone/>
            </a:pPr>
            <a:endParaRPr b="0">
              <a:latin typeface="Arial"/>
              <a:ea typeface="Arial"/>
              <a:cs typeface="Arial"/>
              <a:sym typeface="Arial"/>
            </a:endParaRPr>
          </a:p>
          <a:p>
            <a:pPr marL="342900" lvl="0" indent="-342900" algn="l" rtl="0">
              <a:spcBef>
                <a:spcPts val="360"/>
              </a:spcBef>
              <a:spcAft>
                <a:spcPts val="0"/>
              </a:spcAft>
              <a:buClr>
                <a:schemeClr val="dk1"/>
              </a:buClr>
              <a:buSzPts val="1800"/>
              <a:buFont typeface="Arial"/>
              <a:buChar char="•"/>
            </a:pPr>
            <a:r>
              <a:rPr lang="en-US" b="0">
                <a:latin typeface="Arial"/>
                <a:ea typeface="Arial"/>
                <a:cs typeface="Arial"/>
                <a:sym typeface="Arial"/>
              </a:rPr>
              <a:t>Repaired or “sistered” stringers count as one stringer (repair must be with equivalent size stringer) </a:t>
            </a:r>
            <a:endParaRPr/>
          </a:p>
          <a:p>
            <a:pPr marL="342900" lvl="0" indent="-342900" algn="l" rtl="0">
              <a:spcBef>
                <a:spcPts val="360"/>
              </a:spcBef>
              <a:spcAft>
                <a:spcPts val="0"/>
              </a:spcAft>
              <a:buClr>
                <a:schemeClr val="dk1"/>
              </a:buClr>
              <a:buSzPts val="1800"/>
              <a:buFont typeface="Arial"/>
              <a:buChar char="•"/>
            </a:pPr>
            <a:r>
              <a:rPr lang="en-US" b="0">
                <a:latin typeface="Arial"/>
                <a:ea typeface="Arial"/>
                <a:cs typeface="Arial"/>
                <a:sym typeface="Arial"/>
              </a:rPr>
              <a:t>Record if stringers are notched including location</a:t>
            </a:r>
            <a:endParaRPr/>
          </a:p>
          <a:p>
            <a:pPr marL="0" lvl="0" indent="0" algn="l" rtl="0">
              <a:spcBef>
                <a:spcPts val="360"/>
              </a:spcBef>
              <a:spcAft>
                <a:spcPts val="0"/>
              </a:spcAft>
              <a:buClr>
                <a:schemeClr val="dk1"/>
              </a:buClr>
              <a:buSzPts val="1800"/>
              <a:buNone/>
            </a:pPr>
            <a:endParaRPr b="0">
              <a:latin typeface="Arial"/>
              <a:ea typeface="Arial"/>
              <a:cs typeface="Arial"/>
              <a:sym typeface="Arial"/>
            </a:endParaRPr>
          </a:p>
          <a:p>
            <a:pPr marL="257175" lvl="1" indent="0" algn="l" rtl="0">
              <a:spcBef>
                <a:spcPts val="360"/>
              </a:spcBef>
              <a:spcAft>
                <a:spcPts val="0"/>
              </a:spcAft>
              <a:buClr>
                <a:schemeClr val="dk1"/>
              </a:buClr>
              <a:buSzPts val="1800"/>
              <a:buNone/>
            </a:pPr>
            <a:endParaRPr sz="1800" b="0">
              <a:latin typeface="Arial"/>
              <a:ea typeface="Arial"/>
              <a:cs typeface="Arial"/>
              <a:sym typeface="Arial"/>
            </a:endParaRPr>
          </a:p>
          <a:p>
            <a:pPr marL="257175" lvl="1" indent="0" algn="l" rtl="0">
              <a:spcBef>
                <a:spcPts val="360"/>
              </a:spcBef>
              <a:spcAft>
                <a:spcPts val="0"/>
              </a:spcAft>
              <a:buClr>
                <a:schemeClr val="dk1"/>
              </a:buClr>
              <a:buSzPts val="1800"/>
              <a:buNone/>
            </a:pPr>
            <a:endParaRPr sz="1800" b="0">
              <a:latin typeface="Arial"/>
              <a:ea typeface="Arial"/>
              <a:cs typeface="Arial"/>
              <a:sym typeface="Arial"/>
            </a:endParaRPr>
          </a:p>
          <a:p>
            <a:pPr marL="342900" lvl="0" indent="-228600" algn="l" rtl="0">
              <a:spcBef>
                <a:spcPts val="360"/>
              </a:spcBef>
              <a:spcAft>
                <a:spcPts val="0"/>
              </a:spcAft>
              <a:buClr>
                <a:schemeClr val="dk1"/>
              </a:buClr>
              <a:buSzPts val="1800"/>
              <a:buNone/>
            </a:pPr>
            <a:endParaRPr/>
          </a:p>
        </p:txBody>
      </p:sp>
      <p:sp>
        <p:nvSpPr>
          <p:cNvPr id="1281" name="Google Shape;1281;p101"/>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a:t>Stringers</a:t>
            </a:r>
            <a:endParaRPr/>
          </a:p>
        </p:txBody>
      </p:sp>
      <p:sp>
        <p:nvSpPr>
          <p:cNvPr id="1282" name="Google Shape;1282;p101"/>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116</a:t>
            </a:fld>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10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117</a:t>
            </a:fld>
            <a:endParaRPr/>
          </a:p>
        </p:txBody>
      </p:sp>
      <p:pic>
        <p:nvPicPr>
          <p:cNvPr id="1288" name="Google Shape;1288;p102" descr="Diagram&#10;&#10;Description automatically generated"/>
          <p:cNvPicPr preferRelativeResize="0"/>
          <p:nvPr/>
        </p:nvPicPr>
        <p:blipFill rotWithShape="1">
          <a:blip r:embed="rId3">
            <a:alphaModFix/>
          </a:blip>
          <a:srcRect/>
          <a:stretch/>
        </p:blipFill>
        <p:spPr>
          <a:xfrm>
            <a:off x="2399996" y="894521"/>
            <a:ext cx="4498368" cy="3544068"/>
          </a:xfrm>
          <a:prstGeom prst="rect">
            <a:avLst/>
          </a:prstGeom>
          <a:solidFill>
            <a:srgbClr val="FFFFFF"/>
          </a:solidFill>
          <a:ln>
            <a:noFill/>
          </a:ln>
        </p:spPr>
      </p:pic>
      <p:sp>
        <p:nvSpPr>
          <p:cNvPr id="1289" name="Google Shape;1289;p10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Clr>
                <a:srgbClr val="0081AB"/>
              </a:buClr>
              <a:buSzPts val="2400"/>
              <a:buFont typeface="Arial"/>
              <a:buNone/>
            </a:pPr>
            <a:r>
              <a:rPr lang="en-US" sz="2400"/>
              <a:t>Stringer and Girder Numbering</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103"/>
          <p:cNvSpPr/>
          <p:nvPr/>
        </p:nvSpPr>
        <p:spPr>
          <a:xfrm>
            <a:off x="467544" y="1275607"/>
            <a:ext cx="3628206" cy="3168352"/>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90000"/>
              </a:lnSpc>
              <a:spcBef>
                <a:spcPts val="0"/>
              </a:spcBef>
              <a:spcAft>
                <a:spcPts val="0"/>
              </a:spcAft>
              <a:buClr>
                <a:schemeClr val="dk1"/>
              </a:buClr>
              <a:buSzPts val="1500"/>
              <a:buFont typeface="Arial"/>
              <a:buChar char="•"/>
            </a:pPr>
            <a:r>
              <a:rPr lang="en-US" sz="1500" b="0">
                <a:solidFill>
                  <a:schemeClr val="dk1"/>
                </a:solidFill>
                <a:latin typeface="Arial"/>
                <a:ea typeface="Arial"/>
                <a:cs typeface="Arial"/>
                <a:sym typeface="Arial"/>
              </a:rPr>
              <a:t>Look for:</a:t>
            </a:r>
            <a:endParaRPr/>
          </a:p>
          <a:p>
            <a:pPr marL="742950" marR="0" lvl="1" indent="-285750" algn="l" rtl="0">
              <a:lnSpc>
                <a:spcPct val="90000"/>
              </a:lnSpc>
              <a:spcBef>
                <a:spcPts val="30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Material defects</a:t>
            </a:r>
            <a:endParaRPr/>
          </a:p>
          <a:p>
            <a:pPr marL="1143000" marR="0" lvl="2" indent="-228600" algn="l" rtl="0">
              <a:lnSpc>
                <a:spcPct val="90000"/>
              </a:lnSpc>
              <a:spcBef>
                <a:spcPts val="30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decay, cracks, checks, fire damage, sags, twists</a:t>
            </a:r>
            <a:endParaRPr/>
          </a:p>
          <a:p>
            <a:pPr marL="742950" marR="0" lvl="1" indent="-285750" algn="l" rtl="0">
              <a:lnSpc>
                <a:spcPct val="90000"/>
              </a:lnSpc>
              <a:spcBef>
                <a:spcPts val="30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Broken or missing stringers</a:t>
            </a:r>
            <a:endParaRPr/>
          </a:p>
          <a:p>
            <a:pPr marL="742950" marR="0" lvl="1" indent="-285750" algn="l" rtl="0">
              <a:lnSpc>
                <a:spcPct val="90000"/>
              </a:lnSpc>
              <a:spcBef>
                <a:spcPts val="30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Adequate bearing, proper connections and any splitting, crushing or decay in bearing area</a:t>
            </a:r>
            <a:endParaRPr/>
          </a:p>
          <a:p>
            <a:pPr marL="742950" marR="0" lvl="1" indent="-285750" algn="l" rtl="0">
              <a:lnSpc>
                <a:spcPct val="90000"/>
              </a:lnSpc>
              <a:spcBef>
                <a:spcPts val="30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Collision damage or abrasion from ice or drift</a:t>
            </a:r>
            <a:endParaRPr/>
          </a:p>
          <a:p>
            <a:pPr marL="742950" marR="0" lvl="1" indent="-285750" algn="l" rtl="0">
              <a:lnSpc>
                <a:spcPct val="90000"/>
              </a:lnSpc>
              <a:spcBef>
                <a:spcPts val="30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Notches at ends in bearing zone</a:t>
            </a:r>
            <a:endParaRPr sz="1500" b="0" i="0" u="none" strike="noStrike" cap="none">
              <a:solidFill>
                <a:schemeClr val="dk1"/>
              </a:solidFill>
              <a:latin typeface="Arial"/>
              <a:ea typeface="Arial"/>
              <a:cs typeface="Arial"/>
              <a:sym typeface="Arial"/>
            </a:endParaRPr>
          </a:p>
          <a:p>
            <a:pPr marL="742950" marR="0" lvl="1" indent="-190500" algn="l" rtl="0">
              <a:lnSpc>
                <a:spcPct val="90000"/>
              </a:lnSpc>
              <a:spcBef>
                <a:spcPts val="300"/>
              </a:spcBef>
              <a:spcAft>
                <a:spcPts val="0"/>
              </a:spcAft>
              <a:buClr>
                <a:schemeClr val="dk1"/>
              </a:buClr>
              <a:buSzPts val="1500"/>
              <a:buFont typeface="Arial"/>
              <a:buNone/>
            </a:pPr>
            <a:endParaRPr sz="1500" b="0" i="0" u="none" strike="noStrike" cap="none">
              <a:solidFill>
                <a:schemeClr val="dk1"/>
              </a:solidFill>
              <a:latin typeface="Arial"/>
              <a:ea typeface="Arial"/>
              <a:cs typeface="Arial"/>
              <a:sym typeface="Arial"/>
            </a:endParaRPr>
          </a:p>
        </p:txBody>
      </p:sp>
      <p:pic>
        <p:nvPicPr>
          <p:cNvPr id="1295" name="Google Shape;1295;p103" descr="Super I&amp;R 49"/>
          <p:cNvPicPr preferRelativeResize="0"/>
          <p:nvPr/>
        </p:nvPicPr>
        <p:blipFill rotWithShape="1">
          <a:blip r:embed="rId3">
            <a:alphaModFix/>
          </a:blip>
          <a:srcRect/>
          <a:stretch/>
        </p:blipFill>
        <p:spPr>
          <a:xfrm>
            <a:off x="5039544" y="2115140"/>
            <a:ext cx="3628206" cy="1489286"/>
          </a:xfrm>
          <a:prstGeom prst="rect">
            <a:avLst/>
          </a:prstGeom>
          <a:solidFill>
            <a:srgbClr val="FFFFFF"/>
          </a:solidFill>
          <a:ln>
            <a:noFill/>
          </a:ln>
        </p:spPr>
      </p:pic>
      <p:sp>
        <p:nvSpPr>
          <p:cNvPr id="1296" name="Google Shape;1296;p103"/>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118</a:t>
            </a:fld>
            <a:endParaRPr/>
          </a:p>
        </p:txBody>
      </p:sp>
      <p:sp>
        <p:nvSpPr>
          <p:cNvPr id="1297" name="Google Shape;1297;p103"/>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400"/>
              <a:buNone/>
            </a:pPr>
            <a:r>
              <a:rPr lang="en-US" sz="2400"/>
              <a:t>Stringers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10"/>
          <p:cNvPicPr preferRelativeResize="0">
            <a:picLocks noGrp="1"/>
          </p:cNvPicPr>
          <p:nvPr>
            <p:ph type="pic" idx="2"/>
          </p:nvPr>
        </p:nvPicPr>
        <p:blipFill>
          <a:blip r:embed="rId3"/>
          <a:srcRect t="13036" b="13036"/>
          <a:stretch/>
        </p:blipFill>
        <p:spPr>
          <a:xfrm>
            <a:off x="20" y="10"/>
            <a:ext cx="9143980" cy="5069932"/>
          </a:xfrm>
          <a:prstGeom prst="rect">
            <a:avLst/>
          </a:prstGeom>
          <a:noFill/>
          <a:ln>
            <a:noFill/>
          </a:ln>
        </p:spPr>
      </p:pic>
      <p:sp>
        <p:nvSpPr>
          <p:cNvPr id="333" name="Google Shape;333;p10"/>
          <p:cNvSpPr txBox="1">
            <a:spLocks noGrp="1"/>
          </p:cNvSpPr>
          <p:nvPr>
            <p:ph type="body" idx="1"/>
          </p:nvPr>
        </p:nvSpPr>
        <p:spPr>
          <a:xfrm>
            <a:off x="154035" y="73558"/>
            <a:ext cx="8208912" cy="5040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400"/>
              <a:buNone/>
            </a:pPr>
            <a:r>
              <a:rPr lang="en-US" sz="2400" dirty="0">
                <a:solidFill>
                  <a:schemeClr val="bg1"/>
                </a:solidFill>
              </a:rPr>
              <a:t>Timber Defects – Cracked Stringer – Rated 3</a:t>
            </a:r>
            <a:endParaRPr sz="2400" dirty="0">
              <a:solidFill>
                <a:schemeClr val="bg1"/>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104"/>
          <p:cNvSpPr txBox="1">
            <a:spLocks noGrp="1"/>
          </p:cNvSpPr>
          <p:nvPr>
            <p:ph type="sldNum" idx="12"/>
          </p:nvPr>
        </p:nvSpPr>
        <p:spPr>
          <a:xfrm>
            <a:off x="107504" y="4659982"/>
            <a:ext cx="2057400" cy="274637"/>
          </a:xfrm>
        </p:spPr>
        <p:txBody>
          <a:bodyPr spcFirstLastPara="1" wrap="square" lIns="91425" tIns="45700" rIns="91425" bIns="45700" anchor="ctr" anchorCtr="0">
            <a:normAutofit/>
          </a:bodyPr>
          <a:lstStyle/>
          <a:p>
            <a:pPr>
              <a:lnSpc>
                <a:spcPct val="90000"/>
              </a:lnSpc>
              <a:spcAft>
                <a:spcPts val="600"/>
              </a:spcAft>
            </a:pPr>
            <a:fld id="{00000000-1234-1234-1234-123412341234}" type="slidenum">
              <a:rPr lang="en-US" sz="700"/>
              <a:pPr>
                <a:lnSpc>
                  <a:spcPct val="90000"/>
                </a:lnSpc>
                <a:spcAft>
                  <a:spcPts val="600"/>
                </a:spcAft>
              </a:pPr>
              <a:t>119</a:t>
            </a:fld>
            <a:endParaRPr lang="en-US" sz="700"/>
          </a:p>
        </p:txBody>
      </p:sp>
      <p:sp>
        <p:nvSpPr>
          <p:cNvPr id="1303" name="Google Shape;1303;p104"/>
          <p:cNvSpPr/>
          <p:nvPr/>
        </p:nvSpPr>
        <p:spPr>
          <a:xfrm>
            <a:off x="539552" y="1212574"/>
            <a:ext cx="8229600" cy="3375400"/>
          </a:xfrm>
          <a:prstGeom prst="rect">
            <a:avLst/>
          </a:prstGeom>
          <a:noFill/>
          <a:ln>
            <a:noFill/>
          </a:ln>
        </p:spPr>
        <p:txBody>
          <a:bodyPr spcFirstLastPara="1" wrap="square" lIns="91425" tIns="45700" rIns="91425" bIns="45700" anchor="t" anchorCtr="0">
            <a:normAutofit/>
          </a:bodyPr>
          <a:lstStyle/>
          <a:p>
            <a:pPr marL="457200" marR="0" lvl="0" indent="-342900" algn="l" defTabSz="914400" rtl="0" eaLnBrk="1" fontAlgn="auto" latinLnBrk="0" hangingPunct="1">
              <a:lnSpc>
                <a:spcPct val="100000"/>
              </a:lnSpc>
              <a:spcBef>
                <a:spcPts val="360"/>
              </a:spcBef>
              <a:spcAft>
                <a:spcPts val="0"/>
              </a:spcAft>
              <a:buClr>
                <a:srgbClr val="36424A"/>
              </a:buClr>
              <a:buSzPts val="1800"/>
              <a:buFont typeface="Arial"/>
              <a:buChar char="•"/>
              <a:tabLst/>
              <a:defRPr/>
            </a:pPr>
            <a:r>
              <a:rPr kumimoji="0" lang="en-US" sz="1800" b="0" i="0" u="none" strike="noStrike" kern="0" cap="none" spc="0" normalizeH="0" baseline="0" noProof="0" dirty="0">
                <a:ln>
                  <a:noFill/>
                </a:ln>
                <a:solidFill>
                  <a:srgbClr val="36424A"/>
                </a:solidFill>
                <a:effectLst/>
                <a:uLnTx/>
                <a:uFillTx/>
                <a:latin typeface="Arial"/>
                <a:ea typeface="Arial"/>
                <a:cs typeface="Arial"/>
                <a:sym typeface="Arial"/>
              </a:rPr>
              <a:t>Cracked stringers rate 3 or less</a:t>
            </a:r>
          </a:p>
          <a:p>
            <a:pPr marL="457200" marR="0" lvl="0" indent="-342900" algn="l" defTabSz="914400" rtl="0" eaLnBrk="1" fontAlgn="auto" latinLnBrk="0" hangingPunct="1">
              <a:lnSpc>
                <a:spcPct val="100000"/>
              </a:lnSpc>
              <a:spcBef>
                <a:spcPts val="360"/>
              </a:spcBef>
              <a:spcAft>
                <a:spcPts val="0"/>
              </a:spcAft>
              <a:buClr>
                <a:srgbClr val="36424A"/>
              </a:buClr>
              <a:buSzPts val="1800"/>
              <a:buFont typeface="Arial"/>
              <a:buChar char="•"/>
              <a:tabLst/>
              <a:defRPr/>
            </a:pPr>
            <a:r>
              <a:rPr kumimoji="0" lang="en-US" sz="1800" b="0" i="0" u="none" strike="noStrike" kern="0" cap="none" spc="0" normalizeH="0" baseline="0" noProof="0" dirty="0">
                <a:ln>
                  <a:noFill/>
                </a:ln>
                <a:solidFill>
                  <a:srgbClr val="36424A"/>
                </a:solidFill>
                <a:effectLst/>
                <a:uLnTx/>
                <a:uFillTx/>
                <a:latin typeface="Arial"/>
                <a:ea typeface="Arial"/>
                <a:cs typeface="Arial"/>
                <a:sym typeface="Arial"/>
              </a:rPr>
              <a:t>Stringers with less than 75 mm bearing on the cap rate 3 or less</a:t>
            </a:r>
          </a:p>
          <a:p>
            <a:pPr marL="457200" marR="0" lvl="0" indent="-342900" algn="l" defTabSz="914400" rtl="0" eaLnBrk="1" fontAlgn="auto" latinLnBrk="0" hangingPunct="1">
              <a:lnSpc>
                <a:spcPct val="100000"/>
              </a:lnSpc>
              <a:spcBef>
                <a:spcPts val="360"/>
              </a:spcBef>
              <a:spcAft>
                <a:spcPts val="0"/>
              </a:spcAft>
              <a:buClr>
                <a:srgbClr val="36424A"/>
              </a:buClr>
              <a:buSzPts val="1800"/>
              <a:buFont typeface="Arial"/>
              <a:buChar char="•"/>
              <a:tabLst/>
              <a:defRPr/>
            </a:pPr>
            <a:r>
              <a:rPr kumimoji="0" lang="en-US" sz="1700" b="0" i="0" u="none" strike="noStrike" kern="0" cap="none" spc="0" normalizeH="0" baseline="0" noProof="0" dirty="0">
                <a:ln>
                  <a:noFill/>
                </a:ln>
                <a:solidFill>
                  <a:srgbClr val="36424A"/>
                </a:solidFill>
                <a:effectLst/>
                <a:uLnTx/>
                <a:uFillTx/>
                <a:latin typeface="Arial"/>
                <a:ea typeface="Arial"/>
                <a:cs typeface="Arial"/>
                <a:sym typeface="Arial"/>
              </a:rPr>
              <a:t>Stringers with 75 -100</a:t>
            </a:r>
            <a:r>
              <a:rPr kumimoji="0" lang="en-US" sz="1700" b="0" i="0" u="none" strike="noStrike" kern="0" cap="none" spc="0" normalizeH="0" baseline="0" noProof="0" dirty="0">
                <a:ln>
                  <a:noFill/>
                </a:ln>
                <a:solidFill>
                  <a:srgbClr val="36424A"/>
                </a:solidFill>
                <a:effectLst/>
                <a:uLnTx/>
                <a:uFillTx/>
                <a:latin typeface="Arial"/>
                <a:cs typeface="Arial"/>
                <a:sym typeface="Arial"/>
              </a:rPr>
              <a:t> </a:t>
            </a:r>
            <a:r>
              <a:rPr kumimoji="0" lang="en-US" sz="1700" b="0" i="0" u="none" strike="noStrike" kern="0" cap="none" spc="0" normalizeH="0" baseline="0" noProof="0" dirty="0">
                <a:ln>
                  <a:noFill/>
                </a:ln>
                <a:solidFill>
                  <a:srgbClr val="36424A"/>
                </a:solidFill>
                <a:effectLst/>
                <a:uLnTx/>
                <a:uFillTx/>
                <a:latin typeface="Arial"/>
                <a:ea typeface="Arial"/>
                <a:cs typeface="Arial"/>
                <a:sym typeface="Arial"/>
              </a:rPr>
              <a:t>mm bearing on the cap rate 4 </a:t>
            </a:r>
            <a:endParaRPr kumimoji="0" lang="en-US" sz="1700" b="0" i="0" u="none" strike="noStrike" kern="0" cap="none" spc="0" normalizeH="0" baseline="0" noProof="0" dirty="0">
              <a:ln>
                <a:noFill/>
              </a:ln>
              <a:solidFill>
                <a:srgbClr val="36424A"/>
              </a:solidFill>
              <a:effectLst/>
              <a:uLnTx/>
              <a:uFillTx/>
              <a:latin typeface="Arial"/>
              <a:cs typeface="Arial"/>
              <a:sym typeface="Arial"/>
            </a:endParaRPr>
          </a:p>
          <a:p>
            <a:pPr marL="457200" marR="0" lvl="0" indent="-342900" algn="l" defTabSz="914400" rtl="0" eaLnBrk="1" fontAlgn="auto" latinLnBrk="0" hangingPunct="1">
              <a:lnSpc>
                <a:spcPct val="100000"/>
              </a:lnSpc>
              <a:spcBef>
                <a:spcPts val="360"/>
              </a:spcBef>
              <a:spcAft>
                <a:spcPts val="0"/>
              </a:spcAft>
              <a:buClr>
                <a:srgbClr val="36424A"/>
              </a:buClr>
              <a:buSzPts val="1800"/>
              <a:buFont typeface="Arial"/>
              <a:buChar char="•"/>
              <a:tabLst/>
              <a:defRPr/>
            </a:pPr>
            <a:r>
              <a:rPr kumimoji="0" lang="en-US" sz="1700" b="0" i="0" u="none" strike="noStrike" kern="0" cap="none" spc="0" normalizeH="0" baseline="0" noProof="0" dirty="0">
                <a:ln>
                  <a:noFill/>
                </a:ln>
                <a:solidFill>
                  <a:srgbClr val="36424A"/>
                </a:solidFill>
                <a:effectLst/>
                <a:uLnTx/>
                <a:uFillTx/>
                <a:latin typeface="Arial"/>
                <a:ea typeface="Arial"/>
                <a:cs typeface="Arial"/>
                <a:sym typeface="Arial"/>
              </a:rPr>
              <a:t>Stringers that are bowed or twisted significantly - rate 4 or less</a:t>
            </a:r>
          </a:p>
          <a:p>
            <a:pPr marL="457200" marR="0" lvl="0" indent="-342900" algn="l" defTabSz="914400" rtl="0" eaLnBrk="1" fontAlgn="auto" latinLnBrk="0" hangingPunct="1">
              <a:lnSpc>
                <a:spcPct val="100000"/>
              </a:lnSpc>
              <a:spcBef>
                <a:spcPts val="360"/>
              </a:spcBef>
              <a:spcAft>
                <a:spcPts val="0"/>
              </a:spcAft>
              <a:buClr>
                <a:srgbClr val="36424A"/>
              </a:buClr>
              <a:buSzPts val="1800"/>
              <a:buFont typeface="Arial"/>
              <a:buChar char="•"/>
              <a:tabLst/>
              <a:defRPr/>
            </a:pPr>
            <a:r>
              <a:rPr kumimoji="0" lang="en-US" sz="1700" b="0" i="0" u="none" strike="noStrike" kern="0" cap="none" spc="0" normalizeH="0" baseline="0" noProof="0" dirty="0">
                <a:ln>
                  <a:noFill/>
                </a:ln>
                <a:solidFill>
                  <a:srgbClr val="36424A"/>
                </a:solidFill>
                <a:effectLst/>
                <a:uLnTx/>
                <a:uFillTx/>
                <a:latin typeface="Arial"/>
                <a:ea typeface="Arial"/>
                <a:cs typeface="Arial"/>
                <a:sym typeface="Arial"/>
              </a:rPr>
              <a:t>Cracked or broken stringers which have been repaired with additional stringer(s) of equal size may be rated 5 or more</a:t>
            </a:r>
          </a:p>
          <a:p>
            <a:pPr marL="457200" lvl="0" indent="-342900">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Stringers with notches at ends - rate 7 or less and note in comments area</a:t>
            </a:r>
          </a:p>
          <a:p>
            <a:pPr marL="457200" lvl="0" indent="-342900">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Record number of stringers rated N, 1, 2 &amp; 3 in Detailed Rating boxes. If number cannot be determined, record as 99</a:t>
            </a:r>
          </a:p>
          <a:p>
            <a:pPr marL="457200" lvl="0" indent="-342900">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If all stringers are rated 4 or more, Detail Ratings are recorded as ”0” </a:t>
            </a:r>
          </a:p>
        </p:txBody>
      </p:sp>
      <p:sp>
        <p:nvSpPr>
          <p:cNvPr id="1304" name="Google Shape;1304;p104"/>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nSpc>
                <a:spcPct val="90000"/>
              </a:lnSpc>
              <a:spcAft>
                <a:spcPts val="600"/>
              </a:spcAft>
              <a:buSzPts val="1400"/>
            </a:pPr>
            <a:r>
              <a:rPr lang="en-US" sz="2500" b="1" i="0" u="none" strike="noStrike" cap="none">
                <a:solidFill>
                  <a:srgbClr val="0081AB"/>
                </a:solidFill>
                <a:latin typeface="Arial"/>
                <a:ea typeface="Arial"/>
                <a:cs typeface="Arial"/>
                <a:sym typeface="Arial"/>
              </a:rPr>
              <a:t>Stringers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105"/>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120</a:t>
            </a:fld>
            <a:endParaRPr/>
          </a:p>
        </p:txBody>
      </p:sp>
      <p:pic>
        <p:nvPicPr>
          <p:cNvPr id="1310" name="Google Shape;1310;p105"/>
          <p:cNvPicPr preferRelativeResize="0"/>
          <p:nvPr/>
        </p:nvPicPr>
        <p:blipFill>
          <a:blip r:embed="rId3"/>
          <a:srcRect/>
          <a:stretch/>
        </p:blipFill>
        <p:spPr>
          <a:xfrm>
            <a:off x="2244807" y="1066142"/>
            <a:ext cx="4654386" cy="3490789"/>
          </a:xfrm>
          <a:prstGeom prst="rect">
            <a:avLst/>
          </a:prstGeom>
          <a:solidFill>
            <a:schemeClr val="accent1"/>
          </a:solidFill>
          <a:ln>
            <a:noFill/>
          </a:ln>
        </p:spPr>
      </p:pic>
      <p:sp>
        <p:nvSpPr>
          <p:cNvPr id="1311" name="Google Shape;1311;p105"/>
          <p:cNvSpPr txBox="1">
            <a:spLocks noGrp="1"/>
          </p:cNvSpPr>
          <p:nvPr>
            <p:ph type="title"/>
          </p:nvPr>
        </p:nvSpPr>
        <p:spPr>
          <a:xfrm>
            <a:off x="539552" y="339502"/>
            <a:ext cx="8219256" cy="864096"/>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None/>
            </a:pPr>
            <a:r>
              <a:rPr lang="en-US" sz="2400"/>
              <a:t>Rotted subdeck &amp; rotted/cracked timber stringer. Both rated 3 or less.</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p106"/>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121</a:t>
            </a:fld>
            <a:endParaRPr/>
          </a:p>
        </p:txBody>
      </p:sp>
      <p:pic>
        <p:nvPicPr>
          <p:cNvPr id="1317" name="Google Shape;1317;p106"/>
          <p:cNvPicPr preferRelativeResize="0"/>
          <p:nvPr/>
        </p:nvPicPr>
        <p:blipFill rotWithShape="1">
          <a:blip r:embed="rId3">
            <a:alphaModFix/>
          </a:blip>
          <a:srcRect/>
          <a:stretch/>
        </p:blipFill>
        <p:spPr>
          <a:xfrm>
            <a:off x="2320751" y="990445"/>
            <a:ext cx="4502498" cy="3669537"/>
          </a:xfrm>
          <a:prstGeom prst="rect">
            <a:avLst/>
          </a:prstGeom>
          <a:solidFill>
            <a:schemeClr val="accent1"/>
          </a:solidFill>
          <a:ln>
            <a:noFill/>
          </a:ln>
        </p:spPr>
      </p:pic>
      <p:sp>
        <p:nvSpPr>
          <p:cNvPr id="1318" name="Google Shape;1318;p106"/>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None/>
            </a:pPr>
            <a:r>
              <a:rPr lang="en-US" sz="2400"/>
              <a:t>Cracked Timber Stringer –Rated 3</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p10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a:t>Cracked Timber Stringer – Rated 3</a:t>
            </a:r>
            <a:endParaRPr/>
          </a:p>
        </p:txBody>
      </p:sp>
      <p:pic>
        <p:nvPicPr>
          <p:cNvPr id="1324" name="Google Shape;1324;p107"/>
          <p:cNvPicPr preferRelativeResize="0"/>
          <p:nvPr/>
        </p:nvPicPr>
        <p:blipFill>
          <a:blip r:embed="rId3"/>
          <a:srcRect/>
          <a:stretch/>
        </p:blipFill>
        <p:spPr>
          <a:xfrm>
            <a:off x="2359224" y="1204417"/>
            <a:ext cx="4425552" cy="3319164"/>
          </a:xfrm>
          <a:prstGeom prst="rect">
            <a:avLst/>
          </a:prstGeom>
          <a:noFill/>
          <a:ln>
            <a:noFill/>
          </a:ln>
        </p:spPr>
      </p:pic>
      <p:sp>
        <p:nvSpPr>
          <p:cNvPr id="1325" name="Google Shape;1325;p107"/>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122</a:t>
            </a:fld>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10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a:t>Cracked  Timber Stringer – Rated 3</a:t>
            </a:r>
            <a:endParaRPr/>
          </a:p>
        </p:txBody>
      </p:sp>
      <p:pic>
        <p:nvPicPr>
          <p:cNvPr id="1331" name="Google Shape;1331;p108"/>
          <p:cNvPicPr preferRelativeResize="0"/>
          <p:nvPr/>
        </p:nvPicPr>
        <p:blipFill>
          <a:blip r:embed="rId3"/>
          <a:srcRect/>
          <a:stretch/>
        </p:blipFill>
        <p:spPr>
          <a:xfrm>
            <a:off x="2309854" y="859414"/>
            <a:ext cx="4606091" cy="3530491"/>
          </a:xfrm>
          <a:prstGeom prst="rect">
            <a:avLst/>
          </a:prstGeom>
          <a:noFill/>
          <a:ln>
            <a:noFill/>
          </a:ln>
        </p:spPr>
      </p:pic>
      <p:sp>
        <p:nvSpPr>
          <p:cNvPr id="1332" name="Google Shape;1332;p10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123</a:t>
            </a:fld>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pic>
        <p:nvPicPr>
          <p:cNvPr id="1337" name="Google Shape;1337;p109"/>
          <p:cNvPicPr preferRelativeResize="0"/>
          <p:nvPr/>
        </p:nvPicPr>
        <p:blipFill rotWithShape="1">
          <a:blip r:embed="rId3">
            <a:alphaModFix/>
          </a:blip>
          <a:srcRect t="4203" b="21868"/>
          <a:stretch/>
        </p:blipFill>
        <p:spPr>
          <a:xfrm>
            <a:off x="20" y="10"/>
            <a:ext cx="9143980" cy="5069932"/>
          </a:xfrm>
          <a:prstGeom prst="rect">
            <a:avLst/>
          </a:prstGeom>
          <a:solidFill>
            <a:schemeClr val="accent1"/>
          </a:solidFill>
          <a:ln>
            <a:noFill/>
          </a:ln>
        </p:spPr>
      </p:pic>
      <p:sp>
        <p:nvSpPr>
          <p:cNvPr id="1338" name="Google Shape;1338;p109"/>
          <p:cNvSpPr txBox="1">
            <a:spLocks noGrp="1"/>
          </p:cNvSpPr>
          <p:nvPr>
            <p:ph type="body" idx="1"/>
          </p:nvPr>
        </p:nvSpPr>
        <p:spPr>
          <a:xfrm>
            <a:off x="467544" y="483518"/>
            <a:ext cx="8208912" cy="41044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400"/>
              <a:buNone/>
            </a:pPr>
            <a:r>
              <a:rPr lang="en-US" sz="2400"/>
              <a:t>Notched Timber Stringers – Rate 7 or less. Cracked Stringer Rate 3</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1717" name="Google Shape;1717;p11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125</a:t>
            </a:fld>
            <a:endParaRPr/>
          </a:p>
        </p:txBody>
      </p:sp>
      <p:sp>
        <p:nvSpPr>
          <p:cNvPr id="1343" name="Google Shape;1343;p110"/>
          <p:cNvSpPr txBox="1">
            <a:spLocks noGrp="1"/>
          </p:cNvSpPr>
          <p:nvPr>
            <p:ph type="body" idx="1"/>
          </p:nvPr>
        </p:nvSpPr>
        <p:spPr>
          <a:xfrm>
            <a:off x="485071" y="1369391"/>
            <a:ext cx="3628206" cy="57546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600"/>
              <a:buFont typeface="Arial"/>
              <a:buChar char="•"/>
            </a:pPr>
            <a:r>
              <a:rPr lang="en-US" sz="1600" b="0" dirty="0">
                <a:latin typeface="Arial"/>
                <a:ea typeface="Arial"/>
                <a:cs typeface="Arial"/>
                <a:sym typeface="Arial"/>
              </a:rPr>
              <a:t>Applies only to concrete girder bridges</a:t>
            </a:r>
            <a:endParaRPr dirty="0"/>
          </a:p>
          <a:p>
            <a:pPr marL="342900" lvl="0" indent="-342900" algn="l" rtl="0">
              <a:spcBef>
                <a:spcPts val="320"/>
              </a:spcBef>
              <a:spcAft>
                <a:spcPts val="0"/>
              </a:spcAft>
              <a:buClr>
                <a:schemeClr val="dk1"/>
              </a:buClr>
              <a:buSzPts val="1600"/>
              <a:buFont typeface="Arial"/>
              <a:buChar char="•"/>
            </a:pPr>
            <a:r>
              <a:rPr lang="en-US" sz="1600" b="0" dirty="0">
                <a:latin typeface="Arial"/>
                <a:ea typeface="Arial"/>
                <a:cs typeface="Arial"/>
                <a:sym typeface="Arial"/>
              </a:rPr>
              <a:t>Longitudinal beams resting on caps</a:t>
            </a:r>
            <a:endParaRPr dirty="0"/>
          </a:p>
          <a:p>
            <a:pPr marL="342900" lvl="0" indent="-342900" algn="l" rtl="0">
              <a:spcBef>
                <a:spcPts val="320"/>
              </a:spcBef>
              <a:spcAft>
                <a:spcPts val="0"/>
              </a:spcAft>
              <a:buClr>
                <a:schemeClr val="dk1"/>
              </a:buClr>
              <a:buSzPts val="1600"/>
              <a:buFont typeface="Arial"/>
              <a:buChar char="•"/>
            </a:pPr>
            <a:r>
              <a:rPr lang="en-US" sz="1600" b="0" dirty="0">
                <a:latin typeface="Arial"/>
                <a:ea typeface="Arial"/>
                <a:cs typeface="Arial"/>
                <a:sym typeface="Arial"/>
              </a:rPr>
              <a:t>The main load carrying members of the superstructure</a:t>
            </a:r>
            <a:endParaRPr dirty="0"/>
          </a:p>
          <a:p>
            <a:pPr marL="342900" lvl="0" indent="-342900" algn="l" rtl="0">
              <a:spcBef>
                <a:spcPts val="320"/>
              </a:spcBef>
              <a:spcAft>
                <a:spcPts val="0"/>
              </a:spcAft>
              <a:buClr>
                <a:schemeClr val="dk1"/>
              </a:buClr>
              <a:buSzPts val="1600"/>
              <a:buFont typeface="Arial"/>
              <a:buChar char="•"/>
            </a:pPr>
            <a:r>
              <a:rPr lang="en-US" sz="1600" b="0" dirty="0">
                <a:latin typeface="Arial"/>
                <a:ea typeface="Arial"/>
                <a:cs typeface="Arial"/>
                <a:sym typeface="Arial"/>
              </a:rPr>
              <a:t>The deck is integral with the girder</a:t>
            </a:r>
            <a:endParaRPr dirty="0"/>
          </a:p>
          <a:p>
            <a:pPr marL="342900" lvl="0" indent="-342900" algn="l" rtl="0">
              <a:spcBef>
                <a:spcPts val="320"/>
              </a:spcBef>
              <a:spcAft>
                <a:spcPts val="0"/>
              </a:spcAft>
              <a:buClr>
                <a:schemeClr val="dk1"/>
              </a:buClr>
              <a:buSzPts val="1600"/>
              <a:buFont typeface="Arial"/>
              <a:buChar char="•"/>
            </a:pPr>
            <a:r>
              <a:rPr lang="en-US" sz="1600" b="0" dirty="0">
                <a:latin typeface="Arial"/>
                <a:ea typeface="Arial"/>
                <a:cs typeface="Arial"/>
                <a:sym typeface="Arial"/>
              </a:rPr>
              <a:t>Detail ratings only on PCS</a:t>
            </a:r>
            <a:endParaRPr dirty="0"/>
          </a:p>
          <a:p>
            <a:pPr marL="342900" lvl="0" indent="-342900" algn="l" rtl="0">
              <a:spcBef>
                <a:spcPts val="320"/>
              </a:spcBef>
              <a:spcAft>
                <a:spcPts val="0"/>
              </a:spcAft>
              <a:buClr>
                <a:schemeClr val="dk1"/>
              </a:buClr>
              <a:buSzPts val="1600"/>
              <a:buFont typeface="Arial"/>
              <a:buChar char="•"/>
            </a:pPr>
            <a:r>
              <a:rPr lang="en-US" sz="1600" b="0" dirty="0">
                <a:latin typeface="Arial"/>
                <a:ea typeface="Arial"/>
                <a:cs typeface="Arial"/>
                <a:sym typeface="Arial"/>
              </a:rPr>
              <a:t>Last Complete Inspection Date</a:t>
            </a:r>
            <a:endParaRPr dirty="0"/>
          </a:p>
          <a:p>
            <a:pPr marL="342900" lvl="0" indent="-241300" algn="l" rtl="0">
              <a:spcBef>
                <a:spcPts val="320"/>
              </a:spcBef>
              <a:spcAft>
                <a:spcPts val="0"/>
              </a:spcAft>
              <a:buClr>
                <a:schemeClr val="dk1"/>
              </a:buClr>
              <a:buSzPts val="1600"/>
              <a:buNone/>
            </a:pPr>
            <a:endParaRPr sz="1600" dirty="0"/>
          </a:p>
        </p:txBody>
      </p:sp>
      <p:sp>
        <p:nvSpPr>
          <p:cNvPr id="1344" name="Google Shape;1344;p110"/>
          <p:cNvSpPr txBox="1">
            <a:spLocks noGrp="1"/>
          </p:cNvSpPr>
          <p:nvPr>
            <p:ph type="body" idx="2"/>
          </p:nvPr>
        </p:nvSpPr>
        <p:spPr>
          <a:xfrm>
            <a:off x="766270" y="398757"/>
            <a:ext cx="1280759" cy="5086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400"/>
              <a:buNone/>
            </a:pPr>
            <a:r>
              <a:rPr lang="en-US" sz="2400" b="1" dirty="0"/>
              <a:t>Girders</a:t>
            </a:r>
            <a:endParaRPr b="1" dirty="0"/>
          </a:p>
        </p:txBody>
      </p:sp>
      <p:grpSp>
        <p:nvGrpSpPr>
          <p:cNvPr id="1345" name="Google Shape;1345;p110"/>
          <p:cNvGrpSpPr/>
          <p:nvPr/>
        </p:nvGrpSpPr>
        <p:grpSpPr>
          <a:xfrm>
            <a:off x="5043787" y="1537469"/>
            <a:ext cx="3386138" cy="1691283"/>
            <a:chOff x="240" y="962"/>
            <a:chExt cx="3792" cy="1894"/>
          </a:xfrm>
        </p:grpSpPr>
        <p:sp>
          <p:nvSpPr>
            <p:cNvPr id="1346" name="Google Shape;1346;p110"/>
            <p:cNvSpPr/>
            <p:nvPr/>
          </p:nvSpPr>
          <p:spPr>
            <a:xfrm>
              <a:off x="245" y="966"/>
              <a:ext cx="3763" cy="127"/>
            </a:xfrm>
            <a:prstGeom prst="rect">
              <a:avLst/>
            </a:pr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347" name="Google Shape;1347;p110"/>
            <p:cNvSpPr/>
            <p:nvPr/>
          </p:nvSpPr>
          <p:spPr>
            <a:xfrm>
              <a:off x="245" y="962"/>
              <a:ext cx="3767" cy="9"/>
            </a:xfrm>
            <a:custGeom>
              <a:avLst/>
              <a:gdLst/>
              <a:ahLst/>
              <a:cxnLst/>
              <a:rect l="l" t="t" r="r" b="b"/>
              <a:pathLst>
                <a:path w="18838" h="47" extrusionOk="0">
                  <a:moveTo>
                    <a:pt x="18838" y="23"/>
                  </a:moveTo>
                  <a:lnTo>
                    <a:pt x="18815" y="0"/>
                  </a:lnTo>
                  <a:lnTo>
                    <a:pt x="0" y="0"/>
                  </a:lnTo>
                  <a:lnTo>
                    <a:pt x="0" y="47"/>
                  </a:lnTo>
                  <a:lnTo>
                    <a:pt x="18815" y="47"/>
                  </a:lnTo>
                  <a:lnTo>
                    <a:pt x="18791" y="23"/>
                  </a:lnTo>
                  <a:lnTo>
                    <a:pt x="18838" y="23"/>
                  </a:lnTo>
                  <a:lnTo>
                    <a:pt x="18838" y="0"/>
                  </a:lnTo>
                  <a:lnTo>
                    <a:pt x="18815" y="0"/>
                  </a:lnTo>
                  <a:lnTo>
                    <a:pt x="18838"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48" name="Google Shape;1348;p110"/>
            <p:cNvSpPr/>
            <p:nvPr/>
          </p:nvSpPr>
          <p:spPr>
            <a:xfrm>
              <a:off x="4003" y="966"/>
              <a:ext cx="9" cy="132"/>
            </a:xfrm>
            <a:custGeom>
              <a:avLst/>
              <a:gdLst/>
              <a:ahLst/>
              <a:cxnLst/>
              <a:rect l="l" t="t" r="r" b="b"/>
              <a:pathLst>
                <a:path w="47" h="656" extrusionOk="0">
                  <a:moveTo>
                    <a:pt x="24" y="656"/>
                  </a:moveTo>
                  <a:lnTo>
                    <a:pt x="47" y="633"/>
                  </a:lnTo>
                  <a:lnTo>
                    <a:pt x="47" y="0"/>
                  </a:lnTo>
                  <a:lnTo>
                    <a:pt x="0" y="0"/>
                  </a:lnTo>
                  <a:lnTo>
                    <a:pt x="0" y="633"/>
                  </a:lnTo>
                  <a:lnTo>
                    <a:pt x="24" y="609"/>
                  </a:lnTo>
                  <a:lnTo>
                    <a:pt x="24" y="656"/>
                  </a:lnTo>
                  <a:lnTo>
                    <a:pt x="47" y="656"/>
                  </a:lnTo>
                  <a:lnTo>
                    <a:pt x="47" y="633"/>
                  </a:lnTo>
                  <a:lnTo>
                    <a:pt x="24"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49" name="Google Shape;1349;p110"/>
            <p:cNvSpPr/>
            <p:nvPr/>
          </p:nvSpPr>
          <p:spPr>
            <a:xfrm>
              <a:off x="240" y="1088"/>
              <a:ext cx="3768" cy="10"/>
            </a:xfrm>
            <a:custGeom>
              <a:avLst/>
              <a:gdLst/>
              <a:ahLst/>
              <a:cxnLst/>
              <a:rect l="l" t="t" r="r" b="b"/>
              <a:pathLst>
                <a:path w="18839" h="47" extrusionOk="0">
                  <a:moveTo>
                    <a:pt x="0" y="24"/>
                  </a:moveTo>
                  <a:lnTo>
                    <a:pt x="24" y="47"/>
                  </a:lnTo>
                  <a:lnTo>
                    <a:pt x="18839" y="47"/>
                  </a:lnTo>
                  <a:lnTo>
                    <a:pt x="18839" y="0"/>
                  </a:lnTo>
                  <a:lnTo>
                    <a:pt x="24" y="0"/>
                  </a:lnTo>
                  <a:lnTo>
                    <a:pt x="47" y="24"/>
                  </a:lnTo>
                  <a:lnTo>
                    <a:pt x="0" y="24"/>
                  </a:lnTo>
                  <a:lnTo>
                    <a:pt x="0" y="47"/>
                  </a:lnTo>
                  <a:lnTo>
                    <a:pt x="24" y="47"/>
                  </a:lnTo>
                  <a:lnTo>
                    <a:pt x="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50" name="Google Shape;1350;p110"/>
            <p:cNvSpPr/>
            <p:nvPr/>
          </p:nvSpPr>
          <p:spPr>
            <a:xfrm>
              <a:off x="240" y="962"/>
              <a:ext cx="9" cy="131"/>
            </a:xfrm>
            <a:custGeom>
              <a:avLst/>
              <a:gdLst/>
              <a:ahLst/>
              <a:cxnLst/>
              <a:rect l="l" t="t" r="r" b="b"/>
              <a:pathLst>
                <a:path w="47" h="656" extrusionOk="0">
                  <a:moveTo>
                    <a:pt x="24" y="0"/>
                  </a:moveTo>
                  <a:lnTo>
                    <a:pt x="0" y="23"/>
                  </a:lnTo>
                  <a:lnTo>
                    <a:pt x="0" y="656"/>
                  </a:lnTo>
                  <a:lnTo>
                    <a:pt x="47" y="656"/>
                  </a:lnTo>
                  <a:lnTo>
                    <a:pt x="47" y="23"/>
                  </a:lnTo>
                  <a:lnTo>
                    <a:pt x="24" y="47"/>
                  </a:lnTo>
                  <a:lnTo>
                    <a:pt x="24" y="0"/>
                  </a:lnTo>
                  <a:lnTo>
                    <a:pt x="0" y="0"/>
                  </a:lnTo>
                  <a:lnTo>
                    <a:pt x="0" y="23"/>
                  </a:lnTo>
                  <a:lnTo>
                    <a:pt x="24"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51" name="Google Shape;1351;p110"/>
            <p:cNvSpPr/>
            <p:nvPr/>
          </p:nvSpPr>
          <p:spPr>
            <a:xfrm>
              <a:off x="2279" y="1093"/>
              <a:ext cx="255" cy="12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352" name="Google Shape;1352;p110"/>
            <p:cNvSpPr/>
            <p:nvPr/>
          </p:nvSpPr>
          <p:spPr>
            <a:xfrm>
              <a:off x="2279" y="1215"/>
              <a:ext cx="260" cy="9"/>
            </a:xfrm>
            <a:custGeom>
              <a:avLst/>
              <a:gdLst/>
              <a:ahLst/>
              <a:cxnLst/>
              <a:rect l="l" t="t" r="r" b="b"/>
              <a:pathLst>
                <a:path w="1300" h="47" extrusionOk="0">
                  <a:moveTo>
                    <a:pt x="1253" y="24"/>
                  </a:moveTo>
                  <a:lnTo>
                    <a:pt x="1276" y="0"/>
                  </a:lnTo>
                  <a:lnTo>
                    <a:pt x="0" y="0"/>
                  </a:lnTo>
                  <a:lnTo>
                    <a:pt x="0" y="47"/>
                  </a:lnTo>
                  <a:lnTo>
                    <a:pt x="1276" y="47"/>
                  </a:lnTo>
                  <a:lnTo>
                    <a:pt x="1300" y="24"/>
                  </a:lnTo>
                  <a:lnTo>
                    <a:pt x="1276" y="47"/>
                  </a:lnTo>
                  <a:lnTo>
                    <a:pt x="1300" y="47"/>
                  </a:lnTo>
                  <a:lnTo>
                    <a:pt x="1300" y="24"/>
                  </a:lnTo>
                  <a:lnTo>
                    <a:pt x="1253"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53" name="Google Shape;1353;p110"/>
            <p:cNvSpPr/>
            <p:nvPr/>
          </p:nvSpPr>
          <p:spPr>
            <a:xfrm>
              <a:off x="2530" y="1088"/>
              <a:ext cx="9" cy="132"/>
            </a:xfrm>
            <a:custGeom>
              <a:avLst/>
              <a:gdLst/>
              <a:ahLst/>
              <a:cxnLst/>
              <a:rect l="l" t="t" r="r" b="b"/>
              <a:pathLst>
                <a:path w="47" h="657" extrusionOk="0">
                  <a:moveTo>
                    <a:pt x="23" y="47"/>
                  </a:moveTo>
                  <a:lnTo>
                    <a:pt x="0" y="24"/>
                  </a:lnTo>
                  <a:lnTo>
                    <a:pt x="0" y="657"/>
                  </a:lnTo>
                  <a:lnTo>
                    <a:pt x="47" y="657"/>
                  </a:lnTo>
                  <a:lnTo>
                    <a:pt x="47" y="24"/>
                  </a:lnTo>
                  <a:lnTo>
                    <a:pt x="23" y="0"/>
                  </a:lnTo>
                  <a:lnTo>
                    <a:pt x="47" y="24"/>
                  </a:lnTo>
                  <a:lnTo>
                    <a:pt x="47" y="0"/>
                  </a:lnTo>
                  <a:lnTo>
                    <a:pt x="23" y="0"/>
                  </a:lnTo>
                  <a:lnTo>
                    <a:pt x="23" y="4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54" name="Google Shape;1354;p110"/>
            <p:cNvSpPr/>
            <p:nvPr/>
          </p:nvSpPr>
          <p:spPr>
            <a:xfrm>
              <a:off x="2274" y="1088"/>
              <a:ext cx="260" cy="10"/>
            </a:xfrm>
            <a:custGeom>
              <a:avLst/>
              <a:gdLst/>
              <a:ahLst/>
              <a:cxnLst/>
              <a:rect l="l" t="t" r="r" b="b"/>
              <a:pathLst>
                <a:path w="1300" h="47" extrusionOk="0">
                  <a:moveTo>
                    <a:pt x="48" y="24"/>
                  </a:moveTo>
                  <a:lnTo>
                    <a:pt x="24" y="47"/>
                  </a:lnTo>
                  <a:lnTo>
                    <a:pt x="1300" y="47"/>
                  </a:lnTo>
                  <a:lnTo>
                    <a:pt x="1300" y="0"/>
                  </a:lnTo>
                  <a:lnTo>
                    <a:pt x="24" y="0"/>
                  </a:lnTo>
                  <a:lnTo>
                    <a:pt x="0" y="24"/>
                  </a:lnTo>
                  <a:lnTo>
                    <a:pt x="24" y="0"/>
                  </a:lnTo>
                  <a:lnTo>
                    <a:pt x="0" y="0"/>
                  </a:lnTo>
                  <a:lnTo>
                    <a:pt x="0" y="24"/>
                  </a:lnTo>
                  <a:lnTo>
                    <a:pt x="48"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55" name="Google Shape;1355;p110"/>
            <p:cNvSpPr/>
            <p:nvPr/>
          </p:nvSpPr>
          <p:spPr>
            <a:xfrm>
              <a:off x="2274" y="1093"/>
              <a:ext cx="10" cy="131"/>
            </a:xfrm>
            <a:custGeom>
              <a:avLst/>
              <a:gdLst/>
              <a:ahLst/>
              <a:cxnLst/>
              <a:rect l="l" t="t" r="r" b="b"/>
              <a:pathLst>
                <a:path w="48" h="656" extrusionOk="0">
                  <a:moveTo>
                    <a:pt x="24" y="609"/>
                  </a:moveTo>
                  <a:lnTo>
                    <a:pt x="48" y="633"/>
                  </a:lnTo>
                  <a:lnTo>
                    <a:pt x="48" y="0"/>
                  </a:lnTo>
                  <a:lnTo>
                    <a:pt x="0" y="0"/>
                  </a:lnTo>
                  <a:lnTo>
                    <a:pt x="0" y="633"/>
                  </a:lnTo>
                  <a:lnTo>
                    <a:pt x="24" y="656"/>
                  </a:lnTo>
                  <a:lnTo>
                    <a:pt x="0" y="633"/>
                  </a:lnTo>
                  <a:lnTo>
                    <a:pt x="0" y="656"/>
                  </a:lnTo>
                  <a:lnTo>
                    <a:pt x="24" y="656"/>
                  </a:lnTo>
                  <a:lnTo>
                    <a:pt x="24" y="60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56" name="Google Shape;1356;p110"/>
            <p:cNvSpPr/>
            <p:nvPr/>
          </p:nvSpPr>
          <p:spPr>
            <a:xfrm>
              <a:off x="2534" y="1093"/>
              <a:ext cx="248" cy="12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357" name="Google Shape;1357;p110"/>
            <p:cNvSpPr/>
            <p:nvPr/>
          </p:nvSpPr>
          <p:spPr>
            <a:xfrm>
              <a:off x="2530" y="1215"/>
              <a:ext cx="252" cy="9"/>
            </a:xfrm>
            <a:custGeom>
              <a:avLst/>
              <a:gdLst/>
              <a:ahLst/>
              <a:cxnLst/>
              <a:rect l="l" t="t" r="r" b="b"/>
              <a:pathLst>
                <a:path w="1264" h="47" extrusionOk="0">
                  <a:moveTo>
                    <a:pt x="0" y="24"/>
                  </a:moveTo>
                  <a:lnTo>
                    <a:pt x="23" y="47"/>
                  </a:lnTo>
                  <a:lnTo>
                    <a:pt x="1264" y="47"/>
                  </a:lnTo>
                  <a:lnTo>
                    <a:pt x="1264" y="0"/>
                  </a:lnTo>
                  <a:lnTo>
                    <a:pt x="23" y="0"/>
                  </a:lnTo>
                  <a:lnTo>
                    <a:pt x="47" y="24"/>
                  </a:lnTo>
                  <a:lnTo>
                    <a:pt x="0" y="24"/>
                  </a:lnTo>
                  <a:lnTo>
                    <a:pt x="0" y="47"/>
                  </a:lnTo>
                  <a:lnTo>
                    <a:pt x="23" y="47"/>
                  </a:lnTo>
                  <a:lnTo>
                    <a:pt x="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58" name="Google Shape;1358;p110"/>
            <p:cNvSpPr/>
            <p:nvPr/>
          </p:nvSpPr>
          <p:spPr>
            <a:xfrm>
              <a:off x="2530" y="1088"/>
              <a:ext cx="9" cy="132"/>
            </a:xfrm>
            <a:custGeom>
              <a:avLst/>
              <a:gdLst/>
              <a:ahLst/>
              <a:cxnLst/>
              <a:rect l="l" t="t" r="r" b="b"/>
              <a:pathLst>
                <a:path w="47" h="657" extrusionOk="0">
                  <a:moveTo>
                    <a:pt x="23" y="0"/>
                  </a:moveTo>
                  <a:lnTo>
                    <a:pt x="0" y="24"/>
                  </a:lnTo>
                  <a:lnTo>
                    <a:pt x="0" y="657"/>
                  </a:lnTo>
                  <a:lnTo>
                    <a:pt x="47" y="657"/>
                  </a:lnTo>
                  <a:lnTo>
                    <a:pt x="47" y="24"/>
                  </a:lnTo>
                  <a:lnTo>
                    <a:pt x="23" y="47"/>
                  </a:lnTo>
                  <a:lnTo>
                    <a:pt x="23" y="0"/>
                  </a:lnTo>
                  <a:lnTo>
                    <a:pt x="0" y="0"/>
                  </a:lnTo>
                  <a:lnTo>
                    <a:pt x="0" y="24"/>
                  </a:lnTo>
                  <a:lnTo>
                    <a:pt x="23"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59" name="Google Shape;1359;p110"/>
            <p:cNvSpPr/>
            <p:nvPr/>
          </p:nvSpPr>
          <p:spPr>
            <a:xfrm>
              <a:off x="2534" y="1088"/>
              <a:ext cx="253" cy="10"/>
            </a:xfrm>
            <a:custGeom>
              <a:avLst/>
              <a:gdLst/>
              <a:ahLst/>
              <a:cxnLst/>
              <a:rect l="l" t="t" r="r" b="b"/>
              <a:pathLst>
                <a:path w="1265" h="47" extrusionOk="0">
                  <a:moveTo>
                    <a:pt x="1265" y="24"/>
                  </a:moveTo>
                  <a:lnTo>
                    <a:pt x="1241" y="0"/>
                  </a:lnTo>
                  <a:lnTo>
                    <a:pt x="0" y="0"/>
                  </a:lnTo>
                  <a:lnTo>
                    <a:pt x="0" y="47"/>
                  </a:lnTo>
                  <a:lnTo>
                    <a:pt x="1241" y="47"/>
                  </a:lnTo>
                  <a:lnTo>
                    <a:pt x="1218" y="24"/>
                  </a:lnTo>
                  <a:lnTo>
                    <a:pt x="1265" y="24"/>
                  </a:lnTo>
                  <a:lnTo>
                    <a:pt x="1265" y="0"/>
                  </a:lnTo>
                  <a:lnTo>
                    <a:pt x="1241" y="0"/>
                  </a:lnTo>
                  <a:lnTo>
                    <a:pt x="1265"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60" name="Google Shape;1360;p110"/>
            <p:cNvSpPr/>
            <p:nvPr/>
          </p:nvSpPr>
          <p:spPr>
            <a:xfrm>
              <a:off x="2778" y="1093"/>
              <a:ext cx="9" cy="131"/>
            </a:xfrm>
            <a:custGeom>
              <a:avLst/>
              <a:gdLst/>
              <a:ahLst/>
              <a:cxnLst/>
              <a:rect l="l" t="t" r="r" b="b"/>
              <a:pathLst>
                <a:path w="47" h="656" extrusionOk="0">
                  <a:moveTo>
                    <a:pt x="23" y="656"/>
                  </a:moveTo>
                  <a:lnTo>
                    <a:pt x="47" y="633"/>
                  </a:lnTo>
                  <a:lnTo>
                    <a:pt x="47" y="0"/>
                  </a:lnTo>
                  <a:lnTo>
                    <a:pt x="0" y="0"/>
                  </a:lnTo>
                  <a:lnTo>
                    <a:pt x="0" y="633"/>
                  </a:lnTo>
                  <a:lnTo>
                    <a:pt x="23" y="609"/>
                  </a:lnTo>
                  <a:lnTo>
                    <a:pt x="23" y="656"/>
                  </a:lnTo>
                  <a:lnTo>
                    <a:pt x="47" y="656"/>
                  </a:lnTo>
                  <a:lnTo>
                    <a:pt x="47" y="633"/>
                  </a:lnTo>
                  <a:lnTo>
                    <a:pt x="23"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61" name="Google Shape;1361;p110"/>
            <p:cNvSpPr/>
            <p:nvPr/>
          </p:nvSpPr>
          <p:spPr>
            <a:xfrm>
              <a:off x="245" y="1093"/>
              <a:ext cx="848" cy="12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362" name="Google Shape;1362;p110"/>
            <p:cNvSpPr/>
            <p:nvPr/>
          </p:nvSpPr>
          <p:spPr>
            <a:xfrm>
              <a:off x="245" y="1215"/>
              <a:ext cx="852" cy="9"/>
            </a:xfrm>
            <a:custGeom>
              <a:avLst/>
              <a:gdLst/>
              <a:ahLst/>
              <a:cxnLst/>
              <a:rect l="l" t="t" r="r" b="b"/>
              <a:pathLst>
                <a:path w="4262" h="47" extrusionOk="0">
                  <a:moveTo>
                    <a:pt x="4216" y="24"/>
                  </a:moveTo>
                  <a:lnTo>
                    <a:pt x="4240" y="0"/>
                  </a:lnTo>
                  <a:lnTo>
                    <a:pt x="0" y="0"/>
                  </a:lnTo>
                  <a:lnTo>
                    <a:pt x="0" y="47"/>
                  </a:lnTo>
                  <a:lnTo>
                    <a:pt x="4240" y="47"/>
                  </a:lnTo>
                  <a:lnTo>
                    <a:pt x="4262" y="24"/>
                  </a:lnTo>
                  <a:lnTo>
                    <a:pt x="4240" y="47"/>
                  </a:lnTo>
                  <a:lnTo>
                    <a:pt x="4262" y="47"/>
                  </a:lnTo>
                  <a:lnTo>
                    <a:pt x="4262" y="24"/>
                  </a:lnTo>
                  <a:lnTo>
                    <a:pt x="4216"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63" name="Google Shape;1363;p110"/>
            <p:cNvSpPr/>
            <p:nvPr/>
          </p:nvSpPr>
          <p:spPr>
            <a:xfrm>
              <a:off x="1088" y="1088"/>
              <a:ext cx="9" cy="132"/>
            </a:xfrm>
            <a:custGeom>
              <a:avLst/>
              <a:gdLst/>
              <a:ahLst/>
              <a:cxnLst/>
              <a:rect l="l" t="t" r="r" b="b"/>
              <a:pathLst>
                <a:path w="46" h="657" extrusionOk="0">
                  <a:moveTo>
                    <a:pt x="24" y="47"/>
                  </a:moveTo>
                  <a:lnTo>
                    <a:pt x="0" y="24"/>
                  </a:lnTo>
                  <a:lnTo>
                    <a:pt x="0" y="657"/>
                  </a:lnTo>
                  <a:lnTo>
                    <a:pt x="46" y="657"/>
                  </a:lnTo>
                  <a:lnTo>
                    <a:pt x="46" y="24"/>
                  </a:lnTo>
                  <a:lnTo>
                    <a:pt x="24" y="0"/>
                  </a:lnTo>
                  <a:lnTo>
                    <a:pt x="46" y="24"/>
                  </a:lnTo>
                  <a:lnTo>
                    <a:pt x="46" y="0"/>
                  </a:lnTo>
                  <a:lnTo>
                    <a:pt x="24" y="0"/>
                  </a:lnTo>
                  <a:lnTo>
                    <a:pt x="24" y="4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64" name="Google Shape;1364;p110"/>
            <p:cNvSpPr/>
            <p:nvPr/>
          </p:nvSpPr>
          <p:spPr>
            <a:xfrm>
              <a:off x="240" y="1088"/>
              <a:ext cx="853" cy="10"/>
            </a:xfrm>
            <a:custGeom>
              <a:avLst/>
              <a:gdLst/>
              <a:ahLst/>
              <a:cxnLst/>
              <a:rect l="l" t="t" r="r" b="b"/>
              <a:pathLst>
                <a:path w="4264" h="47" extrusionOk="0">
                  <a:moveTo>
                    <a:pt x="47" y="24"/>
                  </a:moveTo>
                  <a:lnTo>
                    <a:pt x="24" y="47"/>
                  </a:lnTo>
                  <a:lnTo>
                    <a:pt x="4264" y="47"/>
                  </a:lnTo>
                  <a:lnTo>
                    <a:pt x="4264" y="0"/>
                  </a:lnTo>
                  <a:lnTo>
                    <a:pt x="24" y="0"/>
                  </a:lnTo>
                  <a:lnTo>
                    <a:pt x="0" y="24"/>
                  </a:lnTo>
                  <a:lnTo>
                    <a:pt x="24" y="0"/>
                  </a:lnTo>
                  <a:lnTo>
                    <a:pt x="0" y="0"/>
                  </a:lnTo>
                  <a:lnTo>
                    <a:pt x="0" y="24"/>
                  </a:lnTo>
                  <a:lnTo>
                    <a:pt x="47"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65" name="Google Shape;1365;p110"/>
            <p:cNvSpPr/>
            <p:nvPr/>
          </p:nvSpPr>
          <p:spPr>
            <a:xfrm>
              <a:off x="240" y="1093"/>
              <a:ext cx="9" cy="131"/>
            </a:xfrm>
            <a:custGeom>
              <a:avLst/>
              <a:gdLst/>
              <a:ahLst/>
              <a:cxnLst/>
              <a:rect l="l" t="t" r="r" b="b"/>
              <a:pathLst>
                <a:path w="47" h="656" extrusionOk="0">
                  <a:moveTo>
                    <a:pt x="24" y="609"/>
                  </a:moveTo>
                  <a:lnTo>
                    <a:pt x="47" y="633"/>
                  </a:lnTo>
                  <a:lnTo>
                    <a:pt x="47" y="0"/>
                  </a:lnTo>
                  <a:lnTo>
                    <a:pt x="0" y="0"/>
                  </a:lnTo>
                  <a:lnTo>
                    <a:pt x="0" y="633"/>
                  </a:lnTo>
                  <a:lnTo>
                    <a:pt x="24" y="656"/>
                  </a:lnTo>
                  <a:lnTo>
                    <a:pt x="0" y="633"/>
                  </a:lnTo>
                  <a:lnTo>
                    <a:pt x="0" y="656"/>
                  </a:lnTo>
                  <a:lnTo>
                    <a:pt x="24" y="656"/>
                  </a:lnTo>
                  <a:lnTo>
                    <a:pt x="24" y="60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66" name="Google Shape;1366;p110"/>
            <p:cNvSpPr/>
            <p:nvPr/>
          </p:nvSpPr>
          <p:spPr>
            <a:xfrm>
              <a:off x="1093" y="1093"/>
              <a:ext cx="1186" cy="12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367" name="Google Shape;1367;p110"/>
            <p:cNvSpPr/>
            <p:nvPr/>
          </p:nvSpPr>
          <p:spPr>
            <a:xfrm>
              <a:off x="1088" y="1215"/>
              <a:ext cx="1191" cy="9"/>
            </a:xfrm>
            <a:custGeom>
              <a:avLst/>
              <a:gdLst/>
              <a:ahLst/>
              <a:cxnLst/>
              <a:rect l="l" t="t" r="r" b="b"/>
              <a:pathLst>
                <a:path w="5954" h="47" extrusionOk="0">
                  <a:moveTo>
                    <a:pt x="0" y="24"/>
                  </a:moveTo>
                  <a:lnTo>
                    <a:pt x="24" y="47"/>
                  </a:lnTo>
                  <a:lnTo>
                    <a:pt x="5954" y="47"/>
                  </a:lnTo>
                  <a:lnTo>
                    <a:pt x="5954" y="0"/>
                  </a:lnTo>
                  <a:lnTo>
                    <a:pt x="24" y="0"/>
                  </a:lnTo>
                  <a:lnTo>
                    <a:pt x="46" y="24"/>
                  </a:lnTo>
                  <a:lnTo>
                    <a:pt x="0" y="24"/>
                  </a:lnTo>
                  <a:lnTo>
                    <a:pt x="0" y="47"/>
                  </a:lnTo>
                  <a:lnTo>
                    <a:pt x="24" y="47"/>
                  </a:lnTo>
                  <a:lnTo>
                    <a:pt x="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68" name="Google Shape;1368;p110"/>
            <p:cNvSpPr/>
            <p:nvPr/>
          </p:nvSpPr>
          <p:spPr>
            <a:xfrm>
              <a:off x="1088" y="1088"/>
              <a:ext cx="9" cy="132"/>
            </a:xfrm>
            <a:custGeom>
              <a:avLst/>
              <a:gdLst/>
              <a:ahLst/>
              <a:cxnLst/>
              <a:rect l="l" t="t" r="r" b="b"/>
              <a:pathLst>
                <a:path w="46" h="657" extrusionOk="0">
                  <a:moveTo>
                    <a:pt x="24" y="0"/>
                  </a:moveTo>
                  <a:lnTo>
                    <a:pt x="0" y="24"/>
                  </a:lnTo>
                  <a:lnTo>
                    <a:pt x="0" y="657"/>
                  </a:lnTo>
                  <a:lnTo>
                    <a:pt x="46" y="657"/>
                  </a:lnTo>
                  <a:lnTo>
                    <a:pt x="46" y="24"/>
                  </a:lnTo>
                  <a:lnTo>
                    <a:pt x="24" y="47"/>
                  </a:lnTo>
                  <a:lnTo>
                    <a:pt x="24" y="0"/>
                  </a:lnTo>
                  <a:lnTo>
                    <a:pt x="0" y="0"/>
                  </a:lnTo>
                  <a:lnTo>
                    <a:pt x="0" y="24"/>
                  </a:lnTo>
                  <a:lnTo>
                    <a:pt x="24"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69" name="Google Shape;1369;p110"/>
            <p:cNvSpPr/>
            <p:nvPr/>
          </p:nvSpPr>
          <p:spPr>
            <a:xfrm>
              <a:off x="1093" y="1088"/>
              <a:ext cx="1190" cy="10"/>
            </a:xfrm>
            <a:custGeom>
              <a:avLst/>
              <a:gdLst/>
              <a:ahLst/>
              <a:cxnLst/>
              <a:rect l="l" t="t" r="r" b="b"/>
              <a:pathLst>
                <a:path w="5953" h="47" extrusionOk="0">
                  <a:moveTo>
                    <a:pt x="5953" y="24"/>
                  </a:moveTo>
                  <a:lnTo>
                    <a:pt x="5930" y="0"/>
                  </a:lnTo>
                  <a:lnTo>
                    <a:pt x="0" y="0"/>
                  </a:lnTo>
                  <a:lnTo>
                    <a:pt x="0" y="47"/>
                  </a:lnTo>
                  <a:lnTo>
                    <a:pt x="5930" y="47"/>
                  </a:lnTo>
                  <a:lnTo>
                    <a:pt x="5906" y="24"/>
                  </a:lnTo>
                  <a:lnTo>
                    <a:pt x="5953" y="24"/>
                  </a:lnTo>
                  <a:lnTo>
                    <a:pt x="5953" y="0"/>
                  </a:lnTo>
                  <a:lnTo>
                    <a:pt x="5930" y="0"/>
                  </a:lnTo>
                  <a:lnTo>
                    <a:pt x="5953"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70" name="Google Shape;1370;p110"/>
            <p:cNvSpPr/>
            <p:nvPr/>
          </p:nvSpPr>
          <p:spPr>
            <a:xfrm>
              <a:off x="2274" y="1093"/>
              <a:ext cx="9" cy="131"/>
            </a:xfrm>
            <a:custGeom>
              <a:avLst/>
              <a:gdLst/>
              <a:ahLst/>
              <a:cxnLst/>
              <a:rect l="l" t="t" r="r" b="b"/>
              <a:pathLst>
                <a:path w="47" h="656" extrusionOk="0">
                  <a:moveTo>
                    <a:pt x="24" y="656"/>
                  </a:moveTo>
                  <a:lnTo>
                    <a:pt x="47" y="633"/>
                  </a:lnTo>
                  <a:lnTo>
                    <a:pt x="47" y="0"/>
                  </a:lnTo>
                  <a:lnTo>
                    <a:pt x="0" y="0"/>
                  </a:lnTo>
                  <a:lnTo>
                    <a:pt x="0" y="633"/>
                  </a:lnTo>
                  <a:lnTo>
                    <a:pt x="24" y="609"/>
                  </a:lnTo>
                  <a:lnTo>
                    <a:pt x="24" y="656"/>
                  </a:lnTo>
                  <a:lnTo>
                    <a:pt x="47" y="656"/>
                  </a:lnTo>
                  <a:lnTo>
                    <a:pt x="47" y="633"/>
                  </a:lnTo>
                  <a:lnTo>
                    <a:pt x="24"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71" name="Google Shape;1371;p110"/>
            <p:cNvSpPr/>
            <p:nvPr/>
          </p:nvSpPr>
          <p:spPr>
            <a:xfrm>
              <a:off x="2782" y="1093"/>
              <a:ext cx="1219" cy="12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372" name="Google Shape;1372;p110"/>
            <p:cNvSpPr/>
            <p:nvPr/>
          </p:nvSpPr>
          <p:spPr>
            <a:xfrm>
              <a:off x="2782" y="1215"/>
              <a:ext cx="1224" cy="9"/>
            </a:xfrm>
            <a:custGeom>
              <a:avLst/>
              <a:gdLst/>
              <a:ahLst/>
              <a:cxnLst/>
              <a:rect l="l" t="t" r="r" b="b"/>
              <a:pathLst>
                <a:path w="6117" h="47" extrusionOk="0">
                  <a:moveTo>
                    <a:pt x="6070" y="24"/>
                  </a:moveTo>
                  <a:lnTo>
                    <a:pt x="6094" y="0"/>
                  </a:lnTo>
                  <a:lnTo>
                    <a:pt x="0" y="0"/>
                  </a:lnTo>
                  <a:lnTo>
                    <a:pt x="0" y="47"/>
                  </a:lnTo>
                  <a:lnTo>
                    <a:pt x="6094" y="47"/>
                  </a:lnTo>
                  <a:lnTo>
                    <a:pt x="6117" y="24"/>
                  </a:lnTo>
                  <a:lnTo>
                    <a:pt x="6094" y="47"/>
                  </a:lnTo>
                  <a:lnTo>
                    <a:pt x="6117" y="47"/>
                  </a:lnTo>
                  <a:lnTo>
                    <a:pt x="6117" y="24"/>
                  </a:lnTo>
                  <a:lnTo>
                    <a:pt x="607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73" name="Google Shape;1373;p110"/>
            <p:cNvSpPr/>
            <p:nvPr/>
          </p:nvSpPr>
          <p:spPr>
            <a:xfrm>
              <a:off x="3996" y="1088"/>
              <a:ext cx="10" cy="132"/>
            </a:xfrm>
            <a:custGeom>
              <a:avLst/>
              <a:gdLst/>
              <a:ahLst/>
              <a:cxnLst/>
              <a:rect l="l" t="t" r="r" b="b"/>
              <a:pathLst>
                <a:path w="47" h="657" extrusionOk="0">
                  <a:moveTo>
                    <a:pt x="24" y="47"/>
                  </a:moveTo>
                  <a:lnTo>
                    <a:pt x="0" y="24"/>
                  </a:lnTo>
                  <a:lnTo>
                    <a:pt x="0" y="657"/>
                  </a:lnTo>
                  <a:lnTo>
                    <a:pt x="47" y="657"/>
                  </a:lnTo>
                  <a:lnTo>
                    <a:pt x="47" y="24"/>
                  </a:lnTo>
                  <a:lnTo>
                    <a:pt x="24" y="0"/>
                  </a:lnTo>
                  <a:lnTo>
                    <a:pt x="47" y="24"/>
                  </a:lnTo>
                  <a:lnTo>
                    <a:pt x="47" y="0"/>
                  </a:lnTo>
                  <a:lnTo>
                    <a:pt x="24" y="0"/>
                  </a:lnTo>
                  <a:lnTo>
                    <a:pt x="24" y="4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74" name="Google Shape;1374;p110"/>
            <p:cNvSpPr/>
            <p:nvPr/>
          </p:nvSpPr>
          <p:spPr>
            <a:xfrm>
              <a:off x="2778" y="1088"/>
              <a:ext cx="1223" cy="10"/>
            </a:xfrm>
            <a:custGeom>
              <a:avLst/>
              <a:gdLst/>
              <a:ahLst/>
              <a:cxnLst/>
              <a:rect l="l" t="t" r="r" b="b"/>
              <a:pathLst>
                <a:path w="6117" h="47" extrusionOk="0">
                  <a:moveTo>
                    <a:pt x="47" y="24"/>
                  </a:moveTo>
                  <a:lnTo>
                    <a:pt x="23" y="47"/>
                  </a:lnTo>
                  <a:lnTo>
                    <a:pt x="6117" y="47"/>
                  </a:lnTo>
                  <a:lnTo>
                    <a:pt x="6117" y="0"/>
                  </a:lnTo>
                  <a:lnTo>
                    <a:pt x="23" y="0"/>
                  </a:lnTo>
                  <a:lnTo>
                    <a:pt x="0" y="24"/>
                  </a:lnTo>
                  <a:lnTo>
                    <a:pt x="23" y="0"/>
                  </a:lnTo>
                  <a:lnTo>
                    <a:pt x="0" y="0"/>
                  </a:lnTo>
                  <a:lnTo>
                    <a:pt x="0" y="24"/>
                  </a:lnTo>
                  <a:lnTo>
                    <a:pt x="47"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75" name="Google Shape;1375;p110"/>
            <p:cNvSpPr/>
            <p:nvPr/>
          </p:nvSpPr>
          <p:spPr>
            <a:xfrm>
              <a:off x="2778" y="1093"/>
              <a:ext cx="9" cy="131"/>
            </a:xfrm>
            <a:custGeom>
              <a:avLst/>
              <a:gdLst/>
              <a:ahLst/>
              <a:cxnLst/>
              <a:rect l="l" t="t" r="r" b="b"/>
              <a:pathLst>
                <a:path w="47" h="656" extrusionOk="0">
                  <a:moveTo>
                    <a:pt x="23" y="609"/>
                  </a:moveTo>
                  <a:lnTo>
                    <a:pt x="47" y="633"/>
                  </a:lnTo>
                  <a:lnTo>
                    <a:pt x="47" y="0"/>
                  </a:lnTo>
                  <a:lnTo>
                    <a:pt x="0" y="0"/>
                  </a:lnTo>
                  <a:lnTo>
                    <a:pt x="0" y="633"/>
                  </a:lnTo>
                  <a:lnTo>
                    <a:pt x="23" y="656"/>
                  </a:lnTo>
                  <a:lnTo>
                    <a:pt x="0" y="633"/>
                  </a:lnTo>
                  <a:lnTo>
                    <a:pt x="0" y="656"/>
                  </a:lnTo>
                  <a:lnTo>
                    <a:pt x="23" y="656"/>
                  </a:lnTo>
                  <a:lnTo>
                    <a:pt x="23" y="60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76" name="Google Shape;1376;p110"/>
            <p:cNvSpPr/>
            <p:nvPr/>
          </p:nvSpPr>
          <p:spPr>
            <a:xfrm>
              <a:off x="2474" y="980"/>
              <a:ext cx="635" cy="11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75"/>
                <a:buFont typeface="Arial"/>
                <a:buNone/>
              </a:pPr>
              <a:r>
                <a:rPr lang="en-US" sz="675" b="0">
                  <a:solidFill>
                    <a:srgbClr val="FFFFFF"/>
                  </a:solidFill>
                  <a:latin typeface="Arial"/>
                  <a:ea typeface="Arial"/>
                  <a:cs typeface="Arial"/>
                  <a:sym typeface="Arial"/>
                </a:rPr>
                <a:t>Superstructure</a:t>
              </a:r>
              <a:endParaRPr sz="1350">
                <a:solidFill>
                  <a:schemeClr val="dk1"/>
                </a:solidFill>
                <a:latin typeface="Times New Roman"/>
                <a:ea typeface="Times New Roman"/>
                <a:cs typeface="Times New Roman"/>
                <a:sym typeface="Times New Roman"/>
              </a:endParaRPr>
            </a:p>
          </p:txBody>
        </p:sp>
        <p:sp>
          <p:nvSpPr>
            <p:cNvPr id="1377" name="Google Shape;1377;p110"/>
            <p:cNvSpPr/>
            <p:nvPr/>
          </p:nvSpPr>
          <p:spPr>
            <a:xfrm>
              <a:off x="285" y="1127"/>
              <a:ext cx="46" cy="60"/>
            </a:xfrm>
            <a:custGeom>
              <a:avLst/>
              <a:gdLst/>
              <a:ahLst/>
              <a:cxnLst/>
              <a:rect l="l" t="t" r="r" b="b"/>
              <a:pathLst>
                <a:path w="230" h="304" extrusionOk="0">
                  <a:moveTo>
                    <a:pt x="0" y="304"/>
                  </a:moveTo>
                  <a:lnTo>
                    <a:pt x="0" y="0"/>
                  </a:lnTo>
                  <a:lnTo>
                    <a:pt x="114" y="0"/>
                  </a:lnTo>
                  <a:lnTo>
                    <a:pt x="123" y="0"/>
                  </a:lnTo>
                  <a:lnTo>
                    <a:pt x="131" y="0"/>
                  </a:lnTo>
                  <a:lnTo>
                    <a:pt x="138" y="2"/>
                  </a:lnTo>
                  <a:lnTo>
                    <a:pt x="146" y="3"/>
                  </a:lnTo>
                  <a:lnTo>
                    <a:pt x="153" y="4"/>
                  </a:lnTo>
                  <a:lnTo>
                    <a:pt x="159" y="5"/>
                  </a:lnTo>
                  <a:lnTo>
                    <a:pt x="165" y="8"/>
                  </a:lnTo>
                  <a:lnTo>
                    <a:pt x="170" y="9"/>
                  </a:lnTo>
                  <a:lnTo>
                    <a:pt x="176" y="11"/>
                  </a:lnTo>
                  <a:lnTo>
                    <a:pt x="180" y="15"/>
                  </a:lnTo>
                  <a:lnTo>
                    <a:pt x="184" y="17"/>
                  </a:lnTo>
                  <a:lnTo>
                    <a:pt x="189" y="21"/>
                  </a:lnTo>
                  <a:lnTo>
                    <a:pt x="192" y="24"/>
                  </a:lnTo>
                  <a:lnTo>
                    <a:pt x="196" y="29"/>
                  </a:lnTo>
                  <a:lnTo>
                    <a:pt x="200" y="33"/>
                  </a:lnTo>
                  <a:lnTo>
                    <a:pt x="203" y="38"/>
                  </a:lnTo>
                  <a:lnTo>
                    <a:pt x="206" y="42"/>
                  </a:lnTo>
                  <a:lnTo>
                    <a:pt x="208" y="47"/>
                  </a:lnTo>
                  <a:lnTo>
                    <a:pt x="210" y="52"/>
                  </a:lnTo>
                  <a:lnTo>
                    <a:pt x="212" y="57"/>
                  </a:lnTo>
                  <a:lnTo>
                    <a:pt x="213" y="63"/>
                  </a:lnTo>
                  <a:lnTo>
                    <a:pt x="214" y="68"/>
                  </a:lnTo>
                  <a:lnTo>
                    <a:pt x="215" y="72"/>
                  </a:lnTo>
                  <a:lnTo>
                    <a:pt x="215" y="77"/>
                  </a:lnTo>
                  <a:lnTo>
                    <a:pt x="215" y="83"/>
                  </a:lnTo>
                  <a:lnTo>
                    <a:pt x="214" y="87"/>
                  </a:lnTo>
                  <a:lnTo>
                    <a:pt x="214" y="92"/>
                  </a:lnTo>
                  <a:lnTo>
                    <a:pt x="213" y="96"/>
                  </a:lnTo>
                  <a:lnTo>
                    <a:pt x="210" y="101"/>
                  </a:lnTo>
                  <a:lnTo>
                    <a:pt x="209" y="106"/>
                  </a:lnTo>
                  <a:lnTo>
                    <a:pt x="207" y="110"/>
                  </a:lnTo>
                  <a:lnTo>
                    <a:pt x="204" y="114"/>
                  </a:lnTo>
                  <a:lnTo>
                    <a:pt x="202" y="119"/>
                  </a:lnTo>
                  <a:lnTo>
                    <a:pt x="198" y="123"/>
                  </a:lnTo>
                  <a:lnTo>
                    <a:pt x="195" y="126"/>
                  </a:lnTo>
                  <a:lnTo>
                    <a:pt x="191" y="130"/>
                  </a:lnTo>
                  <a:lnTo>
                    <a:pt x="186" y="133"/>
                  </a:lnTo>
                  <a:lnTo>
                    <a:pt x="183" y="136"/>
                  </a:lnTo>
                  <a:lnTo>
                    <a:pt x="178" y="139"/>
                  </a:lnTo>
                  <a:lnTo>
                    <a:pt x="172" y="142"/>
                  </a:lnTo>
                  <a:lnTo>
                    <a:pt x="179" y="144"/>
                  </a:lnTo>
                  <a:lnTo>
                    <a:pt x="185" y="147"/>
                  </a:lnTo>
                  <a:lnTo>
                    <a:pt x="191" y="150"/>
                  </a:lnTo>
                  <a:lnTo>
                    <a:pt x="197" y="153"/>
                  </a:lnTo>
                  <a:lnTo>
                    <a:pt x="202" y="156"/>
                  </a:lnTo>
                  <a:lnTo>
                    <a:pt x="207" y="161"/>
                  </a:lnTo>
                  <a:lnTo>
                    <a:pt x="210" y="165"/>
                  </a:lnTo>
                  <a:lnTo>
                    <a:pt x="215" y="169"/>
                  </a:lnTo>
                  <a:lnTo>
                    <a:pt x="219" y="174"/>
                  </a:lnTo>
                  <a:lnTo>
                    <a:pt x="221" y="180"/>
                  </a:lnTo>
                  <a:lnTo>
                    <a:pt x="224" y="185"/>
                  </a:lnTo>
                  <a:lnTo>
                    <a:pt x="226" y="191"/>
                  </a:lnTo>
                  <a:lnTo>
                    <a:pt x="227" y="197"/>
                  </a:lnTo>
                  <a:lnTo>
                    <a:pt x="228" y="203"/>
                  </a:lnTo>
                  <a:lnTo>
                    <a:pt x="230" y="209"/>
                  </a:lnTo>
                  <a:lnTo>
                    <a:pt x="230" y="215"/>
                  </a:lnTo>
                  <a:lnTo>
                    <a:pt x="230" y="221"/>
                  </a:lnTo>
                  <a:lnTo>
                    <a:pt x="230" y="226"/>
                  </a:lnTo>
                  <a:lnTo>
                    <a:pt x="228" y="231"/>
                  </a:lnTo>
                  <a:lnTo>
                    <a:pt x="227" y="237"/>
                  </a:lnTo>
                  <a:lnTo>
                    <a:pt x="226" y="241"/>
                  </a:lnTo>
                  <a:lnTo>
                    <a:pt x="225" y="246"/>
                  </a:lnTo>
                  <a:lnTo>
                    <a:pt x="222" y="251"/>
                  </a:lnTo>
                  <a:lnTo>
                    <a:pt x="220" y="255"/>
                  </a:lnTo>
                  <a:lnTo>
                    <a:pt x="219" y="259"/>
                  </a:lnTo>
                  <a:lnTo>
                    <a:pt x="216" y="264"/>
                  </a:lnTo>
                  <a:lnTo>
                    <a:pt x="213" y="268"/>
                  </a:lnTo>
                  <a:lnTo>
                    <a:pt x="210" y="271"/>
                  </a:lnTo>
                  <a:lnTo>
                    <a:pt x="208" y="275"/>
                  </a:lnTo>
                  <a:lnTo>
                    <a:pt x="204" y="277"/>
                  </a:lnTo>
                  <a:lnTo>
                    <a:pt x="202" y="281"/>
                  </a:lnTo>
                  <a:lnTo>
                    <a:pt x="198" y="283"/>
                  </a:lnTo>
                  <a:lnTo>
                    <a:pt x="195" y="286"/>
                  </a:lnTo>
                  <a:lnTo>
                    <a:pt x="191" y="288"/>
                  </a:lnTo>
                  <a:lnTo>
                    <a:pt x="188" y="291"/>
                  </a:lnTo>
                  <a:lnTo>
                    <a:pt x="183" y="292"/>
                  </a:lnTo>
                  <a:lnTo>
                    <a:pt x="179" y="294"/>
                  </a:lnTo>
                  <a:lnTo>
                    <a:pt x="174" y="295"/>
                  </a:lnTo>
                  <a:lnTo>
                    <a:pt x="170" y="297"/>
                  </a:lnTo>
                  <a:lnTo>
                    <a:pt x="165" y="298"/>
                  </a:lnTo>
                  <a:lnTo>
                    <a:pt x="160" y="299"/>
                  </a:lnTo>
                  <a:lnTo>
                    <a:pt x="154" y="300"/>
                  </a:lnTo>
                  <a:lnTo>
                    <a:pt x="149" y="301"/>
                  </a:lnTo>
                  <a:lnTo>
                    <a:pt x="143" y="303"/>
                  </a:lnTo>
                  <a:lnTo>
                    <a:pt x="137" y="303"/>
                  </a:lnTo>
                  <a:lnTo>
                    <a:pt x="130" y="303"/>
                  </a:lnTo>
                  <a:lnTo>
                    <a:pt x="123" y="304"/>
                  </a:lnTo>
                  <a:lnTo>
                    <a:pt x="116" y="304"/>
                  </a:lnTo>
                  <a:lnTo>
                    <a:pt x="0" y="304"/>
                  </a:lnTo>
                  <a:close/>
                  <a:moveTo>
                    <a:pt x="40" y="127"/>
                  </a:moveTo>
                  <a:lnTo>
                    <a:pt x="106" y="127"/>
                  </a:lnTo>
                  <a:lnTo>
                    <a:pt x="113" y="127"/>
                  </a:lnTo>
                  <a:lnTo>
                    <a:pt x="118" y="127"/>
                  </a:lnTo>
                  <a:lnTo>
                    <a:pt x="124" y="127"/>
                  </a:lnTo>
                  <a:lnTo>
                    <a:pt x="129" y="126"/>
                  </a:lnTo>
                  <a:lnTo>
                    <a:pt x="134" y="126"/>
                  </a:lnTo>
                  <a:lnTo>
                    <a:pt x="137" y="125"/>
                  </a:lnTo>
                  <a:lnTo>
                    <a:pt x="141" y="125"/>
                  </a:lnTo>
                  <a:lnTo>
                    <a:pt x="144" y="124"/>
                  </a:lnTo>
                  <a:lnTo>
                    <a:pt x="148" y="123"/>
                  </a:lnTo>
                  <a:lnTo>
                    <a:pt x="152" y="122"/>
                  </a:lnTo>
                  <a:lnTo>
                    <a:pt x="155" y="120"/>
                  </a:lnTo>
                  <a:lnTo>
                    <a:pt x="158" y="118"/>
                  </a:lnTo>
                  <a:lnTo>
                    <a:pt x="161" y="116"/>
                  </a:lnTo>
                  <a:lnTo>
                    <a:pt x="164" y="114"/>
                  </a:lnTo>
                  <a:lnTo>
                    <a:pt x="166" y="112"/>
                  </a:lnTo>
                  <a:lnTo>
                    <a:pt x="167" y="110"/>
                  </a:lnTo>
                  <a:lnTo>
                    <a:pt x="170" y="106"/>
                  </a:lnTo>
                  <a:lnTo>
                    <a:pt x="171" y="104"/>
                  </a:lnTo>
                  <a:lnTo>
                    <a:pt x="172" y="100"/>
                  </a:lnTo>
                  <a:lnTo>
                    <a:pt x="173" y="98"/>
                  </a:lnTo>
                  <a:lnTo>
                    <a:pt x="174" y="94"/>
                  </a:lnTo>
                  <a:lnTo>
                    <a:pt x="174" y="90"/>
                  </a:lnTo>
                  <a:lnTo>
                    <a:pt x="176" y="87"/>
                  </a:lnTo>
                  <a:lnTo>
                    <a:pt x="176" y="82"/>
                  </a:lnTo>
                  <a:lnTo>
                    <a:pt x="176" y="78"/>
                  </a:lnTo>
                  <a:lnTo>
                    <a:pt x="174" y="75"/>
                  </a:lnTo>
                  <a:lnTo>
                    <a:pt x="174" y="71"/>
                  </a:lnTo>
                  <a:lnTo>
                    <a:pt x="173" y="69"/>
                  </a:lnTo>
                  <a:lnTo>
                    <a:pt x="172" y="65"/>
                  </a:lnTo>
                  <a:lnTo>
                    <a:pt x="171" y="62"/>
                  </a:lnTo>
                  <a:lnTo>
                    <a:pt x="170" y="59"/>
                  </a:lnTo>
                  <a:lnTo>
                    <a:pt x="168" y="56"/>
                  </a:lnTo>
                  <a:lnTo>
                    <a:pt x="166" y="53"/>
                  </a:lnTo>
                  <a:lnTo>
                    <a:pt x="164" y="51"/>
                  </a:lnTo>
                  <a:lnTo>
                    <a:pt x="161" y="48"/>
                  </a:lnTo>
                  <a:lnTo>
                    <a:pt x="159" y="46"/>
                  </a:lnTo>
                  <a:lnTo>
                    <a:pt x="156" y="45"/>
                  </a:lnTo>
                  <a:lnTo>
                    <a:pt x="154" y="42"/>
                  </a:lnTo>
                  <a:lnTo>
                    <a:pt x="150" y="41"/>
                  </a:lnTo>
                  <a:lnTo>
                    <a:pt x="148" y="40"/>
                  </a:lnTo>
                  <a:lnTo>
                    <a:pt x="143" y="39"/>
                  </a:lnTo>
                  <a:lnTo>
                    <a:pt x="140" y="39"/>
                  </a:lnTo>
                  <a:lnTo>
                    <a:pt x="135" y="38"/>
                  </a:lnTo>
                  <a:lnTo>
                    <a:pt x="129" y="38"/>
                  </a:lnTo>
                  <a:lnTo>
                    <a:pt x="123" y="36"/>
                  </a:lnTo>
                  <a:lnTo>
                    <a:pt x="117" y="36"/>
                  </a:lnTo>
                  <a:lnTo>
                    <a:pt x="110" y="36"/>
                  </a:lnTo>
                  <a:lnTo>
                    <a:pt x="101" y="36"/>
                  </a:lnTo>
                  <a:lnTo>
                    <a:pt x="40" y="36"/>
                  </a:lnTo>
                  <a:lnTo>
                    <a:pt x="40" y="127"/>
                  </a:lnTo>
                  <a:close/>
                  <a:moveTo>
                    <a:pt x="40" y="268"/>
                  </a:moveTo>
                  <a:lnTo>
                    <a:pt x="116" y="268"/>
                  </a:lnTo>
                  <a:lnTo>
                    <a:pt x="120" y="268"/>
                  </a:lnTo>
                  <a:lnTo>
                    <a:pt x="125" y="268"/>
                  </a:lnTo>
                  <a:lnTo>
                    <a:pt x="129" y="268"/>
                  </a:lnTo>
                  <a:lnTo>
                    <a:pt x="132" y="268"/>
                  </a:lnTo>
                  <a:lnTo>
                    <a:pt x="136" y="267"/>
                  </a:lnTo>
                  <a:lnTo>
                    <a:pt x="138" y="267"/>
                  </a:lnTo>
                  <a:lnTo>
                    <a:pt x="141" y="267"/>
                  </a:lnTo>
                  <a:lnTo>
                    <a:pt x="143" y="267"/>
                  </a:lnTo>
                  <a:lnTo>
                    <a:pt x="147" y="265"/>
                  </a:lnTo>
                  <a:lnTo>
                    <a:pt x="150" y="264"/>
                  </a:lnTo>
                  <a:lnTo>
                    <a:pt x="153" y="264"/>
                  </a:lnTo>
                  <a:lnTo>
                    <a:pt x="156" y="263"/>
                  </a:lnTo>
                  <a:lnTo>
                    <a:pt x="159" y="262"/>
                  </a:lnTo>
                  <a:lnTo>
                    <a:pt x="161" y="261"/>
                  </a:lnTo>
                  <a:lnTo>
                    <a:pt x="165" y="259"/>
                  </a:lnTo>
                  <a:lnTo>
                    <a:pt x="167" y="258"/>
                  </a:lnTo>
                  <a:lnTo>
                    <a:pt x="168" y="256"/>
                  </a:lnTo>
                  <a:lnTo>
                    <a:pt x="171" y="255"/>
                  </a:lnTo>
                  <a:lnTo>
                    <a:pt x="173" y="253"/>
                  </a:lnTo>
                  <a:lnTo>
                    <a:pt x="176" y="251"/>
                  </a:lnTo>
                  <a:lnTo>
                    <a:pt x="177" y="249"/>
                  </a:lnTo>
                  <a:lnTo>
                    <a:pt x="179" y="246"/>
                  </a:lnTo>
                  <a:lnTo>
                    <a:pt x="180" y="244"/>
                  </a:lnTo>
                  <a:lnTo>
                    <a:pt x="182" y="241"/>
                  </a:lnTo>
                  <a:lnTo>
                    <a:pt x="183" y="238"/>
                  </a:lnTo>
                  <a:lnTo>
                    <a:pt x="184" y="235"/>
                  </a:lnTo>
                  <a:lnTo>
                    <a:pt x="185" y="232"/>
                  </a:lnTo>
                  <a:lnTo>
                    <a:pt x="186" y="229"/>
                  </a:lnTo>
                  <a:lnTo>
                    <a:pt x="188" y="226"/>
                  </a:lnTo>
                  <a:lnTo>
                    <a:pt x="188" y="222"/>
                  </a:lnTo>
                  <a:lnTo>
                    <a:pt x="188" y="219"/>
                  </a:lnTo>
                  <a:lnTo>
                    <a:pt x="188" y="215"/>
                  </a:lnTo>
                  <a:lnTo>
                    <a:pt x="188" y="211"/>
                  </a:lnTo>
                  <a:lnTo>
                    <a:pt x="188" y="208"/>
                  </a:lnTo>
                  <a:lnTo>
                    <a:pt x="186" y="203"/>
                  </a:lnTo>
                  <a:lnTo>
                    <a:pt x="186" y="199"/>
                  </a:lnTo>
                  <a:lnTo>
                    <a:pt x="184" y="196"/>
                  </a:lnTo>
                  <a:lnTo>
                    <a:pt x="183" y="192"/>
                  </a:lnTo>
                  <a:lnTo>
                    <a:pt x="182" y="189"/>
                  </a:lnTo>
                  <a:lnTo>
                    <a:pt x="179" y="186"/>
                  </a:lnTo>
                  <a:lnTo>
                    <a:pt x="177" y="183"/>
                  </a:lnTo>
                  <a:lnTo>
                    <a:pt x="174" y="180"/>
                  </a:lnTo>
                  <a:lnTo>
                    <a:pt x="172" y="178"/>
                  </a:lnTo>
                  <a:lnTo>
                    <a:pt x="168" y="175"/>
                  </a:lnTo>
                  <a:lnTo>
                    <a:pt x="166" y="173"/>
                  </a:lnTo>
                  <a:lnTo>
                    <a:pt x="162" y="172"/>
                  </a:lnTo>
                  <a:lnTo>
                    <a:pt x="159" y="169"/>
                  </a:lnTo>
                  <a:lnTo>
                    <a:pt x="155" y="168"/>
                  </a:lnTo>
                  <a:lnTo>
                    <a:pt x="152" y="167"/>
                  </a:lnTo>
                  <a:lnTo>
                    <a:pt x="147" y="166"/>
                  </a:lnTo>
                  <a:lnTo>
                    <a:pt x="142" y="166"/>
                  </a:lnTo>
                  <a:lnTo>
                    <a:pt x="136" y="165"/>
                  </a:lnTo>
                  <a:lnTo>
                    <a:pt x="130" y="165"/>
                  </a:lnTo>
                  <a:lnTo>
                    <a:pt x="124" y="163"/>
                  </a:lnTo>
                  <a:lnTo>
                    <a:pt x="118" y="163"/>
                  </a:lnTo>
                  <a:lnTo>
                    <a:pt x="111" y="163"/>
                  </a:lnTo>
                  <a:lnTo>
                    <a:pt x="40" y="163"/>
                  </a:lnTo>
                  <a:lnTo>
                    <a:pt x="40" y="26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78" name="Google Shape;1378;p110"/>
            <p:cNvSpPr/>
            <p:nvPr/>
          </p:nvSpPr>
          <p:spPr>
            <a:xfrm>
              <a:off x="341" y="1142"/>
              <a:ext cx="24" cy="45"/>
            </a:xfrm>
            <a:custGeom>
              <a:avLst/>
              <a:gdLst/>
              <a:ahLst/>
              <a:cxnLst/>
              <a:rect l="l" t="t" r="r" b="b"/>
              <a:pathLst>
                <a:path w="119" h="226" extrusionOk="0">
                  <a:moveTo>
                    <a:pt x="0" y="226"/>
                  </a:moveTo>
                  <a:lnTo>
                    <a:pt x="0" y="5"/>
                  </a:lnTo>
                  <a:lnTo>
                    <a:pt x="34" y="5"/>
                  </a:lnTo>
                  <a:lnTo>
                    <a:pt x="34" y="39"/>
                  </a:lnTo>
                  <a:lnTo>
                    <a:pt x="36" y="34"/>
                  </a:lnTo>
                  <a:lnTo>
                    <a:pt x="40" y="28"/>
                  </a:lnTo>
                  <a:lnTo>
                    <a:pt x="42" y="24"/>
                  </a:lnTo>
                  <a:lnTo>
                    <a:pt x="46" y="20"/>
                  </a:lnTo>
                  <a:lnTo>
                    <a:pt x="48" y="16"/>
                  </a:lnTo>
                  <a:lnTo>
                    <a:pt x="52" y="12"/>
                  </a:lnTo>
                  <a:lnTo>
                    <a:pt x="54" y="10"/>
                  </a:lnTo>
                  <a:lnTo>
                    <a:pt x="56" y="9"/>
                  </a:lnTo>
                  <a:lnTo>
                    <a:pt x="60" y="6"/>
                  </a:lnTo>
                  <a:lnTo>
                    <a:pt x="62" y="5"/>
                  </a:lnTo>
                  <a:lnTo>
                    <a:pt x="66" y="4"/>
                  </a:lnTo>
                  <a:lnTo>
                    <a:pt x="68" y="3"/>
                  </a:lnTo>
                  <a:lnTo>
                    <a:pt x="71" y="2"/>
                  </a:lnTo>
                  <a:lnTo>
                    <a:pt x="74" y="2"/>
                  </a:lnTo>
                  <a:lnTo>
                    <a:pt x="78" y="0"/>
                  </a:lnTo>
                  <a:lnTo>
                    <a:pt x="80" y="0"/>
                  </a:lnTo>
                  <a:lnTo>
                    <a:pt x="85" y="0"/>
                  </a:lnTo>
                  <a:lnTo>
                    <a:pt x="90" y="2"/>
                  </a:lnTo>
                  <a:lnTo>
                    <a:pt x="95" y="3"/>
                  </a:lnTo>
                  <a:lnTo>
                    <a:pt x="100" y="4"/>
                  </a:lnTo>
                  <a:lnTo>
                    <a:pt x="104" y="5"/>
                  </a:lnTo>
                  <a:lnTo>
                    <a:pt x="109" y="8"/>
                  </a:lnTo>
                  <a:lnTo>
                    <a:pt x="114" y="10"/>
                  </a:lnTo>
                  <a:lnTo>
                    <a:pt x="119" y="12"/>
                  </a:lnTo>
                  <a:lnTo>
                    <a:pt x="107" y="47"/>
                  </a:lnTo>
                  <a:lnTo>
                    <a:pt x="103" y="46"/>
                  </a:lnTo>
                  <a:lnTo>
                    <a:pt x="100" y="44"/>
                  </a:lnTo>
                  <a:lnTo>
                    <a:pt x="96" y="42"/>
                  </a:lnTo>
                  <a:lnTo>
                    <a:pt x="92" y="41"/>
                  </a:lnTo>
                  <a:lnTo>
                    <a:pt x="89" y="40"/>
                  </a:lnTo>
                  <a:lnTo>
                    <a:pt x="86" y="40"/>
                  </a:lnTo>
                  <a:lnTo>
                    <a:pt x="83" y="40"/>
                  </a:lnTo>
                  <a:lnTo>
                    <a:pt x="79" y="39"/>
                  </a:lnTo>
                  <a:lnTo>
                    <a:pt x="76" y="40"/>
                  </a:lnTo>
                  <a:lnTo>
                    <a:pt x="73" y="40"/>
                  </a:lnTo>
                  <a:lnTo>
                    <a:pt x="70" y="40"/>
                  </a:lnTo>
                  <a:lnTo>
                    <a:pt x="67" y="41"/>
                  </a:lnTo>
                  <a:lnTo>
                    <a:pt x="65" y="42"/>
                  </a:lnTo>
                  <a:lnTo>
                    <a:pt x="62" y="44"/>
                  </a:lnTo>
                  <a:lnTo>
                    <a:pt x="60" y="45"/>
                  </a:lnTo>
                  <a:lnTo>
                    <a:pt x="58" y="47"/>
                  </a:lnTo>
                  <a:lnTo>
                    <a:pt x="55" y="48"/>
                  </a:lnTo>
                  <a:lnTo>
                    <a:pt x="53" y="51"/>
                  </a:lnTo>
                  <a:lnTo>
                    <a:pt x="50" y="53"/>
                  </a:lnTo>
                  <a:lnTo>
                    <a:pt x="49" y="55"/>
                  </a:lnTo>
                  <a:lnTo>
                    <a:pt x="47" y="58"/>
                  </a:lnTo>
                  <a:lnTo>
                    <a:pt x="46" y="60"/>
                  </a:lnTo>
                  <a:lnTo>
                    <a:pt x="44" y="64"/>
                  </a:lnTo>
                  <a:lnTo>
                    <a:pt x="43" y="67"/>
                  </a:lnTo>
                  <a:lnTo>
                    <a:pt x="42" y="72"/>
                  </a:lnTo>
                  <a:lnTo>
                    <a:pt x="41" y="77"/>
                  </a:lnTo>
                  <a:lnTo>
                    <a:pt x="40" y="82"/>
                  </a:lnTo>
                  <a:lnTo>
                    <a:pt x="38" y="88"/>
                  </a:lnTo>
                  <a:lnTo>
                    <a:pt x="38" y="93"/>
                  </a:lnTo>
                  <a:lnTo>
                    <a:pt x="37" y="99"/>
                  </a:lnTo>
                  <a:lnTo>
                    <a:pt x="37" y="105"/>
                  </a:lnTo>
                  <a:lnTo>
                    <a:pt x="37" y="111"/>
                  </a:lnTo>
                  <a:lnTo>
                    <a:pt x="37" y="226"/>
                  </a:lnTo>
                  <a:lnTo>
                    <a:pt x="0" y="2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79" name="Google Shape;1379;p110"/>
            <p:cNvSpPr/>
            <p:nvPr/>
          </p:nvSpPr>
          <p:spPr>
            <a:xfrm>
              <a:off x="369" y="1127"/>
              <a:ext cx="8" cy="60"/>
            </a:xfrm>
            <a:custGeom>
              <a:avLst/>
              <a:gdLst/>
              <a:ahLst/>
              <a:cxnLst/>
              <a:rect l="l" t="t" r="r" b="b"/>
              <a:pathLst>
                <a:path w="37" h="304" extrusionOk="0">
                  <a:moveTo>
                    <a:pt x="0" y="44"/>
                  </a:moveTo>
                  <a:lnTo>
                    <a:pt x="0" y="0"/>
                  </a:lnTo>
                  <a:lnTo>
                    <a:pt x="37" y="0"/>
                  </a:lnTo>
                  <a:lnTo>
                    <a:pt x="37" y="44"/>
                  </a:lnTo>
                  <a:lnTo>
                    <a:pt x="0" y="44"/>
                  </a:lnTo>
                  <a:close/>
                  <a:moveTo>
                    <a:pt x="0" y="304"/>
                  </a:moveTo>
                  <a:lnTo>
                    <a:pt x="0" y="83"/>
                  </a:lnTo>
                  <a:lnTo>
                    <a:pt x="37" y="83"/>
                  </a:lnTo>
                  <a:lnTo>
                    <a:pt x="37" y="304"/>
                  </a:lnTo>
                  <a:lnTo>
                    <a:pt x="0" y="30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80" name="Google Shape;1380;p110"/>
            <p:cNvSpPr/>
            <p:nvPr/>
          </p:nvSpPr>
          <p:spPr>
            <a:xfrm>
              <a:off x="385" y="1127"/>
              <a:ext cx="38" cy="61"/>
            </a:xfrm>
            <a:custGeom>
              <a:avLst/>
              <a:gdLst/>
              <a:ahLst/>
              <a:cxnLst/>
              <a:rect l="l" t="t" r="r" b="b"/>
              <a:pathLst>
                <a:path w="191" h="309" extrusionOk="0">
                  <a:moveTo>
                    <a:pt x="156" y="304"/>
                  </a:moveTo>
                  <a:lnTo>
                    <a:pt x="156" y="276"/>
                  </a:lnTo>
                  <a:lnTo>
                    <a:pt x="151" y="283"/>
                  </a:lnTo>
                  <a:lnTo>
                    <a:pt x="144" y="291"/>
                  </a:lnTo>
                  <a:lnTo>
                    <a:pt x="138" y="295"/>
                  </a:lnTo>
                  <a:lnTo>
                    <a:pt x="131" y="300"/>
                  </a:lnTo>
                  <a:lnTo>
                    <a:pt x="122" y="304"/>
                  </a:lnTo>
                  <a:lnTo>
                    <a:pt x="114" y="306"/>
                  </a:lnTo>
                  <a:lnTo>
                    <a:pt x="104" y="307"/>
                  </a:lnTo>
                  <a:lnTo>
                    <a:pt x="95" y="309"/>
                  </a:lnTo>
                  <a:lnTo>
                    <a:pt x="88" y="309"/>
                  </a:lnTo>
                  <a:lnTo>
                    <a:pt x="82" y="307"/>
                  </a:lnTo>
                  <a:lnTo>
                    <a:pt x="76" y="306"/>
                  </a:lnTo>
                  <a:lnTo>
                    <a:pt x="70" y="305"/>
                  </a:lnTo>
                  <a:lnTo>
                    <a:pt x="64" y="303"/>
                  </a:lnTo>
                  <a:lnTo>
                    <a:pt x="58" y="300"/>
                  </a:lnTo>
                  <a:lnTo>
                    <a:pt x="52" y="298"/>
                  </a:lnTo>
                  <a:lnTo>
                    <a:pt x="47" y="294"/>
                  </a:lnTo>
                  <a:lnTo>
                    <a:pt x="41" y="291"/>
                  </a:lnTo>
                  <a:lnTo>
                    <a:pt x="36" y="286"/>
                  </a:lnTo>
                  <a:lnTo>
                    <a:pt x="31" y="281"/>
                  </a:lnTo>
                  <a:lnTo>
                    <a:pt x="26" y="276"/>
                  </a:lnTo>
                  <a:lnTo>
                    <a:pt x="23" y="271"/>
                  </a:lnTo>
                  <a:lnTo>
                    <a:pt x="19" y="265"/>
                  </a:lnTo>
                  <a:lnTo>
                    <a:pt x="16" y="259"/>
                  </a:lnTo>
                  <a:lnTo>
                    <a:pt x="12" y="253"/>
                  </a:lnTo>
                  <a:lnTo>
                    <a:pt x="10" y="247"/>
                  </a:lnTo>
                  <a:lnTo>
                    <a:pt x="7" y="240"/>
                  </a:lnTo>
                  <a:lnTo>
                    <a:pt x="5" y="233"/>
                  </a:lnTo>
                  <a:lnTo>
                    <a:pt x="4" y="226"/>
                  </a:lnTo>
                  <a:lnTo>
                    <a:pt x="1" y="217"/>
                  </a:lnTo>
                  <a:lnTo>
                    <a:pt x="1" y="210"/>
                  </a:lnTo>
                  <a:lnTo>
                    <a:pt x="0" y="202"/>
                  </a:lnTo>
                  <a:lnTo>
                    <a:pt x="0" y="193"/>
                  </a:lnTo>
                  <a:lnTo>
                    <a:pt x="0" y="185"/>
                  </a:lnTo>
                  <a:lnTo>
                    <a:pt x="1" y="178"/>
                  </a:lnTo>
                  <a:lnTo>
                    <a:pt x="1" y="169"/>
                  </a:lnTo>
                  <a:lnTo>
                    <a:pt x="2" y="162"/>
                  </a:lnTo>
                  <a:lnTo>
                    <a:pt x="5" y="155"/>
                  </a:lnTo>
                  <a:lnTo>
                    <a:pt x="6" y="148"/>
                  </a:lnTo>
                  <a:lnTo>
                    <a:pt x="8" y="141"/>
                  </a:lnTo>
                  <a:lnTo>
                    <a:pt x="11" y="133"/>
                  </a:lnTo>
                  <a:lnTo>
                    <a:pt x="14" y="127"/>
                  </a:lnTo>
                  <a:lnTo>
                    <a:pt x="17" y="122"/>
                  </a:lnTo>
                  <a:lnTo>
                    <a:pt x="20" y="116"/>
                  </a:lnTo>
                  <a:lnTo>
                    <a:pt x="25" y="111"/>
                  </a:lnTo>
                  <a:lnTo>
                    <a:pt x="29" y="106"/>
                  </a:lnTo>
                  <a:lnTo>
                    <a:pt x="34" y="101"/>
                  </a:lnTo>
                  <a:lnTo>
                    <a:pt x="38" y="96"/>
                  </a:lnTo>
                  <a:lnTo>
                    <a:pt x="44" y="93"/>
                  </a:lnTo>
                  <a:lnTo>
                    <a:pt x="49" y="89"/>
                  </a:lnTo>
                  <a:lnTo>
                    <a:pt x="55" y="87"/>
                  </a:lnTo>
                  <a:lnTo>
                    <a:pt x="61" y="84"/>
                  </a:lnTo>
                  <a:lnTo>
                    <a:pt x="67" y="82"/>
                  </a:lnTo>
                  <a:lnTo>
                    <a:pt x="73" y="81"/>
                  </a:lnTo>
                  <a:lnTo>
                    <a:pt x="79" y="80"/>
                  </a:lnTo>
                  <a:lnTo>
                    <a:pt x="86" y="80"/>
                  </a:lnTo>
                  <a:lnTo>
                    <a:pt x="94" y="78"/>
                  </a:lnTo>
                  <a:lnTo>
                    <a:pt x="98" y="78"/>
                  </a:lnTo>
                  <a:lnTo>
                    <a:pt x="103" y="80"/>
                  </a:lnTo>
                  <a:lnTo>
                    <a:pt x="107" y="80"/>
                  </a:lnTo>
                  <a:lnTo>
                    <a:pt x="112" y="81"/>
                  </a:lnTo>
                  <a:lnTo>
                    <a:pt x="116" y="82"/>
                  </a:lnTo>
                  <a:lnTo>
                    <a:pt x="120" y="83"/>
                  </a:lnTo>
                  <a:lnTo>
                    <a:pt x="125" y="86"/>
                  </a:lnTo>
                  <a:lnTo>
                    <a:pt x="128" y="87"/>
                  </a:lnTo>
                  <a:lnTo>
                    <a:pt x="132" y="89"/>
                  </a:lnTo>
                  <a:lnTo>
                    <a:pt x="136" y="92"/>
                  </a:lnTo>
                  <a:lnTo>
                    <a:pt x="139" y="94"/>
                  </a:lnTo>
                  <a:lnTo>
                    <a:pt x="143" y="96"/>
                  </a:lnTo>
                  <a:lnTo>
                    <a:pt x="145" y="100"/>
                  </a:lnTo>
                  <a:lnTo>
                    <a:pt x="149" y="102"/>
                  </a:lnTo>
                  <a:lnTo>
                    <a:pt x="151" y="106"/>
                  </a:lnTo>
                  <a:lnTo>
                    <a:pt x="154" y="110"/>
                  </a:lnTo>
                  <a:lnTo>
                    <a:pt x="154" y="0"/>
                  </a:lnTo>
                  <a:lnTo>
                    <a:pt x="191" y="0"/>
                  </a:lnTo>
                  <a:lnTo>
                    <a:pt x="191" y="304"/>
                  </a:lnTo>
                  <a:lnTo>
                    <a:pt x="156" y="304"/>
                  </a:lnTo>
                  <a:close/>
                  <a:moveTo>
                    <a:pt x="38" y="193"/>
                  </a:moveTo>
                  <a:lnTo>
                    <a:pt x="38" y="204"/>
                  </a:lnTo>
                  <a:lnTo>
                    <a:pt x="40" y="214"/>
                  </a:lnTo>
                  <a:lnTo>
                    <a:pt x="41" y="222"/>
                  </a:lnTo>
                  <a:lnTo>
                    <a:pt x="43" y="231"/>
                  </a:lnTo>
                  <a:lnTo>
                    <a:pt x="46" y="238"/>
                  </a:lnTo>
                  <a:lnTo>
                    <a:pt x="48" y="245"/>
                  </a:lnTo>
                  <a:lnTo>
                    <a:pt x="52" y="251"/>
                  </a:lnTo>
                  <a:lnTo>
                    <a:pt x="56" y="257"/>
                  </a:lnTo>
                  <a:lnTo>
                    <a:pt x="61" y="262"/>
                  </a:lnTo>
                  <a:lnTo>
                    <a:pt x="66" y="267"/>
                  </a:lnTo>
                  <a:lnTo>
                    <a:pt x="71" y="270"/>
                  </a:lnTo>
                  <a:lnTo>
                    <a:pt x="76" y="273"/>
                  </a:lnTo>
                  <a:lnTo>
                    <a:pt x="80" y="275"/>
                  </a:lnTo>
                  <a:lnTo>
                    <a:pt x="86" y="276"/>
                  </a:lnTo>
                  <a:lnTo>
                    <a:pt x="92" y="277"/>
                  </a:lnTo>
                  <a:lnTo>
                    <a:pt x="98" y="277"/>
                  </a:lnTo>
                  <a:lnTo>
                    <a:pt x="104" y="277"/>
                  </a:lnTo>
                  <a:lnTo>
                    <a:pt x="110" y="276"/>
                  </a:lnTo>
                  <a:lnTo>
                    <a:pt x="115" y="275"/>
                  </a:lnTo>
                  <a:lnTo>
                    <a:pt x="121" y="273"/>
                  </a:lnTo>
                  <a:lnTo>
                    <a:pt x="126" y="270"/>
                  </a:lnTo>
                  <a:lnTo>
                    <a:pt x="131" y="267"/>
                  </a:lnTo>
                  <a:lnTo>
                    <a:pt x="136" y="263"/>
                  </a:lnTo>
                  <a:lnTo>
                    <a:pt x="139" y="258"/>
                  </a:lnTo>
                  <a:lnTo>
                    <a:pt x="144" y="252"/>
                  </a:lnTo>
                  <a:lnTo>
                    <a:pt x="148" y="246"/>
                  </a:lnTo>
                  <a:lnTo>
                    <a:pt x="150" y="240"/>
                  </a:lnTo>
                  <a:lnTo>
                    <a:pt x="152" y="233"/>
                  </a:lnTo>
                  <a:lnTo>
                    <a:pt x="155" y="225"/>
                  </a:lnTo>
                  <a:lnTo>
                    <a:pt x="156" y="216"/>
                  </a:lnTo>
                  <a:lnTo>
                    <a:pt x="156" y="207"/>
                  </a:lnTo>
                  <a:lnTo>
                    <a:pt x="157" y="197"/>
                  </a:lnTo>
                  <a:lnTo>
                    <a:pt x="156" y="186"/>
                  </a:lnTo>
                  <a:lnTo>
                    <a:pt x="156" y="175"/>
                  </a:lnTo>
                  <a:lnTo>
                    <a:pt x="155" y="166"/>
                  </a:lnTo>
                  <a:lnTo>
                    <a:pt x="152" y="157"/>
                  </a:lnTo>
                  <a:lnTo>
                    <a:pt x="150" y="150"/>
                  </a:lnTo>
                  <a:lnTo>
                    <a:pt x="146" y="143"/>
                  </a:lnTo>
                  <a:lnTo>
                    <a:pt x="144" y="136"/>
                  </a:lnTo>
                  <a:lnTo>
                    <a:pt x="139" y="131"/>
                  </a:lnTo>
                  <a:lnTo>
                    <a:pt x="134" y="126"/>
                  </a:lnTo>
                  <a:lnTo>
                    <a:pt x="130" y="122"/>
                  </a:lnTo>
                  <a:lnTo>
                    <a:pt x="125" y="118"/>
                  </a:lnTo>
                  <a:lnTo>
                    <a:pt x="120" y="114"/>
                  </a:lnTo>
                  <a:lnTo>
                    <a:pt x="114" y="113"/>
                  </a:lnTo>
                  <a:lnTo>
                    <a:pt x="109" y="111"/>
                  </a:lnTo>
                  <a:lnTo>
                    <a:pt x="103" y="110"/>
                  </a:lnTo>
                  <a:lnTo>
                    <a:pt x="96" y="110"/>
                  </a:lnTo>
                  <a:lnTo>
                    <a:pt x="90" y="110"/>
                  </a:lnTo>
                  <a:lnTo>
                    <a:pt x="84" y="111"/>
                  </a:lnTo>
                  <a:lnTo>
                    <a:pt x="79" y="112"/>
                  </a:lnTo>
                  <a:lnTo>
                    <a:pt x="73" y="114"/>
                  </a:lnTo>
                  <a:lnTo>
                    <a:pt x="68" y="118"/>
                  </a:lnTo>
                  <a:lnTo>
                    <a:pt x="64" y="122"/>
                  </a:lnTo>
                  <a:lnTo>
                    <a:pt x="59" y="125"/>
                  </a:lnTo>
                  <a:lnTo>
                    <a:pt x="55" y="130"/>
                  </a:lnTo>
                  <a:lnTo>
                    <a:pt x="52" y="135"/>
                  </a:lnTo>
                  <a:lnTo>
                    <a:pt x="48" y="142"/>
                  </a:lnTo>
                  <a:lnTo>
                    <a:pt x="44" y="148"/>
                  </a:lnTo>
                  <a:lnTo>
                    <a:pt x="42" y="156"/>
                  </a:lnTo>
                  <a:lnTo>
                    <a:pt x="41" y="165"/>
                  </a:lnTo>
                  <a:lnTo>
                    <a:pt x="40" y="173"/>
                  </a:lnTo>
                  <a:lnTo>
                    <a:pt x="38" y="183"/>
                  </a:lnTo>
                  <a:lnTo>
                    <a:pt x="38" y="19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81" name="Google Shape;1381;p110"/>
            <p:cNvSpPr/>
            <p:nvPr/>
          </p:nvSpPr>
          <p:spPr>
            <a:xfrm>
              <a:off x="432" y="1142"/>
              <a:ext cx="39" cy="63"/>
            </a:xfrm>
            <a:custGeom>
              <a:avLst/>
              <a:gdLst/>
              <a:ahLst/>
              <a:cxnLst/>
              <a:rect l="l" t="t" r="r" b="b"/>
              <a:pathLst>
                <a:path w="193" h="315" extrusionOk="0">
                  <a:moveTo>
                    <a:pt x="7" y="244"/>
                  </a:moveTo>
                  <a:lnTo>
                    <a:pt x="43" y="249"/>
                  </a:lnTo>
                  <a:lnTo>
                    <a:pt x="45" y="253"/>
                  </a:lnTo>
                  <a:lnTo>
                    <a:pt x="46" y="257"/>
                  </a:lnTo>
                  <a:lnTo>
                    <a:pt x="47" y="261"/>
                  </a:lnTo>
                  <a:lnTo>
                    <a:pt x="48" y="263"/>
                  </a:lnTo>
                  <a:lnTo>
                    <a:pt x="49" y="267"/>
                  </a:lnTo>
                  <a:lnTo>
                    <a:pt x="52" y="269"/>
                  </a:lnTo>
                  <a:lnTo>
                    <a:pt x="54" y="271"/>
                  </a:lnTo>
                  <a:lnTo>
                    <a:pt x="57" y="274"/>
                  </a:lnTo>
                  <a:lnTo>
                    <a:pt x="60" y="276"/>
                  </a:lnTo>
                  <a:lnTo>
                    <a:pt x="64" y="279"/>
                  </a:lnTo>
                  <a:lnTo>
                    <a:pt x="69" y="280"/>
                  </a:lnTo>
                  <a:lnTo>
                    <a:pt x="72" y="281"/>
                  </a:lnTo>
                  <a:lnTo>
                    <a:pt x="77" y="282"/>
                  </a:lnTo>
                  <a:lnTo>
                    <a:pt x="83" y="283"/>
                  </a:lnTo>
                  <a:lnTo>
                    <a:pt x="88" y="283"/>
                  </a:lnTo>
                  <a:lnTo>
                    <a:pt x="94" y="283"/>
                  </a:lnTo>
                  <a:lnTo>
                    <a:pt x="101" y="283"/>
                  </a:lnTo>
                  <a:lnTo>
                    <a:pt x="106" y="283"/>
                  </a:lnTo>
                  <a:lnTo>
                    <a:pt x="112" y="282"/>
                  </a:lnTo>
                  <a:lnTo>
                    <a:pt x="117" y="281"/>
                  </a:lnTo>
                  <a:lnTo>
                    <a:pt x="121" y="280"/>
                  </a:lnTo>
                  <a:lnTo>
                    <a:pt x="126" y="279"/>
                  </a:lnTo>
                  <a:lnTo>
                    <a:pt x="131" y="276"/>
                  </a:lnTo>
                  <a:lnTo>
                    <a:pt x="135" y="274"/>
                  </a:lnTo>
                  <a:lnTo>
                    <a:pt x="137" y="271"/>
                  </a:lnTo>
                  <a:lnTo>
                    <a:pt x="141" y="268"/>
                  </a:lnTo>
                  <a:lnTo>
                    <a:pt x="143" y="264"/>
                  </a:lnTo>
                  <a:lnTo>
                    <a:pt x="145" y="261"/>
                  </a:lnTo>
                  <a:lnTo>
                    <a:pt x="148" y="257"/>
                  </a:lnTo>
                  <a:lnTo>
                    <a:pt x="150" y="253"/>
                  </a:lnTo>
                  <a:lnTo>
                    <a:pt x="151" y="249"/>
                  </a:lnTo>
                  <a:lnTo>
                    <a:pt x="153" y="245"/>
                  </a:lnTo>
                  <a:lnTo>
                    <a:pt x="154" y="241"/>
                  </a:lnTo>
                  <a:lnTo>
                    <a:pt x="155" y="238"/>
                  </a:lnTo>
                  <a:lnTo>
                    <a:pt x="155" y="233"/>
                  </a:lnTo>
                  <a:lnTo>
                    <a:pt x="155" y="227"/>
                  </a:lnTo>
                  <a:lnTo>
                    <a:pt x="155" y="221"/>
                  </a:lnTo>
                  <a:lnTo>
                    <a:pt x="156" y="214"/>
                  </a:lnTo>
                  <a:lnTo>
                    <a:pt x="156" y="205"/>
                  </a:lnTo>
                  <a:lnTo>
                    <a:pt x="156" y="197"/>
                  </a:lnTo>
                  <a:lnTo>
                    <a:pt x="149" y="203"/>
                  </a:lnTo>
                  <a:lnTo>
                    <a:pt x="143" y="209"/>
                  </a:lnTo>
                  <a:lnTo>
                    <a:pt x="136" y="214"/>
                  </a:lnTo>
                  <a:lnTo>
                    <a:pt x="129" y="219"/>
                  </a:lnTo>
                  <a:lnTo>
                    <a:pt x="120" y="221"/>
                  </a:lnTo>
                  <a:lnTo>
                    <a:pt x="113" y="223"/>
                  </a:lnTo>
                  <a:lnTo>
                    <a:pt x="103" y="225"/>
                  </a:lnTo>
                  <a:lnTo>
                    <a:pt x="95" y="226"/>
                  </a:lnTo>
                  <a:lnTo>
                    <a:pt x="84" y="225"/>
                  </a:lnTo>
                  <a:lnTo>
                    <a:pt x="73" y="223"/>
                  </a:lnTo>
                  <a:lnTo>
                    <a:pt x="64" y="221"/>
                  </a:lnTo>
                  <a:lnTo>
                    <a:pt x="54" y="217"/>
                  </a:lnTo>
                  <a:lnTo>
                    <a:pt x="46" y="213"/>
                  </a:lnTo>
                  <a:lnTo>
                    <a:pt x="39" y="207"/>
                  </a:lnTo>
                  <a:lnTo>
                    <a:pt x="31" y="201"/>
                  </a:lnTo>
                  <a:lnTo>
                    <a:pt x="25" y="192"/>
                  </a:lnTo>
                  <a:lnTo>
                    <a:pt x="19" y="184"/>
                  </a:lnTo>
                  <a:lnTo>
                    <a:pt x="13" y="175"/>
                  </a:lnTo>
                  <a:lnTo>
                    <a:pt x="10" y="167"/>
                  </a:lnTo>
                  <a:lnTo>
                    <a:pt x="6" y="156"/>
                  </a:lnTo>
                  <a:lnTo>
                    <a:pt x="4" y="147"/>
                  </a:lnTo>
                  <a:lnTo>
                    <a:pt x="1" y="136"/>
                  </a:lnTo>
                  <a:lnTo>
                    <a:pt x="0" y="125"/>
                  </a:lnTo>
                  <a:lnTo>
                    <a:pt x="0" y="114"/>
                  </a:lnTo>
                  <a:lnTo>
                    <a:pt x="0" y="107"/>
                  </a:lnTo>
                  <a:lnTo>
                    <a:pt x="0" y="99"/>
                  </a:lnTo>
                  <a:lnTo>
                    <a:pt x="1" y="91"/>
                  </a:lnTo>
                  <a:lnTo>
                    <a:pt x="3" y="84"/>
                  </a:lnTo>
                  <a:lnTo>
                    <a:pt x="4" y="77"/>
                  </a:lnTo>
                  <a:lnTo>
                    <a:pt x="6" y="70"/>
                  </a:lnTo>
                  <a:lnTo>
                    <a:pt x="9" y="63"/>
                  </a:lnTo>
                  <a:lnTo>
                    <a:pt x="11" y="57"/>
                  </a:lnTo>
                  <a:lnTo>
                    <a:pt x="15" y="49"/>
                  </a:lnTo>
                  <a:lnTo>
                    <a:pt x="18" y="44"/>
                  </a:lnTo>
                  <a:lnTo>
                    <a:pt x="22" y="38"/>
                  </a:lnTo>
                  <a:lnTo>
                    <a:pt x="25" y="33"/>
                  </a:lnTo>
                  <a:lnTo>
                    <a:pt x="30" y="28"/>
                  </a:lnTo>
                  <a:lnTo>
                    <a:pt x="34" y="23"/>
                  </a:lnTo>
                  <a:lnTo>
                    <a:pt x="39" y="20"/>
                  </a:lnTo>
                  <a:lnTo>
                    <a:pt x="45" y="15"/>
                  </a:lnTo>
                  <a:lnTo>
                    <a:pt x="49" y="12"/>
                  </a:lnTo>
                  <a:lnTo>
                    <a:pt x="55" y="9"/>
                  </a:lnTo>
                  <a:lnTo>
                    <a:pt x="61" y="6"/>
                  </a:lnTo>
                  <a:lnTo>
                    <a:pt x="67" y="4"/>
                  </a:lnTo>
                  <a:lnTo>
                    <a:pt x="75" y="3"/>
                  </a:lnTo>
                  <a:lnTo>
                    <a:pt x="81" y="2"/>
                  </a:lnTo>
                  <a:lnTo>
                    <a:pt x="88" y="2"/>
                  </a:lnTo>
                  <a:lnTo>
                    <a:pt x="95" y="0"/>
                  </a:lnTo>
                  <a:lnTo>
                    <a:pt x="105" y="2"/>
                  </a:lnTo>
                  <a:lnTo>
                    <a:pt x="114" y="3"/>
                  </a:lnTo>
                  <a:lnTo>
                    <a:pt x="123" y="5"/>
                  </a:lnTo>
                  <a:lnTo>
                    <a:pt x="131" y="9"/>
                  </a:lnTo>
                  <a:lnTo>
                    <a:pt x="138" y="14"/>
                  </a:lnTo>
                  <a:lnTo>
                    <a:pt x="145" y="18"/>
                  </a:lnTo>
                  <a:lnTo>
                    <a:pt x="153" y="24"/>
                  </a:lnTo>
                  <a:lnTo>
                    <a:pt x="160" y="33"/>
                  </a:lnTo>
                  <a:lnTo>
                    <a:pt x="160" y="5"/>
                  </a:lnTo>
                  <a:lnTo>
                    <a:pt x="193" y="5"/>
                  </a:lnTo>
                  <a:lnTo>
                    <a:pt x="193" y="196"/>
                  </a:lnTo>
                  <a:lnTo>
                    <a:pt x="193" y="208"/>
                  </a:lnTo>
                  <a:lnTo>
                    <a:pt x="193" y="220"/>
                  </a:lnTo>
                  <a:lnTo>
                    <a:pt x="192" y="229"/>
                  </a:lnTo>
                  <a:lnTo>
                    <a:pt x="191" y="239"/>
                  </a:lnTo>
                  <a:lnTo>
                    <a:pt x="190" y="249"/>
                  </a:lnTo>
                  <a:lnTo>
                    <a:pt x="187" y="256"/>
                  </a:lnTo>
                  <a:lnTo>
                    <a:pt x="186" y="263"/>
                  </a:lnTo>
                  <a:lnTo>
                    <a:pt x="184" y="269"/>
                  </a:lnTo>
                  <a:lnTo>
                    <a:pt x="180" y="274"/>
                  </a:lnTo>
                  <a:lnTo>
                    <a:pt x="178" y="279"/>
                  </a:lnTo>
                  <a:lnTo>
                    <a:pt x="174" y="283"/>
                  </a:lnTo>
                  <a:lnTo>
                    <a:pt x="169" y="288"/>
                  </a:lnTo>
                  <a:lnTo>
                    <a:pt x="166" y="292"/>
                  </a:lnTo>
                  <a:lnTo>
                    <a:pt x="161" y="295"/>
                  </a:lnTo>
                  <a:lnTo>
                    <a:pt x="156" y="299"/>
                  </a:lnTo>
                  <a:lnTo>
                    <a:pt x="150" y="303"/>
                  </a:lnTo>
                  <a:lnTo>
                    <a:pt x="144" y="305"/>
                  </a:lnTo>
                  <a:lnTo>
                    <a:pt x="138" y="307"/>
                  </a:lnTo>
                  <a:lnTo>
                    <a:pt x="132" y="310"/>
                  </a:lnTo>
                  <a:lnTo>
                    <a:pt x="125" y="312"/>
                  </a:lnTo>
                  <a:lnTo>
                    <a:pt x="118" y="313"/>
                  </a:lnTo>
                  <a:lnTo>
                    <a:pt x="111" y="313"/>
                  </a:lnTo>
                  <a:lnTo>
                    <a:pt x="102" y="315"/>
                  </a:lnTo>
                  <a:lnTo>
                    <a:pt x="94" y="315"/>
                  </a:lnTo>
                  <a:lnTo>
                    <a:pt x="84" y="315"/>
                  </a:lnTo>
                  <a:lnTo>
                    <a:pt x="76" y="313"/>
                  </a:lnTo>
                  <a:lnTo>
                    <a:pt x="67" y="312"/>
                  </a:lnTo>
                  <a:lnTo>
                    <a:pt x="59" y="310"/>
                  </a:lnTo>
                  <a:lnTo>
                    <a:pt x="51" y="307"/>
                  </a:lnTo>
                  <a:lnTo>
                    <a:pt x="43" y="305"/>
                  </a:lnTo>
                  <a:lnTo>
                    <a:pt x="37" y="301"/>
                  </a:lnTo>
                  <a:lnTo>
                    <a:pt x="31" y="297"/>
                  </a:lnTo>
                  <a:lnTo>
                    <a:pt x="25" y="292"/>
                  </a:lnTo>
                  <a:lnTo>
                    <a:pt x="21" y="287"/>
                  </a:lnTo>
                  <a:lnTo>
                    <a:pt x="16" y="281"/>
                  </a:lnTo>
                  <a:lnTo>
                    <a:pt x="13" y="275"/>
                  </a:lnTo>
                  <a:lnTo>
                    <a:pt x="10" y="268"/>
                  </a:lnTo>
                  <a:lnTo>
                    <a:pt x="9" y="261"/>
                  </a:lnTo>
                  <a:lnTo>
                    <a:pt x="7" y="252"/>
                  </a:lnTo>
                  <a:lnTo>
                    <a:pt x="7" y="244"/>
                  </a:lnTo>
                  <a:close/>
                  <a:moveTo>
                    <a:pt x="39" y="112"/>
                  </a:moveTo>
                  <a:lnTo>
                    <a:pt x="39" y="123"/>
                  </a:lnTo>
                  <a:lnTo>
                    <a:pt x="40" y="132"/>
                  </a:lnTo>
                  <a:lnTo>
                    <a:pt x="41" y="141"/>
                  </a:lnTo>
                  <a:lnTo>
                    <a:pt x="42" y="149"/>
                  </a:lnTo>
                  <a:lnTo>
                    <a:pt x="45" y="156"/>
                  </a:lnTo>
                  <a:lnTo>
                    <a:pt x="48" y="163"/>
                  </a:lnTo>
                  <a:lnTo>
                    <a:pt x="52" y="169"/>
                  </a:lnTo>
                  <a:lnTo>
                    <a:pt x="55" y="174"/>
                  </a:lnTo>
                  <a:lnTo>
                    <a:pt x="60" y="179"/>
                  </a:lnTo>
                  <a:lnTo>
                    <a:pt x="65" y="184"/>
                  </a:lnTo>
                  <a:lnTo>
                    <a:pt x="70" y="187"/>
                  </a:lnTo>
                  <a:lnTo>
                    <a:pt x="75" y="190"/>
                  </a:lnTo>
                  <a:lnTo>
                    <a:pt x="81" y="192"/>
                  </a:lnTo>
                  <a:lnTo>
                    <a:pt x="87" y="193"/>
                  </a:lnTo>
                  <a:lnTo>
                    <a:pt x="93" y="195"/>
                  </a:lnTo>
                  <a:lnTo>
                    <a:pt x="99" y="195"/>
                  </a:lnTo>
                  <a:lnTo>
                    <a:pt x="105" y="195"/>
                  </a:lnTo>
                  <a:lnTo>
                    <a:pt x="111" y="193"/>
                  </a:lnTo>
                  <a:lnTo>
                    <a:pt x="117" y="192"/>
                  </a:lnTo>
                  <a:lnTo>
                    <a:pt x="123" y="190"/>
                  </a:lnTo>
                  <a:lnTo>
                    <a:pt x="127" y="187"/>
                  </a:lnTo>
                  <a:lnTo>
                    <a:pt x="132" y="184"/>
                  </a:lnTo>
                  <a:lnTo>
                    <a:pt x="137" y="179"/>
                  </a:lnTo>
                  <a:lnTo>
                    <a:pt x="142" y="175"/>
                  </a:lnTo>
                  <a:lnTo>
                    <a:pt x="145" y="169"/>
                  </a:lnTo>
                  <a:lnTo>
                    <a:pt x="149" y="163"/>
                  </a:lnTo>
                  <a:lnTo>
                    <a:pt x="153" y="157"/>
                  </a:lnTo>
                  <a:lnTo>
                    <a:pt x="155" y="149"/>
                  </a:lnTo>
                  <a:lnTo>
                    <a:pt x="156" y="142"/>
                  </a:lnTo>
                  <a:lnTo>
                    <a:pt x="157" y="132"/>
                  </a:lnTo>
                  <a:lnTo>
                    <a:pt x="159" y="123"/>
                  </a:lnTo>
                  <a:lnTo>
                    <a:pt x="159" y="113"/>
                  </a:lnTo>
                  <a:lnTo>
                    <a:pt x="159" y="103"/>
                  </a:lnTo>
                  <a:lnTo>
                    <a:pt x="157" y="94"/>
                  </a:lnTo>
                  <a:lnTo>
                    <a:pt x="156" y="85"/>
                  </a:lnTo>
                  <a:lnTo>
                    <a:pt x="155" y="77"/>
                  </a:lnTo>
                  <a:lnTo>
                    <a:pt x="151" y="70"/>
                  </a:lnTo>
                  <a:lnTo>
                    <a:pt x="149" y="64"/>
                  </a:lnTo>
                  <a:lnTo>
                    <a:pt x="145" y="58"/>
                  </a:lnTo>
                  <a:lnTo>
                    <a:pt x="141" y="52"/>
                  </a:lnTo>
                  <a:lnTo>
                    <a:pt x="137" y="47"/>
                  </a:lnTo>
                  <a:lnTo>
                    <a:pt x="132" y="44"/>
                  </a:lnTo>
                  <a:lnTo>
                    <a:pt x="126" y="40"/>
                  </a:lnTo>
                  <a:lnTo>
                    <a:pt x="121" y="36"/>
                  </a:lnTo>
                  <a:lnTo>
                    <a:pt x="115" y="34"/>
                  </a:lnTo>
                  <a:lnTo>
                    <a:pt x="111" y="33"/>
                  </a:lnTo>
                  <a:lnTo>
                    <a:pt x="105" y="32"/>
                  </a:lnTo>
                  <a:lnTo>
                    <a:pt x="97" y="32"/>
                  </a:lnTo>
                  <a:lnTo>
                    <a:pt x="91" y="32"/>
                  </a:lnTo>
                  <a:lnTo>
                    <a:pt x="85" y="33"/>
                  </a:lnTo>
                  <a:lnTo>
                    <a:pt x="81" y="34"/>
                  </a:lnTo>
                  <a:lnTo>
                    <a:pt x="75" y="36"/>
                  </a:lnTo>
                  <a:lnTo>
                    <a:pt x="70" y="40"/>
                  </a:lnTo>
                  <a:lnTo>
                    <a:pt x="65" y="44"/>
                  </a:lnTo>
                  <a:lnTo>
                    <a:pt x="60" y="47"/>
                  </a:lnTo>
                  <a:lnTo>
                    <a:pt x="55" y="52"/>
                  </a:lnTo>
                  <a:lnTo>
                    <a:pt x="52" y="57"/>
                  </a:lnTo>
                  <a:lnTo>
                    <a:pt x="48" y="63"/>
                  </a:lnTo>
                  <a:lnTo>
                    <a:pt x="45" y="70"/>
                  </a:lnTo>
                  <a:lnTo>
                    <a:pt x="42" y="77"/>
                  </a:lnTo>
                  <a:lnTo>
                    <a:pt x="41" y="84"/>
                  </a:lnTo>
                  <a:lnTo>
                    <a:pt x="40" y="93"/>
                  </a:lnTo>
                  <a:lnTo>
                    <a:pt x="39" y="102"/>
                  </a:lnTo>
                  <a:lnTo>
                    <a:pt x="39" y="11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82" name="Google Shape;1382;p110"/>
            <p:cNvSpPr/>
            <p:nvPr/>
          </p:nvSpPr>
          <p:spPr>
            <a:xfrm>
              <a:off x="480" y="1142"/>
              <a:ext cx="40" cy="46"/>
            </a:xfrm>
            <a:custGeom>
              <a:avLst/>
              <a:gdLst/>
              <a:ahLst/>
              <a:cxnLst/>
              <a:rect l="l" t="t" r="r" b="b"/>
              <a:pathLst>
                <a:path w="203" h="231" extrusionOk="0">
                  <a:moveTo>
                    <a:pt x="163" y="155"/>
                  </a:moveTo>
                  <a:lnTo>
                    <a:pt x="201" y="160"/>
                  </a:lnTo>
                  <a:lnTo>
                    <a:pt x="199" y="168"/>
                  </a:lnTo>
                  <a:lnTo>
                    <a:pt x="195" y="175"/>
                  </a:lnTo>
                  <a:lnTo>
                    <a:pt x="192" y="183"/>
                  </a:lnTo>
                  <a:lnTo>
                    <a:pt x="188" y="190"/>
                  </a:lnTo>
                  <a:lnTo>
                    <a:pt x="183" y="196"/>
                  </a:lnTo>
                  <a:lnTo>
                    <a:pt x="179" y="202"/>
                  </a:lnTo>
                  <a:lnTo>
                    <a:pt x="174" y="207"/>
                  </a:lnTo>
                  <a:lnTo>
                    <a:pt x="168" y="211"/>
                  </a:lnTo>
                  <a:lnTo>
                    <a:pt x="161" y="216"/>
                  </a:lnTo>
                  <a:lnTo>
                    <a:pt x="155" y="220"/>
                  </a:lnTo>
                  <a:lnTo>
                    <a:pt x="147" y="223"/>
                  </a:lnTo>
                  <a:lnTo>
                    <a:pt x="139" y="226"/>
                  </a:lnTo>
                  <a:lnTo>
                    <a:pt x="131" y="228"/>
                  </a:lnTo>
                  <a:lnTo>
                    <a:pt x="122" y="229"/>
                  </a:lnTo>
                  <a:lnTo>
                    <a:pt x="114" y="231"/>
                  </a:lnTo>
                  <a:lnTo>
                    <a:pt x="104" y="231"/>
                  </a:lnTo>
                  <a:lnTo>
                    <a:pt x="92" y="229"/>
                  </a:lnTo>
                  <a:lnTo>
                    <a:pt x="81" y="228"/>
                  </a:lnTo>
                  <a:lnTo>
                    <a:pt x="71" y="226"/>
                  </a:lnTo>
                  <a:lnTo>
                    <a:pt x="61" y="223"/>
                  </a:lnTo>
                  <a:lnTo>
                    <a:pt x="51" y="219"/>
                  </a:lnTo>
                  <a:lnTo>
                    <a:pt x="43" y="214"/>
                  </a:lnTo>
                  <a:lnTo>
                    <a:pt x="36" y="208"/>
                  </a:lnTo>
                  <a:lnTo>
                    <a:pt x="27" y="201"/>
                  </a:lnTo>
                  <a:lnTo>
                    <a:pt x="21" y="193"/>
                  </a:lnTo>
                  <a:lnTo>
                    <a:pt x="15" y="184"/>
                  </a:lnTo>
                  <a:lnTo>
                    <a:pt x="11" y="175"/>
                  </a:lnTo>
                  <a:lnTo>
                    <a:pt x="7" y="165"/>
                  </a:lnTo>
                  <a:lnTo>
                    <a:pt x="3" y="154"/>
                  </a:lnTo>
                  <a:lnTo>
                    <a:pt x="1" y="143"/>
                  </a:lnTo>
                  <a:lnTo>
                    <a:pt x="0" y="131"/>
                  </a:lnTo>
                  <a:lnTo>
                    <a:pt x="0" y="118"/>
                  </a:lnTo>
                  <a:lnTo>
                    <a:pt x="0" y="103"/>
                  </a:lnTo>
                  <a:lnTo>
                    <a:pt x="1" y="91"/>
                  </a:lnTo>
                  <a:lnTo>
                    <a:pt x="3" y="79"/>
                  </a:lnTo>
                  <a:lnTo>
                    <a:pt x="7" y="69"/>
                  </a:lnTo>
                  <a:lnTo>
                    <a:pt x="11" y="58"/>
                  </a:lnTo>
                  <a:lnTo>
                    <a:pt x="15" y="48"/>
                  </a:lnTo>
                  <a:lnTo>
                    <a:pt x="21" y="40"/>
                  </a:lnTo>
                  <a:lnTo>
                    <a:pt x="29" y="32"/>
                  </a:lnTo>
                  <a:lnTo>
                    <a:pt x="36" y="24"/>
                  </a:lnTo>
                  <a:lnTo>
                    <a:pt x="43" y="18"/>
                  </a:lnTo>
                  <a:lnTo>
                    <a:pt x="53" y="12"/>
                  </a:lnTo>
                  <a:lnTo>
                    <a:pt x="61" y="9"/>
                  </a:lnTo>
                  <a:lnTo>
                    <a:pt x="71" y="5"/>
                  </a:lnTo>
                  <a:lnTo>
                    <a:pt x="80" y="3"/>
                  </a:lnTo>
                  <a:lnTo>
                    <a:pt x="91" y="2"/>
                  </a:lnTo>
                  <a:lnTo>
                    <a:pt x="102" y="0"/>
                  </a:lnTo>
                  <a:lnTo>
                    <a:pt x="113" y="2"/>
                  </a:lnTo>
                  <a:lnTo>
                    <a:pt x="123" y="3"/>
                  </a:lnTo>
                  <a:lnTo>
                    <a:pt x="133" y="5"/>
                  </a:lnTo>
                  <a:lnTo>
                    <a:pt x="143" y="9"/>
                  </a:lnTo>
                  <a:lnTo>
                    <a:pt x="151" y="12"/>
                  </a:lnTo>
                  <a:lnTo>
                    <a:pt x="159" y="17"/>
                  </a:lnTo>
                  <a:lnTo>
                    <a:pt x="167" y="23"/>
                  </a:lnTo>
                  <a:lnTo>
                    <a:pt x="174" y="30"/>
                  </a:lnTo>
                  <a:lnTo>
                    <a:pt x="181" y="39"/>
                  </a:lnTo>
                  <a:lnTo>
                    <a:pt x="187" y="47"/>
                  </a:lnTo>
                  <a:lnTo>
                    <a:pt x="192" y="57"/>
                  </a:lnTo>
                  <a:lnTo>
                    <a:pt x="195" y="66"/>
                  </a:lnTo>
                  <a:lnTo>
                    <a:pt x="198" y="78"/>
                  </a:lnTo>
                  <a:lnTo>
                    <a:pt x="200" y="89"/>
                  </a:lnTo>
                  <a:lnTo>
                    <a:pt x="201" y="102"/>
                  </a:lnTo>
                  <a:lnTo>
                    <a:pt x="203" y="115"/>
                  </a:lnTo>
                  <a:lnTo>
                    <a:pt x="203" y="117"/>
                  </a:lnTo>
                  <a:lnTo>
                    <a:pt x="203" y="118"/>
                  </a:lnTo>
                  <a:lnTo>
                    <a:pt x="203" y="119"/>
                  </a:lnTo>
                  <a:lnTo>
                    <a:pt x="203" y="120"/>
                  </a:lnTo>
                  <a:lnTo>
                    <a:pt x="203" y="121"/>
                  </a:lnTo>
                  <a:lnTo>
                    <a:pt x="203" y="124"/>
                  </a:lnTo>
                  <a:lnTo>
                    <a:pt x="203" y="125"/>
                  </a:lnTo>
                  <a:lnTo>
                    <a:pt x="38" y="125"/>
                  </a:lnTo>
                  <a:lnTo>
                    <a:pt x="39" y="133"/>
                  </a:lnTo>
                  <a:lnTo>
                    <a:pt x="41" y="142"/>
                  </a:lnTo>
                  <a:lnTo>
                    <a:pt x="42" y="150"/>
                  </a:lnTo>
                  <a:lnTo>
                    <a:pt x="44" y="157"/>
                  </a:lnTo>
                  <a:lnTo>
                    <a:pt x="47" y="163"/>
                  </a:lnTo>
                  <a:lnTo>
                    <a:pt x="50" y="169"/>
                  </a:lnTo>
                  <a:lnTo>
                    <a:pt x="54" y="175"/>
                  </a:lnTo>
                  <a:lnTo>
                    <a:pt x="59" y="180"/>
                  </a:lnTo>
                  <a:lnTo>
                    <a:pt x="63" y="185"/>
                  </a:lnTo>
                  <a:lnTo>
                    <a:pt x="68" y="189"/>
                  </a:lnTo>
                  <a:lnTo>
                    <a:pt x="74" y="192"/>
                  </a:lnTo>
                  <a:lnTo>
                    <a:pt x="79" y="195"/>
                  </a:lnTo>
                  <a:lnTo>
                    <a:pt x="85" y="197"/>
                  </a:lnTo>
                  <a:lnTo>
                    <a:pt x="91" y="198"/>
                  </a:lnTo>
                  <a:lnTo>
                    <a:pt x="98" y="199"/>
                  </a:lnTo>
                  <a:lnTo>
                    <a:pt x="104" y="199"/>
                  </a:lnTo>
                  <a:lnTo>
                    <a:pt x="110" y="199"/>
                  </a:lnTo>
                  <a:lnTo>
                    <a:pt x="115" y="199"/>
                  </a:lnTo>
                  <a:lnTo>
                    <a:pt x="119" y="198"/>
                  </a:lnTo>
                  <a:lnTo>
                    <a:pt x="123" y="197"/>
                  </a:lnTo>
                  <a:lnTo>
                    <a:pt x="128" y="196"/>
                  </a:lnTo>
                  <a:lnTo>
                    <a:pt x="132" y="193"/>
                  </a:lnTo>
                  <a:lnTo>
                    <a:pt x="135" y="191"/>
                  </a:lnTo>
                  <a:lnTo>
                    <a:pt x="139" y="189"/>
                  </a:lnTo>
                  <a:lnTo>
                    <a:pt x="143" y="186"/>
                  </a:lnTo>
                  <a:lnTo>
                    <a:pt x="146" y="183"/>
                  </a:lnTo>
                  <a:lnTo>
                    <a:pt x="150" y="179"/>
                  </a:lnTo>
                  <a:lnTo>
                    <a:pt x="152" y="175"/>
                  </a:lnTo>
                  <a:lnTo>
                    <a:pt x="156" y="171"/>
                  </a:lnTo>
                  <a:lnTo>
                    <a:pt x="158" y="166"/>
                  </a:lnTo>
                  <a:lnTo>
                    <a:pt x="161" y="160"/>
                  </a:lnTo>
                  <a:lnTo>
                    <a:pt x="163" y="155"/>
                  </a:lnTo>
                  <a:close/>
                  <a:moveTo>
                    <a:pt x="41" y="94"/>
                  </a:moveTo>
                  <a:lnTo>
                    <a:pt x="163" y="94"/>
                  </a:lnTo>
                  <a:lnTo>
                    <a:pt x="162" y="88"/>
                  </a:lnTo>
                  <a:lnTo>
                    <a:pt x="161" y="82"/>
                  </a:lnTo>
                  <a:lnTo>
                    <a:pt x="159" y="76"/>
                  </a:lnTo>
                  <a:lnTo>
                    <a:pt x="158" y="70"/>
                  </a:lnTo>
                  <a:lnTo>
                    <a:pt x="156" y="65"/>
                  </a:lnTo>
                  <a:lnTo>
                    <a:pt x="155" y="60"/>
                  </a:lnTo>
                  <a:lnTo>
                    <a:pt x="152" y="57"/>
                  </a:lnTo>
                  <a:lnTo>
                    <a:pt x="149" y="53"/>
                  </a:lnTo>
                  <a:lnTo>
                    <a:pt x="144" y="48"/>
                  </a:lnTo>
                  <a:lnTo>
                    <a:pt x="139" y="44"/>
                  </a:lnTo>
                  <a:lnTo>
                    <a:pt x="134" y="40"/>
                  </a:lnTo>
                  <a:lnTo>
                    <a:pt x="128" y="36"/>
                  </a:lnTo>
                  <a:lnTo>
                    <a:pt x="122" y="34"/>
                  </a:lnTo>
                  <a:lnTo>
                    <a:pt x="116" y="33"/>
                  </a:lnTo>
                  <a:lnTo>
                    <a:pt x="110" y="32"/>
                  </a:lnTo>
                  <a:lnTo>
                    <a:pt x="103" y="32"/>
                  </a:lnTo>
                  <a:lnTo>
                    <a:pt x="97" y="32"/>
                  </a:lnTo>
                  <a:lnTo>
                    <a:pt x="91" y="33"/>
                  </a:lnTo>
                  <a:lnTo>
                    <a:pt x="85" y="34"/>
                  </a:lnTo>
                  <a:lnTo>
                    <a:pt x="79" y="35"/>
                  </a:lnTo>
                  <a:lnTo>
                    <a:pt x="74" y="38"/>
                  </a:lnTo>
                  <a:lnTo>
                    <a:pt x="69" y="41"/>
                  </a:lnTo>
                  <a:lnTo>
                    <a:pt x="65" y="45"/>
                  </a:lnTo>
                  <a:lnTo>
                    <a:pt x="60" y="48"/>
                  </a:lnTo>
                  <a:lnTo>
                    <a:pt x="55" y="53"/>
                  </a:lnTo>
                  <a:lnTo>
                    <a:pt x="51" y="58"/>
                  </a:lnTo>
                  <a:lnTo>
                    <a:pt x="49" y="63"/>
                  </a:lnTo>
                  <a:lnTo>
                    <a:pt x="45" y="69"/>
                  </a:lnTo>
                  <a:lnTo>
                    <a:pt x="44" y="75"/>
                  </a:lnTo>
                  <a:lnTo>
                    <a:pt x="42" y="81"/>
                  </a:lnTo>
                  <a:lnTo>
                    <a:pt x="41" y="88"/>
                  </a:lnTo>
                  <a:lnTo>
                    <a:pt x="41" y="9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83" name="Google Shape;1383;p110"/>
            <p:cNvSpPr/>
            <p:nvPr/>
          </p:nvSpPr>
          <p:spPr>
            <a:xfrm>
              <a:off x="552" y="1125"/>
              <a:ext cx="53" cy="63"/>
            </a:xfrm>
            <a:custGeom>
              <a:avLst/>
              <a:gdLst/>
              <a:ahLst/>
              <a:cxnLst/>
              <a:rect l="l" t="t" r="r" b="b"/>
              <a:pathLst>
                <a:path w="268" h="315" extrusionOk="0">
                  <a:moveTo>
                    <a:pt x="228" y="203"/>
                  </a:moveTo>
                  <a:lnTo>
                    <a:pt x="268" y="214"/>
                  </a:lnTo>
                  <a:lnTo>
                    <a:pt x="265" y="226"/>
                  </a:lnTo>
                  <a:lnTo>
                    <a:pt x="261" y="237"/>
                  </a:lnTo>
                  <a:lnTo>
                    <a:pt x="256" y="247"/>
                  </a:lnTo>
                  <a:lnTo>
                    <a:pt x="250" y="257"/>
                  </a:lnTo>
                  <a:lnTo>
                    <a:pt x="244" y="265"/>
                  </a:lnTo>
                  <a:lnTo>
                    <a:pt x="238" y="274"/>
                  </a:lnTo>
                  <a:lnTo>
                    <a:pt x="231" y="282"/>
                  </a:lnTo>
                  <a:lnTo>
                    <a:pt x="223" y="288"/>
                  </a:lnTo>
                  <a:lnTo>
                    <a:pt x="214" y="294"/>
                  </a:lnTo>
                  <a:lnTo>
                    <a:pt x="206" y="300"/>
                  </a:lnTo>
                  <a:lnTo>
                    <a:pt x="196" y="305"/>
                  </a:lnTo>
                  <a:lnTo>
                    <a:pt x="187" y="309"/>
                  </a:lnTo>
                  <a:lnTo>
                    <a:pt x="176" y="311"/>
                  </a:lnTo>
                  <a:lnTo>
                    <a:pt x="165" y="313"/>
                  </a:lnTo>
                  <a:lnTo>
                    <a:pt x="154" y="315"/>
                  </a:lnTo>
                  <a:lnTo>
                    <a:pt x="142" y="315"/>
                  </a:lnTo>
                  <a:lnTo>
                    <a:pt x="130" y="315"/>
                  </a:lnTo>
                  <a:lnTo>
                    <a:pt x="120" y="313"/>
                  </a:lnTo>
                  <a:lnTo>
                    <a:pt x="109" y="312"/>
                  </a:lnTo>
                  <a:lnTo>
                    <a:pt x="98" y="310"/>
                  </a:lnTo>
                  <a:lnTo>
                    <a:pt x="88" y="307"/>
                  </a:lnTo>
                  <a:lnTo>
                    <a:pt x="79" y="304"/>
                  </a:lnTo>
                  <a:lnTo>
                    <a:pt x="70" y="299"/>
                  </a:lnTo>
                  <a:lnTo>
                    <a:pt x="63" y="294"/>
                  </a:lnTo>
                  <a:lnTo>
                    <a:pt x="55" y="289"/>
                  </a:lnTo>
                  <a:lnTo>
                    <a:pt x="49" y="283"/>
                  </a:lnTo>
                  <a:lnTo>
                    <a:pt x="42" y="277"/>
                  </a:lnTo>
                  <a:lnTo>
                    <a:pt x="36" y="270"/>
                  </a:lnTo>
                  <a:lnTo>
                    <a:pt x="30" y="263"/>
                  </a:lnTo>
                  <a:lnTo>
                    <a:pt x="25" y="255"/>
                  </a:lnTo>
                  <a:lnTo>
                    <a:pt x="20" y="246"/>
                  </a:lnTo>
                  <a:lnTo>
                    <a:pt x="16" y="237"/>
                  </a:lnTo>
                  <a:lnTo>
                    <a:pt x="12" y="227"/>
                  </a:lnTo>
                  <a:lnTo>
                    <a:pt x="9" y="217"/>
                  </a:lnTo>
                  <a:lnTo>
                    <a:pt x="6" y="208"/>
                  </a:lnTo>
                  <a:lnTo>
                    <a:pt x="4" y="197"/>
                  </a:lnTo>
                  <a:lnTo>
                    <a:pt x="2" y="187"/>
                  </a:lnTo>
                  <a:lnTo>
                    <a:pt x="1" y="177"/>
                  </a:lnTo>
                  <a:lnTo>
                    <a:pt x="0" y="166"/>
                  </a:lnTo>
                  <a:lnTo>
                    <a:pt x="0" y="155"/>
                  </a:lnTo>
                  <a:lnTo>
                    <a:pt x="0" y="144"/>
                  </a:lnTo>
                  <a:lnTo>
                    <a:pt x="1" y="132"/>
                  </a:lnTo>
                  <a:lnTo>
                    <a:pt x="2" y="122"/>
                  </a:lnTo>
                  <a:lnTo>
                    <a:pt x="4" y="111"/>
                  </a:lnTo>
                  <a:lnTo>
                    <a:pt x="7" y="101"/>
                  </a:lnTo>
                  <a:lnTo>
                    <a:pt x="10" y="92"/>
                  </a:lnTo>
                  <a:lnTo>
                    <a:pt x="14" y="82"/>
                  </a:lnTo>
                  <a:lnTo>
                    <a:pt x="18" y="72"/>
                  </a:lnTo>
                  <a:lnTo>
                    <a:pt x="22" y="64"/>
                  </a:lnTo>
                  <a:lnTo>
                    <a:pt x="28" y="57"/>
                  </a:lnTo>
                  <a:lnTo>
                    <a:pt x="33" y="48"/>
                  </a:lnTo>
                  <a:lnTo>
                    <a:pt x="40" y="42"/>
                  </a:lnTo>
                  <a:lnTo>
                    <a:pt x="46" y="35"/>
                  </a:lnTo>
                  <a:lnTo>
                    <a:pt x="54" y="29"/>
                  </a:lnTo>
                  <a:lnTo>
                    <a:pt x="62" y="24"/>
                  </a:lnTo>
                  <a:lnTo>
                    <a:pt x="69" y="20"/>
                  </a:lnTo>
                  <a:lnTo>
                    <a:pt x="78" y="15"/>
                  </a:lnTo>
                  <a:lnTo>
                    <a:pt x="87" y="11"/>
                  </a:lnTo>
                  <a:lnTo>
                    <a:pt x="96" y="8"/>
                  </a:lnTo>
                  <a:lnTo>
                    <a:pt x="105" y="5"/>
                  </a:lnTo>
                  <a:lnTo>
                    <a:pt x="114" y="4"/>
                  </a:lnTo>
                  <a:lnTo>
                    <a:pt x="123" y="2"/>
                  </a:lnTo>
                  <a:lnTo>
                    <a:pt x="133" y="2"/>
                  </a:lnTo>
                  <a:lnTo>
                    <a:pt x="144" y="0"/>
                  </a:lnTo>
                  <a:lnTo>
                    <a:pt x="154" y="2"/>
                  </a:lnTo>
                  <a:lnTo>
                    <a:pt x="165" y="3"/>
                  </a:lnTo>
                  <a:lnTo>
                    <a:pt x="175" y="4"/>
                  </a:lnTo>
                  <a:lnTo>
                    <a:pt x="186" y="6"/>
                  </a:lnTo>
                  <a:lnTo>
                    <a:pt x="194" y="10"/>
                  </a:lnTo>
                  <a:lnTo>
                    <a:pt x="204" y="14"/>
                  </a:lnTo>
                  <a:lnTo>
                    <a:pt x="212" y="18"/>
                  </a:lnTo>
                  <a:lnTo>
                    <a:pt x="219" y="24"/>
                  </a:lnTo>
                  <a:lnTo>
                    <a:pt x="228" y="30"/>
                  </a:lnTo>
                  <a:lnTo>
                    <a:pt x="234" y="36"/>
                  </a:lnTo>
                  <a:lnTo>
                    <a:pt x="241" y="45"/>
                  </a:lnTo>
                  <a:lnTo>
                    <a:pt x="246" y="52"/>
                  </a:lnTo>
                  <a:lnTo>
                    <a:pt x="252" y="60"/>
                  </a:lnTo>
                  <a:lnTo>
                    <a:pt x="255" y="70"/>
                  </a:lnTo>
                  <a:lnTo>
                    <a:pt x="260" y="80"/>
                  </a:lnTo>
                  <a:lnTo>
                    <a:pt x="264" y="89"/>
                  </a:lnTo>
                  <a:lnTo>
                    <a:pt x="224" y="99"/>
                  </a:lnTo>
                  <a:lnTo>
                    <a:pt x="220" y="90"/>
                  </a:lnTo>
                  <a:lnTo>
                    <a:pt x="218" y="83"/>
                  </a:lnTo>
                  <a:lnTo>
                    <a:pt x="214" y="76"/>
                  </a:lnTo>
                  <a:lnTo>
                    <a:pt x="211" y="70"/>
                  </a:lnTo>
                  <a:lnTo>
                    <a:pt x="206" y="64"/>
                  </a:lnTo>
                  <a:lnTo>
                    <a:pt x="202" y="59"/>
                  </a:lnTo>
                  <a:lnTo>
                    <a:pt x="198" y="54"/>
                  </a:lnTo>
                  <a:lnTo>
                    <a:pt x="193" y="51"/>
                  </a:lnTo>
                  <a:lnTo>
                    <a:pt x="188" y="47"/>
                  </a:lnTo>
                  <a:lnTo>
                    <a:pt x="182" y="44"/>
                  </a:lnTo>
                  <a:lnTo>
                    <a:pt x="176" y="41"/>
                  </a:lnTo>
                  <a:lnTo>
                    <a:pt x="170" y="39"/>
                  </a:lnTo>
                  <a:lnTo>
                    <a:pt x="164" y="38"/>
                  </a:lnTo>
                  <a:lnTo>
                    <a:pt x="157" y="36"/>
                  </a:lnTo>
                  <a:lnTo>
                    <a:pt x="150" y="35"/>
                  </a:lnTo>
                  <a:lnTo>
                    <a:pt x="142" y="35"/>
                  </a:lnTo>
                  <a:lnTo>
                    <a:pt x="134" y="35"/>
                  </a:lnTo>
                  <a:lnTo>
                    <a:pt x="126" y="36"/>
                  </a:lnTo>
                  <a:lnTo>
                    <a:pt x="117" y="38"/>
                  </a:lnTo>
                  <a:lnTo>
                    <a:pt x="110" y="40"/>
                  </a:lnTo>
                  <a:lnTo>
                    <a:pt x="103" y="42"/>
                  </a:lnTo>
                  <a:lnTo>
                    <a:pt x="97" y="45"/>
                  </a:lnTo>
                  <a:lnTo>
                    <a:pt x="90" y="48"/>
                  </a:lnTo>
                  <a:lnTo>
                    <a:pt x="84" y="52"/>
                  </a:lnTo>
                  <a:lnTo>
                    <a:pt x="78" y="57"/>
                  </a:lnTo>
                  <a:lnTo>
                    <a:pt x="73" y="62"/>
                  </a:lnTo>
                  <a:lnTo>
                    <a:pt x="68" y="66"/>
                  </a:lnTo>
                  <a:lnTo>
                    <a:pt x="64" y="71"/>
                  </a:lnTo>
                  <a:lnTo>
                    <a:pt x="60" y="77"/>
                  </a:lnTo>
                  <a:lnTo>
                    <a:pt x="56" y="83"/>
                  </a:lnTo>
                  <a:lnTo>
                    <a:pt x="54" y="90"/>
                  </a:lnTo>
                  <a:lnTo>
                    <a:pt x="51" y="98"/>
                  </a:lnTo>
                  <a:lnTo>
                    <a:pt x="49" y="105"/>
                  </a:lnTo>
                  <a:lnTo>
                    <a:pt x="46" y="111"/>
                  </a:lnTo>
                  <a:lnTo>
                    <a:pt x="45" y="118"/>
                  </a:lnTo>
                  <a:lnTo>
                    <a:pt x="44" y="126"/>
                  </a:lnTo>
                  <a:lnTo>
                    <a:pt x="43" y="133"/>
                  </a:lnTo>
                  <a:lnTo>
                    <a:pt x="42" y="141"/>
                  </a:lnTo>
                  <a:lnTo>
                    <a:pt x="42" y="148"/>
                  </a:lnTo>
                  <a:lnTo>
                    <a:pt x="42" y="155"/>
                  </a:lnTo>
                  <a:lnTo>
                    <a:pt x="42" y="165"/>
                  </a:lnTo>
                  <a:lnTo>
                    <a:pt x="42" y="174"/>
                  </a:lnTo>
                  <a:lnTo>
                    <a:pt x="43" y="183"/>
                  </a:lnTo>
                  <a:lnTo>
                    <a:pt x="44" y="191"/>
                  </a:lnTo>
                  <a:lnTo>
                    <a:pt x="45" y="199"/>
                  </a:lnTo>
                  <a:lnTo>
                    <a:pt x="48" y="208"/>
                  </a:lnTo>
                  <a:lnTo>
                    <a:pt x="50" y="215"/>
                  </a:lnTo>
                  <a:lnTo>
                    <a:pt x="52" y="223"/>
                  </a:lnTo>
                  <a:lnTo>
                    <a:pt x="56" y="229"/>
                  </a:lnTo>
                  <a:lnTo>
                    <a:pt x="58" y="237"/>
                  </a:lnTo>
                  <a:lnTo>
                    <a:pt x="63" y="243"/>
                  </a:lnTo>
                  <a:lnTo>
                    <a:pt x="67" y="249"/>
                  </a:lnTo>
                  <a:lnTo>
                    <a:pt x="72" y="253"/>
                  </a:lnTo>
                  <a:lnTo>
                    <a:pt x="76" y="258"/>
                  </a:lnTo>
                  <a:lnTo>
                    <a:pt x="82" y="262"/>
                  </a:lnTo>
                  <a:lnTo>
                    <a:pt x="87" y="267"/>
                  </a:lnTo>
                  <a:lnTo>
                    <a:pt x="93" y="269"/>
                  </a:lnTo>
                  <a:lnTo>
                    <a:pt x="100" y="273"/>
                  </a:lnTo>
                  <a:lnTo>
                    <a:pt x="106" y="275"/>
                  </a:lnTo>
                  <a:lnTo>
                    <a:pt x="112" y="276"/>
                  </a:lnTo>
                  <a:lnTo>
                    <a:pt x="118" y="279"/>
                  </a:lnTo>
                  <a:lnTo>
                    <a:pt x="126" y="280"/>
                  </a:lnTo>
                  <a:lnTo>
                    <a:pt x="133" y="280"/>
                  </a:lnTo>
                  <a:lnTo>
                    <a:pt x="139" y="280"/>
                  </a:lnTo>
                  <a:lnTo>
                    <a:pt x="147" y="280"/>
                  </a:lnTo>
                  <a:lnTo>
                    <a:pt x="156" y="279"/>
                  </a:lnTo>
                  <a:lnTo>
                    <a:pt x="163" y="277"/>
                  </a:lnTo>
                  <a:lnTo>
                    <a:pt x="170" y="275"/>
                  </a:lnTo>
                  <a:lnTo>
                    <a:pt x="177" y="273"/>
                  </a:lnTo>
                  <a:lnTo>
                    <a:pt x="184" y="269"/>
                  </a:lnTo>
                  <a:lnTo>
                    <a:pt x="190" y="265"/>
                  </a:lnTo>
                  <a:lnTo>
                    <a:pt x="196" y="261"/>
                  </a:lnTo>
                  <a:lnTo>
                    <a:pt x="202" y="256"/>
                  </a:lnTo>
                  <a:lnTo>
                    <a:pt x="207" y="250"/>
                  </a:lnTo>
                  <a:lnTo>
                    <a:pt x="212" y="244"/>
                  </a:lnTo>
                  <a:lnTo>
                    <a:pt x="216" y="237"/>
                  </a:lnTo>
                  <a:lnTo>
                    <a:pt x="219" y="229"/>
                  </a:lnTo>
                  <a:lnTo>
                    <a:pt x="223" y="221"/>
                  </a:lnTo>
                  <a:lnTo>
                    <a:pt x="225" y="213"/>
                  </a:lnTo>
                  <a:lnTo>
                    <a:pt x="228" y="20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84" name="Google Shape;1384;p110"/>
            <p:cNvSpPr/>
            <p:nvPr/>
          </p:nvSpPr>
          <p:spPr>
            <a:xfrm>
              <a:off x="612" y="1142"/>
              <a:ext cx="41" cy="46"/>
            </a:xfrm>
            <a:custGeom>
              <a:avLst/>
              <a:gdLst/>
              <a:ahLst/>
              <a:cxnLst/>
              <a:rect l="l" t="t" r="r" b="b"/>
              <a:pathLst>
                <a:path w="205" h="231" extrusionOk="0">
                  <a:moveTo>
                    <a:pt x="0" y="115"/>
                  </a:moveTo>
                  <a:lnTo>
                    <a:pt x="0" y="101"/>
                  </a:lnTo>
                  <a:lnTo>
                    <a:pt x="1" y="87"/>
                  </a:lnTo>
                  <a:lnTo>
                    <a:pt x="3" y="75"/>
                  </a:lnTo>
                  <a:lnTo>
                    <a:pt x="8" y="63"/>
                  </a:lnTo>
                  <a:lnTo>
                    <a:pt x="13" y="52"/>
                  </a:lnTo>
                  <a:lnTo>
                    <a:pt x="18" y="42"/>
                  </a:lnTo>
                  <a:lnTo>
                    <a:pt x="25" y="33"/>
                  </a:lnTo>
                  <a:lnTo>
                    <a:pt x="33" y="26"/>
                  </a:lnTo>
                  <a:lnTo>
                    <a:pt x="40" y="20"/>
                  </a:lnTo>
                  <a:lnTo>
                    <a:pt x="48" y="15"/>
                  </a:lnTo>
                  <a:lnTo>
                    <a:pt x="56" y="10"/>
                  </a:lnTo>
                  <a:lnTo>
                    <a:pt x="64" y="6"/>
                  </a:lnTo>
                  <a:lnTo>
                    <a:pt x="73" y="4"/>
                  </a:lnTo>
                  <a:lnTo>
                    <a:pt x="82" y="3"/>
                  </a:lnTo>
                  <a:lnTo>
                    <a:pt x="92" y="2"/>
                  </a:lnTo>
                  <a:lnTo>
                    <a:pt x="102" y="0"/>
                  </a:lnTo>
                  <a:lnTo>
                    <a:pt x="114" y="2"/>
                  </a:lnTo>
                  <a:lnTo>
                    <a:pt x="123" y="3"/>
                  </a:lnTo>
                  <a:lnTo>
                    <a:pt x="134" y="5"/>
                  </a:lnTo>
                  <a:lnTo>
                    <a:pt x="144" y="9"/>
                  </a:lnTo>
                  <a:lnTo>
                    <a:pt x="152" y="12"/>
                  </a:lnTo>
                  <a:lnTo>
                    <a:pt x="160" y="17"/>
                  </a:lnTo>
                  <a:lnTo>
                    <a:pt x="169" y="23"/>
                  </a:lnTo>
                  <a:lnTo>
                    <a:pt x="176" y="30"/>
                  </a:lnTo>
                  <a:lnTo>
                    <a:pt x="183" y="39"/>
                  </a:lnTo>
                  <a:lnTo>
                    <a:pt x="189" y="47"/>
                  </a:lnTo>
                  <a:lnTo>
                    <a:pt x="194" y="55"/>
                  </a:lnTo>
                  <a:lnTo>
                    <a:pt x="198" y="66"/>
                  </a:lnTo>
                  <a:lnTo>
                    <a:pt x="201" y="76"/>
                  </a:lnTo>
                  <a:lnTo>
                    <a:pt x="204" y="88"/>
                  </a:lnTo>
                  <a:lnTo>
                    <a:pt x="205" y="100"/>
                  </a:lnTo>
                  <a:lnTo>
                    <a:pt x="205" y="112"/>
                  </a:lnTo>
                  <a:lnTo>
                    <a:pt x="205" y="123"/>
                  </a:lnTo>
                  <a:lnTo>
                    <a:pt x="205" y="132"/>
                  </a:lnTo>
                  <a:lnTo>
                    <a:pt x="204" y="142"/>
                  </a:lnTo>
                  <a:lnTo>
                    <a:pt x="202" y="150"/>
                  </a:lnTo>
                  <a:lnTo>
                    <a:pt x="200" y="159"/>
                  </a:lnTo>
                  <a:lnTo>
                    <a:pt x="198" y="166"/>
                  </a:lnTo>
                  <a:lnTo>
                    <a:pt x="195" y="173"/>
                  </a:lnTo>
                  <a:lnTo>
                    <a:pt x="193" y="179"/>
                  </a:lnTo>
                  <a:lnTo>
                    <a:pt x="189" y="185"/>
                  </a:lnTo>
                  <a:lnTo>
                    <a:pt x="186" y="191"/>
                  </a:lnTo>
                  <a:lnTo>
                    <a:pt x="181" y="196"/>
                  </a:lnTo>
                  <a:lnTo>
                    <a:pt x="177" y="201"/>
                  </a:lnTo>
                  <a:lnTo>
                    <a:pt x="172" y="205"/>
                  </a:lnTo>
                  <a:lnTo>
                    <a:pt x="166" y="209"/>
                  </a:lnTo>
                  <a:lnTo>
                    <a:pt x="162" y="214"/>
                  </a:lnTo>
                  <a:lnTo>
                    <a:pt x="156" y="217"/>
                  </a:lnTo>
                  <a:lnTo>
                    <a:pt x="150" y="220"/>
                  </a:lnTo>
                  <a:lnTo>
                    <a:pt x="142" y="223"/>
                  </a:lnTo>
                  <a:lnTo>
                    <a:pt x="136" y="225"/>
                  </a:lnTo>
                  <a:lnTo>
                    <a:pt x="130" y="227"/>
                  </a:lnTo>
                  <a:lnTo>
                    <a:pt x="123" y="228"/>
                  </a:lnTo>
                  <a:lnTo>
                    <a:pt x="116" y="229"/>
                  </a:lnTo>
                  <a:lnTo>
                    <a:pt x="109" y="231"/>
                  </a:lnTo>
                  <a:lnTo>
                    <a:pt x="102" y="231"/>
                  </a:lnTo>
                  <a:lnTo>
                    <a:pt x="91" y="229"/>
                  </a:lnTo>
                  <a:lnTo>
                    <a:pt x="80" y="228"/>
                  </a:lnTo>
                  <a:lnTo>
                    <a:pt x="70" y="226"/>
                  </a:lnTo>
                  <a:lnTo>
                    <a:pt x="61" y="223"/>
                  </a:lnTo>
                  <a:lnTo>
                    <a:pt x="51" y="219"/>
                  </a:lnTo>
                  <a:lnTo>
                    <a:pt x="43" y="214"/>
                  </a:lnTo>
                  <a:lnTo>
                    <a:pt x="34" y="208"/>
                  </a:lnTo>
                  <a:lnTo>
                    <a:pt x="27" y="201"/>
                  </a:lnTo>
                  <a:lnTo>
                    <a:pt x="21" y="193"/>
                  </a:lnTo>
                  <a:lnTo>
                    <a:pt x="15" y="184"/>
                  </a:lnTo>
                  <a:lnTo>
                    <a:pt x="10" y="175"/>
                  </a:lnTo>
                  <a:lnTo>
                    <a:pt x="6" y="165"/>
                  </a:lnTo>
                  <a:lnTo>
                    <a:pt x="3" y="154"/>
                  </a:lnTo>
                  <a:lnTo>
                    <a:pt x="1" y="142"/>
                  </a:lnTo>
                  <a:lnTo>
                    <a:pt x="0" y="129"/>
                  </a:lnTo>
                  <a:lnTo>
                    <a:pt x="0" y="115"/>
                  </a:lnTo>
                  <a:close/>
                  <a:moveTo>
                    <a:pt x="37" y="115"/>
                  </a:moveTo>
                  <a:lnTo>
                    <a:pt x="38" y="126"/>
                  </a:lnTo>
                  <a:lnTo>
                    <a:pt x="38" y="136"/>
                  </a:lnTo>
                  <a:lnTo>
                    <a:pt x="40" y="144"/>
                  </a:lnTo>
                  <a:lnTo>
                    <a:pt x="42" y="153"/>
                  </a:lnTo>
                  <a:lnTo>
                    <a:pt x="44" y="160"/>
                  </a:lnTo>
                  <a:lnTo>
                    <a:pt x="48" y="167"/>
                  </a:lnTo>
                  <a:lnTo>
                    <a:pt x="51" y="173"/>
                  </a:lnTo>
                  <a:lnTo>
                    <a:pt x="56" y="179"/>
                  </a:lnTo>
                  <a:lnTo>
                    <a:pt x="61" y="184"/>
                  </a:lnTo>
                  <a:lnTo>
                    <a:pt x="66" y="187"/>
                  </a:lnTo>
                  <a:lnTo>
                    <a:pt x="70" y="192"/>
                  </a:lnTo>
                  <a:lnTo>
                    <a:pt x="76" y="195"/>
                  </a:lnTo>
                  <a:lnTo>
                    <a:pt x="82" y="197"/>
                  </a:lnTo>
                  <a:lnTo>
                    <a:pt x="88" y="198"/>
                  </a:lnTo>
                  <a:lnTo>
                    <a:pt x="96" y="199"/>
                  </a:lnTo>
                  <a:lnTo>
                    <a:pt x="102" y="199"/>
                  </a:lnTo>
                  <a:lnTo>
                    <a:pt x="109" y="199"/>
                  </a:lnTo>
                  <a:lnTo>
                    <a:pt x="116" y="198"/>
                  </a:lnTo>
                  <a:lnTo>
                    <a:pt x="122" y="197"/>
                  </a:lnTo>
                  <a:lnTo>
                    <a:pt x="128" y="195"/>
                  </a:lnTo>
                  <a:lnTo>
                    <a:pt x="133" y="191"/>
                  </a:lnTo>
                  <a:lnTo>
                    <a:pt x="139" y="187"/>
                  </a:lnTo>
                  <a:lnTo>
                    <a:pt x="144" y="184"/>
                  </a:lnTo>
                  <a:lnTo>
                    <a:pt x="148" y="179"/>
                  </a:lnTo>
                  <a:lnTo>
                    <a:pt x="153" y="173"/>
                  </a:lnTo>
                  <a:lnTo>
                    <a:pt x="157" y="167"/>
                  </a:lnTo>
                  <a:lnTo>
                    <a:pt x="159" y="160"/>
                  </a:lnTo>
                  <a:lnTo>
                    <a:pt x="162" y="153"/>
                  </a:lnTo>
                  <a:lnTo>
                    <a:pt x="164" y="144"/>
                  </a:lnTo>
                  <a:lnTo>
                    <a:pt x="165" y="135"/>
                  </a:lnTo>
                  <a:lnTo>
                    <a:pt x="166" y="125"/>
                  </a:lnTo>
                  <a:lnTo>
                    <a:pt x="166" y="114"/>
                  </a:lnTo>
                  <a:lnTo>
                    <a:pt x="166" y="105"/>
                  </a:lnTo>
                  <a:lnTo>
                    <a:pt x="165" y="95"/>
                  </a:lnTo>
                  <a:lnTo>
                    <a:pt x="164" y="87"/>
                  </a:lnTo>
                  <a:lnTo>
                    <a:pt x="162" y="78"/>
                  </a:lnTo>
                  <a:lnTo>
                    <a:pt x="159" y="71"/>
                  </a:lnTo>
                  <a:lnTo>
                    <a:pt x="157" y="64"/>
                  </a:lnTo>
                  <a:lnTo>
                    <a:pt x="152" y="58"/>
                  </a:lnTo>
                  <a:lnTo>
                    <a:pt x="148" y="53"/>
                  </a:lnTo>
                  <a:lnTo>
                    <a:pt x="144" y="47"/>
                  </a:lnTo>
                  <a:lnTo>
                    <a:pt x="139" y="44"/>
                  </a:lnTo>
                  <a:lnTo>
                    <a:pt x="133" y="40"/>
                  </a:lnTo>
                  <a:lnTo>
                    <a:pt x="128" y="36"/>
                  </a:lnTo>
                  <a:lnTo>
                    <a:pt x="122" y="35"/>
                  </a:lnTo>
                  <a:lnTo>
                    <a:pt x="115" y="33"/>
                  </a:lnTo>
                  <a:lnTo>
                    <a:pt x="109" y="32"/>
                  </a:lnTo>
                  <a:lnTo>
                    <a:pt x="102" y="32"/>
                  </a:lnTo>
                  <a:lnTo>
                    <a:pt x="96" y="32"/>
                  </a:lnTo>
                  <a:lnTo>
                    <a:pt x="88" y="33"/>
                  </a:lnTo>
                  <a:lnTo>
                    <a:pt x="82" y="35"/>
                  </a:lnTo>
                  <a:lnTo>
                    <a:pt x="76" y="36"/>
                  </a:lnTo>
                  <a:lnTo>
                    <a:pt x="70" y="40"/>
                  </a:lnTo>
                  <a:lnTo>
                    <a:pt x="66" y="44"/>
                  </a:lnTo>
                  <a:lnTo>
                    <a:pt x="61" y="47"/>
                  </a:lnTo>
                  <a:lnTo>
                    <a:pt x="56" y="52"/>
                  </a:lnTo>
                  <a:lnTo>
                    <a:pt x="51" y="58"/>
                  </a:lnTo>
                  <a:lnTo>
                    <a:pt x="48" y="64"/>
                  </a:lnTo>
                  <a:lnTo>
                    <a:pt x="44" y="71"/>
                  </a:lnTo>
                  <a:lnTo>
                    <a:pt x="42" y="78"/>
                  </a:lnTo>
                  <a:lnTo>
                    <a:pt x="40" y="87"/>
                  </a:lnTo>
                  <a:lnTo>
                    <a:pt x="38" y="96"/>
                  </a:lnTo>
                  <a:lnTo>
                    <a:pt x="38" y="106"/>
                  </a:lnTo>
                  <a:lnTo>
                    <a:pt x="37"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85" name="Google Shape;1385;p110"/>
            <p:cNvSpPr/>
            <p:nvPr/>
          </p:nvSpPr>
          <p:spPr>
            <a:xfrm>
              <a:off x="661" y="1142"/>
              <a:ext cx="60" cy="45"/>
            </a:xfrm>
            <a:custGeom>
              <a:avLst/>
              <a:gdLst/>
              <a:ahLst/>
              <a:cxnLst/>
              <a:rect l="l" t="t" r="r" b="b"/>
              <a:pathLst>
                <a:path w="298" h="226" extrusionOk="0">
                  <a:moveTo>
                    <a:pt x="0" y="226"/>
                  </a:moveTo>
                  <a:lnTo>
                    <a:pt x="0" y="5"/>
                  </a:lnTo>
                  <a:lnTo>
                    <a:pt x="33" y="5"/>
                  </a:lnTo>
                  <a:lnTo>
                    <a:pt x="33" y="36"/>
                  </a:lnTo>
                  <a:lnTo>
                    <a:pt x="36" y="33"/>
                  </a:lnTo>
                  <a:lnTo>
                    <a:pt x="39" y="29"/>
                  </a:lnTo>
                  <a:lnTo>
                    <a:pt x="42" y="26"/>
                  </a:lnTo>
                  <a:lnTo>
                    <a:pt x="45" y="22"/>
                  </a:lnTo>
                  <a:lnTo>
                    <a:pt x="48" y="18"/>
                  </a:lnTo>
                  <a:lnTo>
                    <a:pt x="52" y="16"/>
                  </a:lnTo>
                  <a:lnTo>
                    <a:pt x="57" y="14"/>
                  </a:lnTo>
                  <a:lnTo>
                    <a:pt x="60" y="11"/>
                  </a:lnTo>
                  <a:lnTo>
                    <a:pt x="65" y="9"/>
                  </a:lnTo>
                  <a:lnTo>
                    <a:pt x="70" y="6"/>
                  </a:lnTo>
                  <a:lnTo>
                    <a:pt x="75" y="5"/>
                  </a:lnTo>
                  <a:lnTo>
                    <a:pt x="79" y="3"/>
                  </a:lnTo>
                  <a:lnTo>
                    <a:pt x="84" y="2"/>
                  </a:lnTo>
                  <a:lnTo>
                    <a:pt x="89" y="2"/>
                  </a:lnTo>
                  <a:lnTo>
                    <a:pt x="94" y="0"/>
                  </a:lnTo>
                  <a:lnTo>
                    <a:pt x="100" y="0"/>
                  </a:lnTo>
                  <a:lnTo>
                    <a:pt x="106" y="0"/>
                  </a:lnTo>
                  <a:lnTo>
                    <a:pt x="112" y="2"/>
                  </a:lnTo>
                  <a:lnTo>
                    <a:pt x="117" y="3"/>
                  </a:lnTo>
                  <a:lnTo>
                    <a:pt x="121" y="3"/>
                  </a:lnTo>
                  <a:lnTo>
                    <a:pt x="126" y="5"/>
                  </a:lnTo>
                  <a:lnTo>
                    <a:pt x="131" y="6"/>
                  </a:lnTo>
                  <a:lnTo>
                    <a:pt x="136" y="9"/>
                  </a:lnTo>
                  <a:lnTo>
                    <a:pt x="139" y="11"/>
                  </a:lnTo>
                  <a:lnTo>
                    <a:pt x="143" y="14"/>
                  </a:lnTo>
                  <a:lnTo>
                    <a:pt x="147" y="16"/>
                  </a:lnTo>
                  <a:lnTo>
                    <a:pt x="150" y="20"/>
                  </a:lnTo>
                  <a:lnTo>
                    <a:pt x="153" y="23"/>
                  </a:lnTo>
                  <a:lnTo>
                    <a:pt x="156" y="27"/>
                  </a:lnTo>
                  <a:lnTo>
                    <a:pt x="157" y="30"/>
                  </a:lnTo>
                  <a:lnTo>
                    <a:pt x="160" y="35"/>
                  </a:lnTo>
                  <a:lnTo>
                    <a:pt x="162" y="39"/>
                  </a:lnTo>
                  <a:lnTo>
                    <a:pt x="168" y="30"/>
                  </a:lnTo>
                  <a:lnTo>
                    <a:pt x="175" y="22"/>
                  </a:lnTo>
                  <a:lnTo>
                    <a:pt x="184" y="16"/>
                  </a:lnTo>
                  <a:lnTo>
                    <a:pt x="192" y="10"/>
                  </a:lnTo>
                  <a:lnTo>
                    <a:pt x="201" y="6"/>
                  </a:lnTo>
                  <a:lnTo>
                    <a:pt x="210" y="3"/>
                  </a:lnTo>
                  <a:lnTo>
                    <a:pt x="220" y="2"/>
                  </a:lnTo>
                  <a:lnTo>
                    <a:pt x="229" y="0"/>
                  </a:lnTo>
                  <a:lnTo>
                    <a:pt x="238" y="2"/>
                  </a:lnTo>
                  <a:lnTo>
                    <a:pt x="245" y="2"/>
                  </a:lnTo>
                  <a:lnTo>
                    <a:pt x="252" y="3"/>
                  </a:lnTo>
                  <a:lnTo>
                    <a:pt x="258" y="5"/>
                  </a:lnTo>
                  <a:lnTo>
                    <a:pt x="264" y="8"/>
                  </a:lnTo>
                  <a:lnTo>
                    <a:pt x="270" y="11"/>
                  </a:lnTo>
                  <a:lnTo>
                    <a:pt x="275" y="15"/>
                  </a:lnTo>
                  <a:lnTo>
                    <a:pt x="280" y="18"/>
                  </a:lnTo>
                  <a:lnTo>
                    <a:pt x="285" y="24"/>
                  </a:lnTo>
                  <a:lnTo>
                    <a:pt x="288" y="29"/>
                  </a:lnTo>
                  <a:lnTo>
                    <a:pt x="291" y="35"/>
                  </a:lnTo>
                  <a:lnTo>
                    <a:pt x="293" y="42"/>
                  </a:lnTo>
                  <a:lnTo>
                    <a:pt x="295" y="49"/>
                  </a:lnTo>
                  <a:lnTo>
                    <a:pt x="297" y="57"/>
                  </a:lnTo>
                  <a:lnTo>
                    <a:pt x="298" y="65"/>
                  </a:lnTo>
                  <a:lnTo>
                    <a:pt x="298" y="75"/>
                  </a:lnTo>
                  <a:lnTo>
                    <a:pt x="298" y="226"/>
                  </a:lnTo>
                  <a:lnTo>
                    <a:pt x="261" y="226"/>
                  </a:lnTo>
                  <a:lnTo>
                    <a:pt x="261" y="87"/>
                  </a:lnTo>
                  <a:lnTo>
                    <a:pt x="261" y="82"/>
                  </a:lnTo>
                  <a:lnTo>
                    <a:pt x="261" y="77"/>
                  </a:lnTo>
                  <a:lnTo>
                    <a:pt x="261" y="72"/>
                  </a:lnTo>
                  <a:lnTo>
                    <a:pt x="259" y="67"/>
                  </a:lnTo>
                  <a:lnTo>
                    <a:pt x="259" y="64"/>
                  </a:lnTo>
                  <a:lnTo>
                    <a:pt x="258" y="60"/>
                  </a:lnTo>
                  <a:lnTo>
                    <a:pt x="258" y="58"/>
                  </a:lnTo>
                  <a:lnTo>
                    <a:pt x="257" y="54"/>
                  </a:lnTo>
                  <a:lnTo>
                    <a:pt x="256" y="52"/>
                  </a:lnTo>
                  <a:lnTo>
                    <a:pt x="255" y="51"/>
                  </a:lnTo>
                  <a:lnTo>
                    <a:pt x="253" y="48"/>
                  </a:lnTo>
                  <a:lnTo>
                    <a:pt x="252" y="46"/>
                  </a:lnTo>
                  <a:lnTo>
                    <a:pt x="250" y="44"/>
                  </a:lnTo>
                  <a:lnTo>
                    <a:pt x="249" y="42"/>
                  </a:lnTo>
                  <a:lnTo>
                    <a:pt x="246" y="41"/>
                  </a:lnTo>
                  <a:lnTo>
                    <a:pt x="244" y="39"/>
                  </a:lnTo>
                  <a:lnTo>
                    <a:pt x="241" y="38"/>
                  </a:lnTo>
                  <a:lnTo>
                    <a:pt x="239" y="36"/>
                  </a:lnTo>
                  <a:lnTo>
                    <a:pt x="237" y="35"/>
                  </a:lnTo>
                  <a:lnTo>
                    <a:pt x="233" y="35"/>
                  </a:lnTo>
                  <a:lnTo>
                    <a:pt x="231" y="34"/>
                  </a:lnTo>
                  <a:lnTo>
                    <a:pt x="228" y="34"/>
                  </a:lnTo>
                  <a:lnTo>
                    <a:pt x="225" y="33"/>
                  </a:lnTo>
                  <a:lnTo>
                    <a:pt x="221" y="33"/>
                  </a:lnTo>
                  <a:lnTo>
                    <a:pt x="216" y="33"/>
                  </a:lnTo>
                  <a:lnTo>
                    <a:pt x="210" y="34"/>
                  </a:lnTo>
                  <a:lnTo>
                    <a:pt x="205" y="35"/>
                  </a:lnTo>
                  <a:lnTo>
                    <a:pt x="201" y="36"/>
                  </a:lnTo>
                  <a:lnTo>
                    <a:pt x="196" y="39"/>
                  </a:lnTo>
                  <a:lnTo>
                    <a:pt x="191" y="41"/>
                  </a:lnTo>
                  <a:lnTo>
                    <a:pt x="187" y="45"/>
                  </a:lnTo>
                  <a:lnTo>
                    <a:pt x="183" y="48"/>
                  </a:lnTo>
                  <a:lnTo>
                    <a:pt x="179" y="53"/>
                  </a:lnTo>
                  <a:lnTo>
                    <a:pt x="177" y="58"/>
                  </a:lnTo>
                  <a:lnTo>
                    <a:pt x="173" y="63"/>
                  </a:lnTo>
                  <a:lnTo>
                    <a:pt x="172" y="69"/>
                  </a:lnTo>
                  <a:lnTo>
                    <a:pt x="169" y="75"/>
                  </a:lnTo>
                  <a:lnTo>
                    <a:pt x="168" y="82"/>
                  </a:lnTo>
                  <a:lnTo>
                    <a:pt x="168" y="89"/>
                  </a:lnTo>
                  <a:lnTo>
                    <a:pt x="167" y="97"/>
                  </a:lnTo>
                  <a:lnTo>
                    <a:pt x="167" y="226"/>
                  </a:lnTo>
                  <a:lnTo>
                    <a:pt x="130" y="226"/>
                  </a:lnTo>
                  <a:lnTo>
                    <a:pt x="130" y="83"/>
                  </a:lnTo>
                  <a:lnTo>
                    <a:pt x="130" y="77"/>
                  </a:lnTo>
                  <a:lnTo>
                    <a:pt x="130" y="71"/>
                  </a:lnTo>
                  <a:lnTo>
                    <a:pt x="129" y="66"/>
                  </a:lnTo>
                  <a:lnTo>
                    <a:pt x="129" y="61"/>
                  </a:lnTo>
                  <a:lnTo>
                    <a:pt x="126" y="57"/>
                  </a:lnTo>
                  <a:lnTo>
                    <a:pt x="125" y="52"/>
                  </a:lnTo>
                  <a:lnTo>
                    <a:pt x="124" y="48"/>
                  </a:lnTo>
                  <a:lnTo>
                    <a:pt x="121" y="46"/>
                  </a:lnTo>
                  <a:lnTo>
                    <a:pt x="119" y="42"/>
                  </a:lnTo>
                  <a:lnTo>
                    <a:pt x="115" y="40"/>
                  </a:lnTo>
                  <a:lnTo>
                    <a:pt x="113" y="38"/>
                  </a:lnTo>
                  <a:lnTo>
                    <a:pt x="109" y="36"/>
                  </a:lnTo>
                  <a:lnTo>
                    <a:pt x="106" y="35"/>
                  </a:lnTo>
                  <a:lnTo>
                    <a:pt x="101" y="34"/>
                  </a:lnTo>
                  <a:lnTo>
                    <a:pt x="96" y="33"/>
                  </a:lnTo>
                  <a:lnTo>
                    <a:pt x="91" y="33"/>
                  </a:lnTo>
                  <a:lnTo>
                    <a:pt x="88" y="33"/>
                  </a:lnTo>
                  <a:lnTo>
                    <a:pt x="84" y="34"/>
                  </a:lnTo>
                  <a:lnTo>
                    <a:pt x="79" y="34"/>
                  </a:lnTo>
                  <a:lnTo>
                    <a:pt x="76" y="35"/>
                  </a:lnTo>
                  <a:lnTo>
                    <a:pt x="72" y="36"/>
                  </a:lnTo>
                  <a:lnTo>
                    <a:pt x="69" y="38"/>
                  </a:lnTo>
                  <a:lnTo>
                    <a:pt x="66" y="40"/>
                  </a:lnTo>
                  <a:lnTo>
                    <a:pt x="63" y="41"/>
                  </a:lnTo>
                  <a:lnTo>
                    <a:pt x="59" y="44"/>
                  </a:lnTo>
                  <a:lnTo>
                    <a:pt x="57" y="46"/>
                  </a:lnTo>
                  <a:lnTo>
                    <a:pt x="53" y="48"/>
                  </a:lnTo>
                  <a:lnTo>
                    <a:pt x="51" y="52"/>
                  </a:lnTo>
                  <a:lnTo>
                    <a:pt x="48" y="54"/>
                  </a:lnTo>
                  <a:lnTo>
                    <a:pt x="46" y="58"/>
                  </a:lnTo>
                  <a:lnTo>
                    <a:pt x="45" y="61"/>
                  </a:lnTo>
                  <a:lnTo>
                    <a:pt x="43" y="65"/>
                  </a:lnTo>
                  <a:lnTo>
                    <a:pt x="41" y="70"/>
                  </a:lnTo>
                  <a:lnTo>
                    <a:pt x="40" y="75"/>
                  </a:lnTo>
                  <a:lnTo>
                    <a:pt x="40" y="79"/>
                  </a:lnTo>
                  <a:lnTo>
                    <a:pt x="39" y="85"/>
                  </a:lnTo>
                  <a:lnTo>
                    <a:pt x="37" y="91"/>
                  </a:lnTo>
                  <a:lnTo>
                    <a:pt x="37" y="97"/>
                  </a:lnTo>
                  <a:lnTo>
                    <a:pt x="37" y="105"/>
                  </a:lnTo>
                  <a:lnTo>
                    <a:pt x="37" y="112"/>
                  </a:lnTo>
                  <a:lnTo>
                    <a:pt x="37" y="226"/>
                  </a:lnTo>
                  <a:lnTo>
                    <a:pt x="0" y="2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86" name="Google Shape;1386;p110"/>
            <p:cNvSpPr/>
            <p:nvPr/>
          </p:nvSpPr>
          <p:spPr>
            <a:xfrm>
              <a:off x="732" y="1142"/>
              <a:ext cx="38" cy="62"/>
            </a:xfrm>
            <a:custGeom>
              <a:avLst/>
              <a:gdLst/>
              <a:ahLst/>
              <a:cxnLst/>
              <a:rect l="l" t="t" r="r" b="b"/>
              <a:pathLst>
                <a:path w="191" h="310" extrusionOk="0">
                  <a:moveTo>
                    <a:pt x="0" y="310"/>
                  </a:moveTo>
                  <a:lnTo>
                    <a:pt x="0" y="5"/>
                  </a:lnTo>
                  <a:lnTo>
                    <a:pt x="34" y="5"/>
                  </a:lnTo>
                  <a:lnTo>
                    <a:pt x="34" y="34"/>
                  </a:lnTo>
                  <a:lnTo>
                    <a:pt x="37" y="30"/>
                  </a:lnTo>
                  <a:lnTo>
                    <a:pt x="40" y="27"/>
                  </a:lnTo>
                  <a:lnTo>
                    <a:pt x="43" y="23"/>
                  </a:lnTo>
                  <a:lnTo>
                    <a:pt x="47" y="20"/>
                  </a:lnTo>
                  <a:lnTo>
                    <a:pt x="50" y="17"/>
                  </a:lnTo>
                  <a:lnTo>
                    <a:pt x="54" y="14"/>
                  </a:lnTo>
                  <a:lnTo>
                    <a:pt x="58" y="11"/>
                  </a:lnTo>
                  <a:lnTo>
                    <a:pt x="61" y="9"/>
                  </a:lnTo>
                  <a:lnTo>
                    <a:pt x="65" y="8"/>
                  </a:lnTo>
                  <a:lnTo>
                    <a:pt x="68" y="5"/>
                  </a:lnTo>
                  <a:lnTo>
                    <a:pt x="73" y="4"/>
                  </a:lnTo>
                  <a:lnTo>
                    <a:pt x="78" y="3"/>
                  </a:lnTo>
                  <a:lnTo>
                    <a:pt x="83" y="2"/>
                  </a:lnTo>
                  <a:lnTo>
                    <a:pt x="88" y="2"/>
                  </a:lnTo>
                  <a:lnTo>
                    <a:pt x="92" y="0"/>
                  </a:lnTo>
                  <a:lnTo>
                    <a:pt x="97" y="0"/>
                  </a:lnTo>
                  <a:lnTo>
                    <a:pt x="104" y="2"/>
                  </a:lnTo>
                  <a:lnTo>
                    <a:pt x="112" y="2"/>
                  </a:lnTo>
                  <a:lnTo>
                    <a:pt x="118" y="3"/>
                  </a:lnTo>
                  <a:lnTo>
                    <a:pt x="124" y="4"/>
                  </a:lnTo>
                  <a:lnTo>
                    <a:pt x="131" y="6"/>
                  </a:lnTo>
                  <a:lnTo>
                    <a:pt x="136" y="9"/>
                  </a:lnTo>
                  <a:lnTo>
                    <a:pt x="142" y="12"/>
                  </a:lnTo>
                  <a:lnTo>
                    <a:pt x="148" y="15"/>
                  </a:lnTo>
                  <a:lnTo>
                    <a:pt x="152" y="20"/>
                  </a:lnTo>
                  <a:lnTo>
                    <a:pt x="157" y="23"/>
                  </a:lnTo>
                  <a:lnTo>
                    <a:pt x="162" y="28"/>
                  </a:lnTo>
                  <a:lnTo>
                    <a:pt x="167" y="33"/>
                  </a:lnTo>
                  <a:lnTo>
                    <a:pt x="170" y="38"/>
                  </a:lnTo>
                  <a:lnTo>
                    <a:pt x="174" y="44"/>
                  </a:lnTo>
                  <a:lnTo>
                    <a:pt x="176" y="49"/>
                  </a:lnTo>
                  <a:lnTo>
                    <a:pt x="180" y="55"/>
                  </a:lnTo>
                  <a:lnTo>
                    <a:pt x="182" y="63"/>
                  </a:lnTo>
                  <a:lnTo>
                    <a:pt x="185" y="70"/>
                  </a:lnTo>
                  <a:lnTo>
                    <a:pt x="186" y="77"/>
                  </a:lnTo>
                  <a:lnTo>
                    <a:pt x="188" y="84"/>
                  </a:lnTo>
                  <a:lnTo>
                    <a:pt x="190" y="91"/>
                  </a:lnTo>
                  <a:lnTo>
                    <a:pt x="190" y="99"/>
                  </a:lnTo>
                  <a:lnTo>
                    <a:pt x="191" y="106"/>
                  </a:lnTo>
                  <a:lnTo>
                    <a:pt x="191" y="114"/>
                  </a:lnTo>
                  <a:lnTo>
                    <a:pt x="191" y="123"/>
                  </a:lnTo>
                  <a:lnTo>
                    <a:pt x="190" y="130"/>
                  </a:lnTo>
                  <a:lnTo>
                    <a:pt x="190" y="138"/>
                  </a:lnTo>
                  <a:lnTo>
                    <a:pt x="188" y="145"/>
                  </a:lnTo>
                  <a:lnTo>
                    <a:pt x="186" y="154"/>
                  </a:lnTo>
                  <a:lnTo>
                    <a:pt x="184" y="161"/>
                  </a:lnTo>
                  <a:lnTo>
                    <a:pt x="181" y="168"/>
                  </a:lnTo>
                  <a:lnTo>
                    <a:pt x="179" y="174"/>
                  </a:lnTo>
                  <a:lnTo>
                    <a:pt x="175" y="181"/>
                  </a:lnTo>
                  <a:lnTo>
                    <a:pt x="172" y="187"/>
                  </a:lnTo>
                  <a:lnTo>
                    <a:pt x="168" y="193"/>
                  </a:lnTo>
                  <a:lnTo>
                    <a:pt x="164" y="198"/>
                  </a:lnTo>
                  <a:lnTo>
                    <a:pt x="160" y="203"/>
                  </a:lnTo>
                  <a:lnTo>
                    <a:pt x="155" y="208"/>
                  </a:lnTo>
                  <a:lnTo>
                    <a:pt x="149" y="213"/>
                  </a:lnTo>
                  <a:lnTo>
                    <a:pt x="144" y="216"/>
                  </a:lnTo>
                  <a:lnTo>
                    <a:pt x="138" y="220"/>
                  </a:lnTo>
                  <a:lnTo>
                    <a:pt x="132" y="222"/>
                  </a:lnTo>
                  <a:lnTo>
                    <a:pt x="126" y="225"/>
                  </a:lnTo>
                  <a:lnTo>
                    <a:pt x="120" y="227"/>
                  </a:lnTo>
                  <a:lnTo>
                    <a:pt x="114" y="228"/>
                  </a:lnTo>
                  <a:lnTo>
                    <a:pt x="108" y="229"/>
                  </a:lnTo>
                  <a:lnTo>
                    <a:pt x="101" y="231"/>
                  </a:lnTo>
                  <a:lnTo>
                    <a:pt x="95" y="231"/>
                  </a:lnTo>
                  <a:lnTo>
                    <a:pt x="90" y="231"/>
                  </a:lnTo>
                  <a:lnTo>
                    <a:pt x="86" y="229"/>
                  </a:lnTo>
                  <a:lnTo>
                    <a:pt x="82" y="229"/>
                  </a:lnTo>
                  <a:lnTo>
                    <a:pt x="77" y="228"/>
                  </a:lnTo>
                  <a:lnTo>
                    <a:pt x="73" y="227"/>
                  </a:lnTo>
                  <a:lnTo>
                    <a:pt x="70" y="226"/>
                  </a:lnTo>
                  <a:lnTo>
                    <a:pt x="65" y="225"/>
                  </a:lnTo>
                  <a:lnTo>
                    <a:pt x="61" y="222"/>
                  </a:lnTo>
                  <a:lnTo>
                    <a:pt x="58" y="221"/>
                  </a:lnTo>
                  <a:lnTo>
                    <a:pt x="54" y="219"/>
                  </a:lnTo>
                  <a:lnTo>
                    <a:pt x="52" y="216"/>
                  </a:lnTo>
                  <a:lnTo>
                    <a:pt x="48" y="214"/>
                  </a:lnTo>
                  <a:lnTo>
                    <a:pt x="46" y="211"/>
                  </a:lnTo>
                  <a:lnTo>
                    <a:pt x="42" y="209"/>
                  </a:lnTo>
                  <a:lnTo>
                    <a:pt x="40" y="205"/>
                  </a:lnTo>
                  <a:lnTo>
                    <a:pt x="37" y="203"/>
                  </a:lnTo>
                  <a:lnTo>
                    <a:pt x="37" y="310"/>
                  </a:lnTo>
                  <a:lnTo>
                    <a:pt x="0" y="310"/>
                  </a:lnTo>
                  <a:close/>
                  <a:moveTo>
                    <a:pt x="34" y="117"/>
                  </a:moveTo>
                  <a:lnTo>
                    <a:pt x="34" y="127"/>
                  </a:lnTo>
                  <a:lnTo>
                    <a:pt x="35" y="137"/>
                  </a:lnTo>
                  <a:lnTo>
                    <a:pt x="36" y="145"/>
                  </a:lnTo>
                  <a:lnTo>
                    <a:pt x="38" y="154"/>
                  </a:lnTo>
                  <a:lnTo>
                    <a:pt x="41" y="161"/>
                  </a:lnTo>
                  <a:lnTo>
                    <a:pt x="43" y="168"/>
                  </a:lnTo>
                  <a:lnTo>
                    <a:pt x="47" y="174"/>
                  </a:lnTo>
                  <a:lnTo>
                    <a:pt x="50" y="179"/>
                  </a:lnTo>
                  <a:lnTo>
                    <a:pt x="55" y="184"/>
                  </a:lnTo>
                  <a:lnTo>
                    <a:pt x="60" y="189"/>
                  </a:lnTo>
                  <a:lnTo>
                    <a:pt x="65" y="192"/>
                  </a:lnTo>
                  <a:lnTo>
                    <a:pt x="70" y="195"/>
                  </a:lnTo>
                  <a:lnTo>
                    <a:pt x="76" y="197"/>
                  </a:lnTo>
                  <a:lnTo>
                    <a:pt x="80" y="198"/>
                  </a:lnTo>
                  <a:lnTo>
                    <a:pt x="86" y="199"/>
                  </a:lnTo>
                  <a:lnTo>
                    <a:pt x="92" y="199"/>
                  </a:lnTo>
                  <a:lnTo>
                    <a:pt x="98" y="199"/>
                  </a:lnTo>
                  <a:lnTo>
                    <a:pt x="104" y="198"/>
                  </a:lnTo>
                  <a:lnTo>
                    <a:pt x="110" y="197"/>
                  </a:lnTo>
                  <a:lnTo>
                    <a:pt x="115" y="195"/>
                  </a:lnTo>
                  <a:lnTo>
                    <a:pt x="121" y="192"/>
                  </a:lnTo>
                  <a:lnTo>
                    <a:pt x="126" y="187"/>
                  </a:lnTo>
                  <a:lnTo>
                    <a:pt x="131" y="184"/>
                  </a:lnTo>
                  <a:lnTo>
                    <a:pt x="136" y="179"/>
                  </a:lnTo>
                  <a:lnTo>
                    <a:pt x="139" y="173"/>
                  </a:lnTo>
                  <a:lnTo>
                    <a:pt x="143" y="167"/>
                  </a:lnTo>
                  <a:lnTo>
                    <a:pt x="146" y="160"/>
                  </a:lnTo>
                  <a:lnTo>
                    <a:pt x="149" y="151"/>
                  </a:lnTo>
                  <a:lnTo>
                    <a:pt x="150" y="143"/>
                  </a:lnTo>
                  <a:lnTo>
                    <a:pt x="151" y="135"/>
                  </a:lnTo>
                  <a:lnTo>
                    <a:pt x="152" y="124"/>
                  </a:lnTo>
                  <a:lnTo>
                    <a:pt x="152" y="114"/>
                  </a:lnTo>
                  <a:lnTo>
                    <a:pt x="152" y="103"/>
                  </a:lnTo>
                  <a:lnTo>
                    <a:pt x="151" y="94"/>
                  </a:lnTo>
                  <a:lnTo>
                    <a:pt x="150" y="85"/>
                  </a:lnTo>
                  <a:lnTo>
                    <a:pt x="149" y="77"/>
                  </a:lnTo>
                  <a:lnTo>
                    <a:pt x="146" y="70"/>
                  </a:lnTo>
                  <a:lnTo>
                    <a:pt x="143" y="63"/>
                  </a:lnTo>
                  <a:lnTo>
                    <a:pt x="139" y="57"/>
                  </a:lnTo>
                  <a:lnTo>
                    <a:pt x="136" y="51"/>
                  </a:lnTo>
                  <a:lnTo>
                    <a:pt x="131" y="46"/>
                  </a:lnTo>
                  <a:lnTo>
                    <a:pt x="126" y="41"/>
                  </a:lnTo>
                  <a:lnTo>
                    <a:pt x="121" y="38"/>
                  </a:lnTo>
                  <a:lnTo>
                    <a:pt x="116" y="35"/>
                  </a:lnTo>
                  <a:lnTo>
                    <a:pt x="112" y="33"/>
                  </a:lnTo>
                  <a:lnTo>
                    <a:pt x="106" y="32"/>
                  </a:lnTo>
                  <a:lnTo>
                    <a:pt x="100" y="30"/>
                  </a:lnTo>
                  <a:lnTo>
                    <a:pt x="94" y="30"/>
                  </a:lnTo>
                  <a:lnTo>
                    <a:pt x="89" y="30"/>
                  </a:lnTo>
                  <a:lnTo>
                    <a:pt x="83" y="32"/>
                  </a:lnTo>
                  <a:lnTo>
                    <a:pt x="77" y="33"/>
                  </a:lnTo>
                  <a:lnTo>
                    <a:pt x="72" y="35"/>
                  </a:lnTo>
                  <a:lnTo>
                    <a:pt x="66" y="39"/>
                  </a:lnTo>
                  <a:lnTo>
                    <a:pt x="61" y="42"/>
                  </a:lnTo>
                  <a:lnTo>
                    <a:pt x="56" y="47"/>
                  </a:lnTo>
                  <a:lnTo>
                    <a:pt x="52" y="52"/>
                  </a:lnTo>
                  <a:lnTo>
                    <a:pt x="48" y="58"/>
                  </a:lnTo>
                  <a:lnTo>
                    <a:pt x="44" y="65"/>
                  </a:lnTo>
                  <a:lnTo>
                    <a:pt x="41" y="71"/>
                  </a:lnTo>
                  <a:lnTo>
                    <a:pt x="38" y="79"/>
                  </a:lnTo>
                  <a:lnTo>
                    <a:pt x="36" y="88"/>
                  </a:lnTo>
                  <a:lnTo>
                    <a:pt x="35" y="97"/>
                  </a:lnTo>
                  <a:lnTo>
                    <a:pt x="34" y="107"/>
                  </a:lnTo>
                  <a:lnTo>
                    <a:pt x="34" y="11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87" name="Google Shape;1387;p110"/>
            <p:cNvSpPr/>
            <p:nvPr/>
          </p:nvSpPr>
          <p:spPr>
            <a:xfrm>
              <a:off x="776" y="1142"/>
              <a:ext cx="42" cy="46"/>
            </a:xfrm>
            <a:custGeom>
              <a:avLst/>
              <a:gdLst/>
              <a:ahLst/>
              <a:cxnLst/>
              <a:rect l="l" t="t" r="r" b="b"/>
              <a:pathLst>
                <a:path w="206" h="231" extrusionOk="0">
                  <a:moveTo>
                    <a:pt x="0" y="115"/>
                  </a:moveTo>
                  <a:lnTo>
                    <a:pt x="0" y="101"/>
                  </a:lnTo>
                  <a:lnTo>
                    <a:pt x="2" y="87"/>
                  </a:lnTo>
                  <a:lnTo>
                    <a:pt x="5" y="75"/>
                  </a:lnTo>
                  <a:lnTo>
                    <a:pt x="8" y="63"/>
                  </a:lnTo>
                  <a:lnTo>
                    <a:pt x="13" y="52"/>
                  </a:lnTo>
                  <a:lnTo>
                    <a:pt x="19" y="42"/>
                  </a:lnTo>
                  <a:lnTo>
                    <a:pt x="26" y="33"/>
                  </a:lnTo>
                  <a:lnTo>
                    <a:pt x="34" y="26"/>
                  </a:lnTo>
                  <a:lnTo>
                    <a:pt x="41" y="20"/>
                  </a:lnTo>
                  <a:lnTo>
                    <a:pt x="49" y="15"/>
                  </a:lnTo>
                  <a:lnTo>
                    <a:pt x="56" y="10"/>
                  </a:lnTo>
                  <a:lnTo>
                    <a:pt x="65" y="6"/>
                  </a:lnTo>
                  <a:lnTo>
                    <a:pt x="74" y="4"/>
                  </a:lnTo>
                  <a:lnTo>
                    <a:pt x="83" y="3"/>
                  </a:lnTo>
                  <a:lnTo>
                    <a:pt x="92" y="2"/>
                  </a:lnTo>
                  <a:lnTo>
                    <a:pt x="103" y="0"/>
                  </a:lnTo>
                  <a:lnTo>
                    <a:pt x="114" y="2"/>
                  </a:lnTo>
                  <a:lnTo>
                    <a:pt x="125" y="3"/>
                  </a:lnTo>
                  <a:lnTo>
                    <a:pt x="134" y="5"/>
                  </a:lnTo>
                  <a:lnTo>
                    <a:pt x="144" y="9"/>
                  </a:lnTo>
                  <a:lnTo>
                    <a:pt x="154" y="12"/>
                  </a:lnTo>
                  <a:lnTo>
                    <a:pt x="162" y="17"/>
                  </a:lnTo>
                  <a:lnTo>
                    <a:pt x="169" y="23"/>
                  </a:lnTo>
                  <a:lnTo>
                    <a:pt x="178" y="30"/>
                  </a:lnTo>
                  <a:lnTo>
                    <a:pt x="184" y="39"/>
                  </a:lnTo>
                  <a:lnTo>
                    <a:pt x="190" y="47"/>
                  </a:lnTo>
                  <a:lnTo>
                    <a:pt x="194" y="55"/>
                  </a:lnTo>
                  <a:lnTo>
                    <a:pt x="199" y="66"/>
                  </a:lnTo>
                  <a:lnTo>
                    <a:pt x="202" y="76"/>
                  </a:lnTo>
                  <a:lnTo>
                    <a:pt x="204" y="88"/>
                  </a:lnTo>
                  <a:lnTo>
                    <a:pt x="205" y="100"/>
                  </a:lnTo>
                  <a:lnTo>
                    <a:pt x="206" y="112"/>
                  </a:lnTo>
                  <a:lnTo>
                    <a:pt x="205" y="123"/>
                  </a:lnTo>
                  <a:lnTo>
                    <a:pt x="205" y="132"/>
                  </a:lnTo>
                  <a:lnTo>
                    <a:pt x="204" y="142"/>
                  </a:lnTo>
                  <a:lnTo>
                    <a:pt x="203" y="150"/>
                  </a:lnTo>
                  <a:lnTo>
                    <a:pt x="200" y="159"/>
                  </a:lnTo>
                  <a:lnTo>
                    <a:pt x="199" y="166"/>
                  </a:lnTo>
                  <a:lnTo>
                    <a:pt x="196" y="173"/>
                  </a:lnTo>
                  <a:lnTo>
                    <a:pt x="193" y="179"/>
                  </a:lnTo>
                  <a:lnTo>
                    <a:pt x="190" y="185"/>
                  </a:lnTo>
                  <a:lnTo>
                    <a:pt x="186" y="191"/>
                  </a:lnTo>
                  <a:lnTo>
                    <a:pt x="182" y="196"/>
                  </a:lnTo>
                  <a:lnTo>
                    <a:pt x="178" y="201"/>
                  </a:lnTo>
                  <a:lnTo>
                    <a:pt x="173" y="205"/>
                  </a:lnTo>
                  <a:lnTo>
                    <a:pt x="168" y="209"/>
                  </a:lnTo>
                  <a:lnTo>
                    <a:pt x="162" y="214"/>
                  </a:lnTo>
                  <a:lnTo>
                    <a:pt x="156" y="217"/>
                  </a:lnTo>
                  <a:lnTo>
                    <a:pt x="150" y="220"/>
                  </a:lnTo>
                  <a:lnTo>
                    <a:pt x="144" y="223"/>
                  </a:lnTo>
                  <a:lnTo>
                    <a:pt x="137" y="225"/>
                  </a:lnTo>
                  <a:lnTo>
                    <a:pt x="131" y="227"/>
                  </a:lnTo>
                  <a:lnTo>
                    <a:pt x="124" y="228"/>
                  </a:lnTo>
                  <a:lnTo>
                    <a:pt x="118" y="229"/>
                  </a:lnTo>
                  <a:lnTo>
                    <a:pt x="110" y="231"/>
                  </a:lnTo>
                  <a:lnTo>
                    <a:pt x="103" y="231"/>
                  </a:lnTo>
                  <a:lnTo>
                    <a:pt x="91" y="229"/>
                  </a:lnTo>
                  <a:lnTo>
                    <a:pt x="80" y="228"/>
                  </a:lnTo>
                  <a:lnTo>
                    <a:pt x="71" y="226"/>
                  </a:lnTo>
                  <a:lnTo>
                    <a:pt x="61" y="223"/>
                  </a:lnTo>
                  <a:lnTo>
                    <a:pt x="52" y="219"/>
                  </a:lnTo>
                  <a:lnTo>
                    <a:pt x="43" y="214"/>
                  </a:lnTo>
                  <a:lnTo>
                    <a:pt x="36" y="208"/>
                  </a:lnTo>
                  <a:lnTo>
                    <a:pt x="29" y="201"/>
                  </a:lnTo>
                  <a:lnTo>
                    <a:pt x="22" y="193"/>
                  </a:lnTo>
                  <a:lnTo>
                    <a:pt x="16" y="184"/>
                  </a:lnTo>
                  <a:lnTo>
                    <a:pt x="11" y="175"/>
                  </a:lnTo>
                  <a:lnTo>
                    <a:pt x="7" y="165"/>
                  </a:lnTo>
                  <a:lnTo>
                    <a:pt x="4" y="154"/>
                  </a:lnTo>
                  <a:lnTo>
                    <a:pt x="1" y="142"/>
                  </a:lnTo>
                  <a:lnTo>
                    <a:pt x="0" y="129"/>
                  </a:lnTo>
                  <a:lnTo>
                    <a:pt x="0" y="115"/>
                  </a:lnTo>
                  <a:close/>
                  <a:moveTo>
                    <a:pt x="38" y="115"/>
                  </a:moveTo>
                  <a:lnTo>
                    <a:pt x="38" y="126"/>
                  </a:lnTo>
                  <a:lnTo>
                    <a:pt x="40" y="136"/>
                  </a:lnTo>
                  <a:lnTo>
                    <a:pt x="41" y="144"/>
                  </a:lnTo>
                  <a:lnTo>
                    <a:pt x="43" y="153"/>
                  </a:lnTo>
                  <a:lnTo>
                    <a:pt x="46" y="160"/>
                  </a:lnTo>
                  <a:lnTo>
                    <a:pt x="48" y="167"/>
                  </a:lnTo>
                  <a:lnTo>
                    <a:pt x="53" y="173"/>
                  </a:lnTo>
                  <a:lnTo>
                    <a:pt x="56" y="179"/>
                  </a:lnTo>
                  <a:lnTo>
                    <a:pt x="61" y="184"/>
                  </a:lnTo>
                  <a:lnTo>
                    <a:pt x="66" y="187"/>
                  </a:lnTo>
                  <a:lnTo>
                    <a:pt x="72" y="192"/>
                  </a:lnTo>
                  <a:lnTo>
                    <a:pt x="77" y="195"/>
                  </a:lnTo>
                  <a:lnTo>
                    <a:pt x="83" y="197"/>
                  </a:lnTo>
                  <a:lnTo>
                    <a:pt x="90" y="198"/>
                  </a:lnTo>
                  <a:lnTo>
                    <a:pt x="96" y="199"/>
                  </a:lnTo>
                  <a:lnTo>
                    <a:pt x="103" y="199"/>
                  </a:lnTo>
                  <a:lnTo>
                    <a:pt x="109" y="199"/>
                  </a:lnTo>
                  <a:lnTo>
                    <a:pt x="116" y="198"/>
                  </a:lnTo>
                  <a:lnTo>
                    <a:pt x="122" y="197"/>
                  </a:lnTo>
                  <a:lnTo>
                    <a:pt x="128" y="195"/>
                  </a:lnTo>
                  <a:lnTo>
                    <a:pt x="134" y="191"/>
                  </a:lnTo>
                  <a:lnTo>
                    <a:pt x="139" y="187"/>
                  </a:lnTo>
                  <a:lnTo>
                    <a:pt x="144" y="184"/>
                  </a:lnTo>
                  <a:lnTo>
                    <a:pt x="149" y="179"/>
                  </a:lnTo>
                  <a:lnTo>
                    <a:pt x="154" y="173"/>
                  </a:lnTo>
                  <a:lnTo>
                    <a:pt x="157" y="167"/>
                  </a:lnTo>
                  <a:lnTo>
                    <a:pt x="161" y="160"/>
                  </a:lnTo>
                  <a:lnTo>
                    <a:pt x="163" y="153"/>
                  </a:lnTo>
                  <a:lnTo>
                    <a:pt x="164" y="144"/>
                  </a:lnTo>
                  <a:lnTo>
                    <a:pt x="167" y="135"/>
                  </a:lnTo>
                  <a:lnTo>
                    <a:pt x="167" y="125"/>
                  </a:lnTo>
                  <a:lnTo>
                    <a:pt x="168" y="114"/>
                  </a:lnTo>
                  <a:lnTo>
                    <a:pt x="167" y="105"/>
                  </a:lnTo>
                  <a:lnTo>
                    <a:pt x="167" y="95"/>
                  </a:lnTo>
                  <a:lnTo>
                    <a:pt x="164" y="87"/>
                  </a:lnTo>
                  <a:lnTo>
                    <a:pt x="163" y="78"/>
                  </a:lnTo>
                  <a:lnTo>
                    <a:pt x="161" y="71"/>
                  </a:lnTo>
                  <a:lnTo>
                    <a:pt x="157" y="64"/>
                  </a:lnTo>
                  <a:lnTo>
                    <a:pt x="154" y="58"/>
                  </a:lnTo>
                  <a:lnTo>
                    <a:pt x="149" y="53"/>
                  </a:lnTo>
                  <a:lnTo>
                    <a:pt x="144" y="47"/>
                  </a:lnTo>
                  <a:lnTo>
                    <a:pt x="139" y="44"/>
                  </a:lnTo>
                  <a:lnTo>
                    <a:pt x="134" y="40"/>
                  </a:lnTo>
                  <a:lnTo>
                    <a:pt x="128" y="36"/>
                  </a:lnTo>
                  <a:lnTo>
                    <a:pt x="122" y="35"/>
                  </a:lnTo>
                  <a:lnTo>
                    <a:pt x="116" y="33"/>
                  </a:lnTo>
                  <a:lnTo>
                    <a:pt x="109" y="32"/>
                  </a:lnTo>
                  <a:lnTo>
                    <a:pt x="103" y="32"/>
                  </a:lnTo>
                  <a:lnTo>
                    <a:pt x="96" y="32"/>
                  </a:lnTo>
                  <a:lnTo>
                    <a:pt x="90" y="33"/>
                  </a:lnTo>
                  <a:lnTo>
                    <a:pt x="83" y="35"/>
                  </a:lnTo>
                  <a:lnTo>
                    <a:pt x="77" y="36"/>
                  </a:lnTo>
                  <a:lnTo>
                    <a:pt x="72" y="40"/>
                  </a:lnTo>
                  <a:lnTo>
                    <a:pt x="66" y="44"/>
                  </a:lnTo>
                  <a:lnTo>
                    <a:pt x="61" y="47"/>
                  </a:lnTo>
                  <a:lnTo>
                    <a:pt x="56" y="52"/>
                  </a:lnTo>
                  <a:lnTo>
                    <a:pt x="53" y="58"/>
                  </a:lnTo>
                  <a:lnTo>
                    <a:pt x="48" y="64"/>
                  </a:lnTo>
                  <a:lnTo>
                    <a:pt x="46" y="71"/>
                  </a:lnTo>
                  <a:lnTo>
                    <a:pt x="43" y="78"/>
                  </a:lnTo>
                  <a:lnTo>
                    <a:pt x="41" y="87"/>
                  </a:lnTo>
                  <a:lnTo>
                    <a:pt x="40" y="96"/>
                  </a:lnTo>
                  <a:lnTo>
                    <a:pt x="38" y="106"/>
                  </a:lnTo>
                  <a:lnTo>
                    <a:pt x="38"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88" name="Google Shape;1388;p110"/>
            <p:cNvSpPr/>
            <p:nvPr/>
          </p:nvSpPr>
          <p:spPr>
            <a:xfrm>
              <a:off x="826" y="1142"/>
              <a:ext cx="36" cy="45"/>
            </a:xfrm>
            <a:custGeom>
              <a:avLst/>
              <a:gdLst/>
              <a:ahLst/>
              <a:cxnLst/>
              <a:rect l="l" t="t" r="r" b="b"/>
              <a:pathLst>
                <a:path w="178" h="226" extrusionOk="0">
                  <a:moveTo>
                    <a:pt x="0" y="226"/>
                  </a:moveTo>
                  <a:lnTo>
                    <a:pt x="0" y="5"/>
                  </a:lnTo>
                  <a:lnTo>
                    <a:pt x="33" y="5"/>
                  </a:lnTo>
                  <a:lnTo>
                    <a:pt x="33" y="38"/>
                  </a:lnTo>
                  <a:lnTo>
                    <a:pt x="39" y="28"/>
                  </a:lnTo>
                  <a:lnTo>
                    <a:pt x="46" y="21"/>
                  </a:lnTo>
                  <a:lnTo>
                    <a:pt x="55" y="15"/>
                  </a:lnTo>
                  <a:lnTo>
                    <a:pt x="63" y="10"/>
                  </a:lnTo>
                  <a:lnTo>
                    <a:pt x="72" y="6"/>
                  </a:lnTo>
                  <a:lnTo>
                    <a:pt x="81" y="3"/>
                  </a:lnTo>
                  <a:lnTo>
                    <a:pt x="92" y="2"/>
                  </a:lnTo>
                  <a:lnTo>
                    <a:pt x="103" y="0"/>
                  </a:lnTo>
                  <a:lnTo>
                    <a:pt x="108" y="0"/>
                  </a:lnTo>
                  <a:lnTo>
                    <a:pt x="112" y="2"/>
                  </a:lnTo>
                  <a:lnTo>
                    <a:pt x="117" y="2"/>
                  </a:lnTo>
                  <a:lnTo>
                    <a:pt x="122" y="3"/>
                  </a:lnTo>
                  <a:lnTo>
                    <a:pt x="127" y="4"/>
                  </a:lnTo>
                  <a:lnTo>
                    <a:pt x="130" y="5"/>
                  </a:lnTo>
                  <a:lnTo>
                    <a:pt x="135" y="6"/>
                  </a:lnTo>
                  <a:lnTo>
                    <a:pt x="140" y="8"/>
                  </a:lnTo>
                  <a:lnTo>
                    <a:pt x="144" y="10"/>
                  </a:lnTo>
                  <a:lnTo>
                    <a:pt x="147" y="11"/>
                  </a:lnTo>
                  <a:lnTo>
                    <a:pt x="151" y="14"/>
                  </a:lnTo>
                  <a:lnTo>
                    <a:pt x="154" y="16"/>
                  </a:lnTo>
                  <a:lnTo>
                    <a:pt x="157" y="18"/>
                  </a:lnTo>
                  <a:lnTo>
                    <a:pt x="160" y="21"/>
                  </a:lnTo>
                  <a:lnTo>
                    <a:pt x="163" y="24"/>
                  </a:lnTo>
                  <a:lnTo>
                    <a:pt x="164" y="27"/>
                  </a:lnTo>
                  <a:lnTo>
                    <a:pt x="166" y="29"/>
                  </a:lnTo>
                  <a:lnTo>
                    <a:pt x="169" y="33"/>
                  </a:lnTo>
                  <a:lnTo>
                    <a:pt x="170" y="36"/>
                  </a:lnTo>
                  <a:lnTo>
                    <a:pt x="171" y="39"/>
                  </a:lnTo>
                  <a:lnTo>
                    <a:pt x="172" y="42"/>
                  </a:lnTo>
                  <a:lnTo>
                    <a:pt x="174" y="46"/>
                  </a:lnTo>
                  <a:lnTo>
                    <a:pt x="175" y="51"/>
                  </a:lnTo>
                  <a:lnTo>
                    <a:pt x="176" y="54"/>
                  </a:lnTo>
                  <a:lnTo>
                    <a:pt x="176" y="57"/>
                  </a:lnTo>
                  <a:lnTo>
                    <a:pt x="177" y="60"/>
                  </a:lnTo>
                  <a:lnTo>
                    <a:pt x="177" y="64"/>
                  </a:lnTo>
                  <a:lnTo>
                    <a:pt x="177" y="69"/>
                  </a:lnTo>
                  <a:lnTo>
                    <a:pt x="178" y="73"/>
                  </a:lnTo>
                  <a:lnTo>
                    <a:pt x="178" y="78"/>
                  </a:lnTo>
                  <a:lnTo>
                    <a:pt x="178" y="84"/>
                  </a:lnTo>
                  <a:lnTo>
                    <a:pt x="178" y="90"/>
                  </a:lnTo>
                  <a:lnTo>
                    <a:pt x="178" y="226"/>
                  </a:lnTo>
                  <a:lnTo>
                    <a:pt x="141" y="226"/>
                  </a:lnTo>
                  <a:lnTo>
                    <a:pt x="141" y="91"/>
                  </a:lnTo>
                  <a:lnTo>
                    <a:pt x="141" y="87"/>
                  </a:lnTo>
                  <a:lnTo>
                    <a:pt x="140" y="81"/>
                  </a:lnTo>
                  <a:lnTo>
                    <a:pt x="140" y="76"/>
                  </a:lnTo>
                  <a:lnTo>
                    <a:pt x="140" y="72"/>
                  </a:lnTo>
                  <a:lnTo>
                    <a:pt x="139" y="67"/>
                  </a:lnTo>
                  <a:lnTo>
                    <a:pt x="139" y="64"/>
                  </a:lnTo>
                  <a:lnTo>
                    <a:pt x="138" y="60"/>
                  </a:lnTo>
                  <a:lnTo>
                    <a:pt x="136" y="58"/>
                  </a:lnTo>
                  <a:lnTo>
                    <a:pt x="135" y="55"/>
                  </a:lnTo>
                  <a:lnTo>
                    <a:pt x="134" y="52"/>
                  </a:lnTo>
                  <a:lnTo>
                    <a:pt x="133" y="49"/>
                  </a:lnTo>
                  <a:lnTo>
                    <a:pt x="130" y="47"/>
                  </a:lnTo>
                  <a:lnTo>
                    <a:pt x="128" y="46"/>
                  </a:lnTo>
                  <a:lnTo>
                    <a:pt x="127" y="44"/>
                  </a:lnTo>
                  <a:lnTo>
                    <a:pt x="123" y="41"/>
                  </a:lnTo>
                  <a:lnTo>
                    <a:pt x="121" y="40"/>
                  </a:lnTo>
                  <a:lnTo>
                    <a:pt x="118" y="39"/>
                  </a:lnTo>
                  <a:lnTo>
                    <a:pt x="115" y="36"/>
                  </a:lnTo>
                  <a:lnTo>
                    <a:pt x="112" y="35"/>
                  </a:lnTo>
                  <a:lnTo>
                    <a:pt x="109" y="35"/>
                  </a:lnTo>
                  <a:lnTo>
                    <a:pt x="105" y="34"/>
                  </a:lnTo>
                  <a:lnTo>
                    <a:pt x="103" y="34"/>
                  </a:lnTo>
                  <a:lnTo>
                    <a:pt x="99" y="33"/>
                  </a:lnTo>
                  <a:lnTo>
                    <a:pt x="96" y="33"/>
                  </a:lnTo>
                  <a:lnTo>
                    <a:pt x="90" y="33"/>
                  </a:lnTo>
                  <a:lnTo>
                    <a:pt x="84" y="34"/>
                  </a:lnTo>
                  <a:lnTo>
                    <a:pt x="78" y="35"/>
                  </a:lnTo>
                  <a:lnTo>
                    <a:pt x="73" y="36"/>
                  </a:lnTo>
                  <a:lnTo>
                    <a:pt x="68" y="39"/>
                  </a:lnTo>
                  <a:lnTo>
                    <a:pt x="63" y="41"/>
                  </a:lnTo>
                  <a:lnTo>
                    <a:pt x="58" y="45"/>
                  </a:lnTo>
                  <a:lnTo>
                    <a:pt x="54" y="48"/>
                  </a:lnTo>
                  <a:lnTo>
                    <a:pt x="50" y="52"/>
                  </a:lnTo>
                  <a:lnTo>
                    <a:pt x="46" y="58"/>
                  </a:lnTo>
                  <a:lnTo>
                    <a:pt x="44" y="63"/>
                  </a:lnTo>
                  <a:lnTo>
                    <a:pt x="42" y="70"/>
                  </a:lnTo>
                  <a:lnTo>
                    <a:pt x="39" y="77"/>
                  </a:lnTo>
                  <a:lnTo>
                    <a:pt x="38" y="85"/>
                  </a:lnTo>
                  <a:lnTo>
                    <a:pt x="37" y="95"/>
                  </a:lnTo>
                  <a:lnTo>
                    <a:pt x="37" y="106"/>
                  </a:lnTo>
                  <a:lnTo>
                    <a:pt x="37" y="226"/>
                  </a:lnTo>
                  <a:lnTo>
                    <a:pt x="0" y="2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89" name="Google Shape;1389;p110"/>
            <p:cNvSpPr/>
            <p:nvPr/>
          </p:nvSpPr>
          <p:spPr>
            <a:xfrm>
              <a:off x="871" y="1142"/>
              <a:ext cx="41" cy="46"/>
            </a:xfrm>
            <a:custGeom>
              <a:avLst/>
              <a:gdLst/>
              <a:ahLst/>
              <a:cxnLst/>
              <a:rect l="l" t="t" r="r" b="b"/>
              <a:pathLst>
                <a:path w="203" h="231" extrusionOk="0">
                  <a:moveTo>
                    <a:pt x="163" y="155"/>
                  </a:moveTo>
                  <a:lnTo>
                    <a:pt x="201" y="160"/>
                  </a:lnTo>
                  <a:lnTo>
                    <a:pt x="199" y="168"/>
                  </a:lnTo>
                  <a:lnTo>
                    <a:pt x="195" y="175"/>
                  </a:lnTo>
                  <a:lnTo>
                    <a:pt x="192" y="183"/>
                  </a:lnTo>
                  <a:lnTo>
                    <a:pt x="188" y="190"/>
                  </a:lnTo>
                  <a:lnTo>
                    <a:pt x="183" y="196"/>
                  </a:lnTo>
                  <a:lnTo>
                    <a:pt x="179" y="202"/>
                  </a:lnTo>
                  <a:lnTo>
                    <a:pt x="174" y="207"/>
                  </a:lnTo>
                  <a:lnTo>
                    <a:pt x="168" y="211"/>
                  </a:lnTo>
                  <a:lnTo>
                    <a:pt x="161" y="216"/>
                  </a:lnTo>
                  <a:lnTo>
                    <a:pt x="155" y="220"/>
                  </a:lnTo>
                  <a:lnTo>
                    <a:pt x="147" y="223"/>
                  </a:lnTo>
                  <a:lnTo>
                    <a:pt x="139" y="226"/>
                  </a:lnTo>
                  <a:lnTo>
                    <a:pt x="132" y="228"/>
                  </a:lnTo>
                  <a:lnTo>
                    <a:pt x="123" y="229"/>
                  </a:lnTo>
                  <a:lnTo>
                    <a:pt x="114" y="231"/>
                  </a:lnTo>
                  <a:lnTo>
                    <a:pt x="104" y="231"/>
                  </a:lnTo>
                  <a:lnTo>
                    <a:pt x="93" y="229"/>
                  </a:lnTo>
                  <a:lnTo>
                    <a:pt x="81" y="228"/>
                  </a:lnTo>
                  <a:lnTo>
                    <a:pt x="71" y="226"/>
                  </a:lnTo>
                  <a:lnTo>
                    <a:pt x="61" y="223"/>
                  </a:lnTo>
                  <a:lnTo>
                    <a:pt x="53" y="219"/>
                  </a:lnTo>
                  <a:lnTo>
                    <a:pt x="43" y="214"/>
                  </a:lnTo>
                  <a:lnTo>
                    <a:pt x="36" y="208"/>
                  </a:lnTo>
                  <a:lnTo>
                    <a:pt x="29" y="201"/>
                  </a:lnTo>
                  <a:lnTo>
                    <a:pt x="21" y="193"/>
                  </a:lnTo>
                  <a:lnTo>
                    <a:pt x="15" y="184"/>
                  </a:lnTo>
                  <a:lnTo>
                    <a:pt x="11" y="175"/>
                  </a:lnTo>
                  <a:lnTo>
                    <a:pt x="7" y="165"/>
                  </a:lnTo>
                  <a:lnTo>
                    <a:pt x="3" y="154"/>
                  </a:lnTo>
                  <a:lnTo>
                    <a:pt x="2" y="143"/>
                  </a:lnTo>
                  <a:lnTo>
                    <a:pt x="0" y="131"/>
                  </a:lnTo>
                  <a:lnTo>
                    <a:pt x="0" y="118"/>
                  </a:lnTo>
                  <a:lnTo>
                    <a:pt x="0" y="103"/>
                  </a:lnTo>
                  <a:lnTo>
                    <a:pt x="2" y="91"/>
                  </a:lnTo>
                  <a:lnTo>
                    <a:pt x="3" y="79"/>
                  </a:lnTo>
                  <a:lnTo>
                    <a:pt x="7" y="69"/>
                  </a:lnTo>
                  <a:lnTo>
                    <a:pt x="11" y="58"/>
                  </a:lnTo>
                  <a:lnTo>
                    <a:pt x="15" y="48"/>
                  </a:lnTo>
                  <a:lnTo>
                    <a:pt x="21" y="40"/>
                  </a:lnTo>
                  <a:lnTo>
                    <a:pt x="29" y="32"/>
                  </a:lnTo>
                  <a:lnTo>
                    <a:pt x="36" y="24"/>
                  </a:lnTo>
                  <a:lnTo>
                    <a:pt x="44" y="18"/>
                  </a:lnTo>
                  <a:lnTo>
                    <a:pt x="53" y="12"/>
                  </a:lnTo>
                  <a:lnTo>
                    <a:pt x="61" y="9"/>
                  </a:lnTo>
                  <a:lnTo>
                    <a:pt x="71" y="5"/>
                  </a:lnTo>
                  <a:lnTo>
                    <a:pt x="80" y="3"/>
                  </a:lnTo>
                  <a:lnTo>
                    <a:pt x="91" y="2"/>
                  </a:lnTo>
                  <a:lnTo>
                    <a:pt x="103" y="0"/>
                  </a:lnTo>
                  <a:lnTo>
                    <a:pt x="114" y="2"/>
                  </a:lnTo>
                  <a:lnTo>
                    <a:pt x="123" y="3"/>
                  </a:lnTo>
                  <a:lnTo>
                    <a:pt x="133" y="5"/>
                  </a:lnTo>
                  <a:lnTo>
                    <a:pt x="143" y="9"/>
                  </a:lnTo>
                  <a:lnTo>
                    <a:pt x="151" y="12"/>
                  </a:lnTo>
                  <a:lnTo>
                    <a:pt x="159" y="17"/>
                  </a:lnTo>
                  <a:lnTo>
                    <a:pt x="168" y="23"/>
                  </a:lnTo>
                  <a:lnTo>
                    <a:pt x="175" y="30"/>
                  </a:lnTo>
                  <a:lnTo>
                    <a:pt x="181" y="39"/>
                  </a:lnTo>
                  <a:lnTo>
                    <a:pt x="187" y="47"/>
                  </a:lnTo>
                  <a:lnTo>
                    <a:pt x="192" y="57"/>
                  </a:lnTo>
                  <a:lnTo>
                    <a:pt x="195" y="66"/>
                  </a:lnTo>
                  <a:lnTo>
                    <a:pt x="199" y="78"/>
                  </a:lnTo>
                  <a:lnTo>
                    <a:pt x="200" y="89"/>
                  </a:lnTo>
                  <a:lnTo>
                    <a:pt x="203" y="102"/>
                  </a:lnTo>
                  <a:lnTo>
                    <a:pt x="203" y="115"/>
                  </a:lnTo>
                  <a:lnTo>
                    <a:pt x="203" y="117"/>
                  </a:lnTo>
                  <a:lnTo>
                    <a:pt x="203" y="118"/>
                  </a:lnTo>
                  <a:lnTo>
                    <a:pt x="203" y="119"/>
                  </a:lnTo>
                  <a:lnTo>
                    <a:pt x="203" y="120"/>
                  </a:lnTo>
                  <a:lnTo>
                    <a:pt x="203" y="121"/>
                  </a:lnTo>
                  <a:lnTo>
                    <a:pt x="203" y="124"/>
                  </a:lnTo>
                  <a:lnTo>
                    <a:pt x="203" y="125"/>
                  </a:lnTo>
                  <a:lnTo>
                    <a:pt x="38" y="125"/>
                  </a:lnTo>
                  <a:lnTo>
                    <a:pt x="39" y="133"/>
                  </a:lnTo>
                  <a:lnTo>
                    <a:pt x="41" y="142"/>
                  </a:lnTo>
                  <a:lnTo>
                    <a:pt x="42" y="150"/>
                  </a:lnTo>
                  <a:lnTo>
                    <a:pt x="44" y="157"/>
                  </a:lnTo>
                  <a:lnTo>
                    <a:pt x="48" y="163"/>
                  </a:lnTo>
                  <a:lnTo>
                    <a:pt x="50" y="169"/>
                  </a:lnTo>
                  <a:lnTo>
                    <a:pt x="55" y="175"/>
                  </a:lnTo>
                  <a:lnTo>
                    <a:pt x="59" y="180"/>
                  </a:lnTo>
                  <a:lnTo>
                    <a:pt x="63" y="185"/>
                  </a:lnTo>
                  <a:lnTo>
                    <a:pt x="68" y="189"/>
                  </a:lnTo>
                  <a:lnTo>
                    <a:pt x="74" y="192"/>
                  </a:lnTo>
                  <a:lnTo>
                    <a:pt x="79" y="195"/>
                  </a:lnTo>
                  <a:lnTo>
                    <a:pt x="85" y="197"/>
                  </a:lnTo>
                  <a:lnTo>
                    <a:pt x="91" y="198"/>
                  </a:lnTo>
                  <a:lnTo>
                    <a:pt x="98" y="199"/>
                  </a:lnTo>
                  <a:lnTo>
                    <a:pt x="104" y="199"/>
                  </a:lnTo>
                  <a:lnTo>
                    <a:pt x="110" y="199"/>
                  </a:lnTo>
                  <a:lnTo>
                    <a:pt x="115" y="199"/>
                  </a:lnTo>
                  <a:lnTo>
                    <a:pt x="120" y="198"/>
                  </a:lnTo>
                  <a:lnTo>
                    <a:pt x="123" y="197"/>
                  </a:lnTo>
                  <a:lnTo>
                    <a:pt x="128" y="196"/>
                  </a:lnTo>
                  <a:lnTo>
                    <a:pt x="132" y="193"/>
                  </a:lnTo>
                  <a:lnTo>
                    <a:pt x="137" y="191"/>
                  </a:lnTo>
                  <a:lnTo>
                    <a:pt x="140" y="189"/>
                  </a:lnTo>
                  <a:lnTo>
                    <a:pt x="144" y="186"/>
                  </a:lnTo>
                  <a:lnTo>
                    <a:pt x="146" y="183"/>
                  </a:lnTo>
                  <a:lnTo>
                    <a:pt x="150" y="179"/>
                  </a:lnTo>
                  <a:lnTo>
                    <a:pt x="152" y="175"/>
                  </a:lnTo>
                  <a:lnTo>
                    <a:pt x="156" y="171"/>
                  </a:lnTo>
                  <a:lnTo>
                    <a:pt x="158" y="166"/>
                  </a:lnTo>
                  <a:lnTo>
                    <a:pt x="161" y="160"/>
                  </a:lnTo>
                  <a:lnTo>
                    <a:pt x="163" y="155"/>
                  </a:lnTo>
                  <a:close/>
                  <a:moveTo>
                    <a:pt x="41" y="94"/>
                  </a:moveTo>
                  <a:lnTo>
                    <a:pt x="163" y="94"/>
                  </a:lnTo>
                  <a:lnTo>
                    <a:pt x="163" y="88"/>
                  </a:lnTo>
                  <a:lnTo>
                    <a:pt x="162" y="82"/>
                  </a:lnTo>
                  <a:lnTo>
                    <a:pt x="161" y="76"/>
                  </a:lnTo>
                  <a:lnTo>
                    <a:pt x="158" y="70"/>
                  </a:lnTo>
                  <a:lnTo>
                    <a:pt x="157" y="65"/>
                  </a:lnTo>
                  <a:lnTo>
                    <a:pt x="155" y="60"/>
                  </a:lnTo>
                  <a:lnTo>
                    <a:pt x="152" y="57"/>
                  </a:lnTo>
                  <a:lnTo>
                    <a:pt x="149" y="53"/>
                  </a:lnTo>
                  <a:lnTo>
                    <a:pt x="145" y="48"/>
                  </a:lnTo>
                  <a:lnTo>
                    <a:pt x="139" y="44"/>
                  </a:lnTo>
                  <a:lnTo>
                    <a:pt x="134" y="40"/>
                  </a:lnTo>
                  <a:lnTo>
                    <a:pt x="128" y="36"/>
                  </a:lnTo>
                  <a:lnTo>
                    <a:pt x="122" y="34"/>
                  </a:lnTo>
                  <a:lnTo>
                    <a:pt x="116" y="33"/>
                  </a:lnTo>
                  <a:lnTo>
                    <a:pt x="110" y="32"/>
                  </a:lnTo>
                  <a:lnTo>
                    <a:pt x="103" y="32"/>
                  </a:lnTo>
                  <a:lnTo>
                    <a:pt x="97" y="32"/>
                  </a:lnTo>
                  <a:lnTo>
                    <a:pt x="91" y="33"/>
                  </a:lnTo>
                  <a:lnTo>
                    <a:pt x="85" y="34"/>
                  </a:lnTo>
                  <a:lnTo>
                    <a:pt x="79" y="35"/>
                  </a:lnTo>
                  <a:lnTo>
                    <a:pt x="74" y="38"/>
                  </a:lnTo>
                  <a:lnTo>
                    <a:pt x="69" y="41"/>
                  </a:lnTo>
                  <a:lnTo>
                    <a:pt x="65" y="45"/>
                  </a:lnTo>
                  <a:lnTo>
                    <a:pt x="60" y="48"/>
                  </a:lnTo>
                  <a:lnTo>
                    <a:pt x="56" y="53"/>
                  </a:lnTo>
                  <a:lnTo>
                    <a:pt x="53" y="58"/>
                  </a:lnTo>
                  <a:lnTo>
                    <a:pt x="49" y="63"/>
                  </a:lnTo>
                  <a:lnTo>
                    <a:pt x="47" y="69"/>
                  </a:lnTo>
                  <a:lnTo>
                    <a:pt x="44" y="75"/>
                  </a:lnTo>
                  <a:lnTo>
                    <a:pt x="42" y="81"/>
                  </a:lnTo>
                  <a:lnTo>
                    <a:pt x="41" y="88"/>
                  </a:lnTo>
                  <a:lnTo>
                    <a:pt x="41" y="9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90" name="Google Shape;1390;p110"/>
            <p:cNvSpPr/>
            <p:nvPr/>
          </p:nvSpPr>
          <p:spPr>
            <a:xfrm>
              <a:off x="921" y="1142"/>
              <a:ext cx="35" cy="45"/>
            </a:xfrm>
            <a:custGeom>
              <a:avLst/>
              <a:gdLst/>
              <a:ahLst/>
              <a:cxnLst/>
              <a:rect l="l" t="t" r="r" b="b"/>
              <a:pathLst>
                <a:path w="179" h="226" extrusionOk="0">
                  <a:moveTo>
                    <a:pt x="0" y="226"/>
                  </a:moveTo>
                  <a:lnTo>
                    <a:pt x="0" y="5"/>
                  </a:lnTo>
                  <a:lnTo>
                    <a:pt x="34" y="5"/>
                  </a:lnTo>
                  <a:lnTo>
                    <a:pt x="34" y="38"/>
                  </a:lnTo>
                  <a:lnTo>
                    <a:pt x="40" y="28"/>
                  </a:lnTo>
                  <a:lnTo>
                    <a:pt x="47" y="21"/>
                  </a:lnTo>
                  <a:lnTo>
                    <a:pt x="54" y="15"/>
                  </a:lnTo>
                  <a:lnTo>
                    <a:pt x="63" y="10"/>
                  </a:lnTo>
                  <a:lnTo>
                    <a:pt x="72" y="6"/>
                  </a:lnTo>
                  <a:lnTo>
                    <a:pt x="82" y="3"/>
                  </a:lnTo>
                  <a:lnTo>
                    <a:pt x="93" y="2"/>
                  </a:lnTo>
                  <a:lnTo>
                    <a:pt x="103" y="0"/>
                  </a:lnTo>
                  <a:lnTo>
                    <a:pt x="108" y="0"/>
                  </a:lnTo>
                  <a:lnTo>
                    <a:pt x="113" y="2"/>
                  </a:lnTo>
                  <a:lnTo>
                    <a:pt x="118" y="2"/>
                  </a:lnTo>
                  <a:lnTo>
                    <a:pt x="123" y="3"/>
                  </a:lnTo>
                  <a:lnTo>
                    <a:pt x="127" y="4"/>
                  </a:lnTo>
                  <a:lnTo>
                    <a:pt x="131" y="5"/>
                  </a:lnTo>
                  <a:lnTo>
                    <a:pt x="136" y="6"/>
                  </a:lnTo>
                  <a:lnTo>
                    <a:pt x="141" y="8"/>
                  </a:lnTo>
                  <a:lnTo>
                    <a:pt x="144" y="10"/>
                  </a:lnTo>
                  <a:lnTo>
                    <a:pt x="148" y="11"/>
                  </a:lnTo>
                  <a:lnTo>
                    <a:pt x="151" y="14"/>
                  </a:lnTo>
                  <a:lnTo>
                    <a:pt x="155" y="16"/>
                  </a:lnTo>
                  <a:lnTo>
                    <a:pt x="157" y="18"/>
                  </a:lnTo>
                  <a:lnTo>
                    <a:pt x="160" y="21"/>
                  </a:lnTo>
                  <a:lnTo>
                    <a:pt x="163" y="24"/>
                  </a:lnTo>
                  <a:lnTo>
                    <a:pt x="165" y="27"/>
                  </a:lnTo>
                  <a:lnTo>
                    <a:pt x="167" y="29"/>
                  </a:lnTo>
                  <a:lnTo>
                    <a:pt x="169" y="33"/>
                  </a:lnTo>
                  <a:lnTo>
                    <a:pt x="171" y="36"/>
                  </a:lnTo>
                  <a:lnTo>
                    <a:pt x="172" y="39"/>
                  </a:lnTo>
                  <a:lnTo>
                    <a:pt x="173" y="42"/>
                  </a:lnTo>
                  <a:lnTo>
                    <a:pt x="174" y="46"/>
                  </a:lnTo>
                  <a:lnTo>
                    <a:pt x="175" y="51"/>
                  </a:lnTo>
                  <a:lnTo>
                    <a:pt x="177" y="54"/>
                  </a:lnTo>
                  <a:lnTo>
                    <a:pt x="177" y="57"/>
                  </a:lnTo>
                  <a:lnTo>
                    <a:pt x="178" y="60"/>
                  </a:lnTo>
                  <a:lnTo>
                    <a:pt x="178" y="64"/>
                  </a:lnTo>
                  <a:lnTo>
                    <a:pt x="178" y="69"/>
                  </a:lnTo>
                  <a:lnTo>
                    <a:pt x="179" y="73"/>
                  </a:lnTo>
                  <a:lnTo>
                    <a:pt x="179" y="78"/>
                  </a:lnTo>
                  <a:lnTo>
                    <a:pt x="179" y="84"/>
                  </a:lnTo>
                  <a:lnTo>
                    <a:pt x="179" y="90"/>
                  </a:lnTo>
                  <a:lnTo>
                    <a:pt x="179" y="226"/>
                  </a:lnTo>
                  <a:lnTo>
                    <a:pt x="142" y="226"/>
                  </a:lnTo>
                  <a:lnTo>
                    <a:pt x="142" y="91"/>
                  </a:lnTo>
                  <a:lnTo>
                    <a:pt x="142" y="87"/>
                  </a:lnTo>
                  <a:lnTo>
                    <a:pt x="141" y="81"/>
                  </a:lnTo>
                  <a:lnTo>
                    <a:pt x="141" y="76"/>
                  </a:lnTo>
                  <a:lnTo>
                    <a:pt x="141" y="72"/>
                  </a:lnTo>
                  <a:lnTo>
                    <a:pt x="139" y="67"/>
                  </a:lnTo>
                  <a:lnTo>
                    <a:pt x="139" y="64"/>
                  </a:lnTo>
                  <a:lnTo>
                    <a:pt x="138" y="60"/>
                  </a:lnTo>
                  <a:lnTo>
                    <a:pt x="137" y="58"/>
                  </a:lnTo>
                  <a:lnTo>
                    <a:pt x="136" y="55"/>
                  </a:lnTo>
                  <a:lnTo>
                    <a:pt x="135" y="52"/>
                  </a:lnTo>
                  <a:lnTo>
                    <a:pt x="133" y="49"/>
                  </a:lnTo>
                  <a:lnTo>
                    <a:pt x="131" y="47"/>
                  </a:lnTo>
                  <a:lnTo>
                    <a:pt x="129" y="46"/>
                  </a:lnTo>
                  <a:lnTo>
                    <a:pt x="126" y="44"/>
                  </a:lnTo>
                  <a:lnTo>
                    <a:pt x="124" y="41"/>
                  </a:lnTo>
                  <a:lnTo>
                    <a:pt x="121" y="40"/>
                  </a:lnTo>
                  <a:lnTo>
                    <a:pt x="119" y="39"/>
                  </a:lnTo>
                  <a:lnTo>
                    <a:pt x="115" y="36"/>
                  </a:lnTo>
                  <a:lnTo>
                    <a:pt x="113" y="35"/>
                  </a:lnTo>
                  <a:lnTo>
                    <a:pt x="109" y="35"/>
                  </a:lnTo>
                  <a:lnTo>
                    <a:pt x="106" y="34"/>
                  </a:lnTo>
                  <a:lnTo>
                    <a:pt x="103" y="34"/>
                  </a:lnTo>
                  <a:lnTo>
                    <a:pt x="100" y="33"/>
                  </a:lnTo>
                  <a:lnTo>
                    <a:pt x="96" y="33"/>
                  </a:lnTo>
                  <a:lnTo>
                    <a:pt x="90" y="33"/>
                  </a:lnTo>
                  <a:lnTo>
                    <a:pt x="84" y="34"/>
                  </a:lnTo>
                  <a:lnTo>
                    <a:pt x="78" y="35"/>
                  </a:lnTo>
                  <a:lnTo>
                    <a:pt x="73" y="36"/>
                  </a:lnTo>
                  <a:lnTo>
                    <a:pt x="69" y="39"/>
                  </a:lnTo>
                  <a:lnTo>
                    <a:pt x="64" y="41"/>
                  </a:lnTo>
                  <a:lnTo>
                    <a:pt x="59" y="45"/>
                  </a:lnTo>
                  <a:lnTo>
                    <a:pt x="54" y="48"/>
                  </a:lnTo>
                  <a:lnTo>
                    <a:pt x="51" y="52"/>
                  </a:lnTo>
                  <a:lnTo>
                    <a:pt x="47" y="58"/>
                  </a:lnTo>
                  <a:lnTo>
                    <a:pt x="45" y="63"/>
                  </a:lnTo>
                  <a:lnTo>
                    <a:pt x="42" y="70"/>
                  </a:lnTo>
                  <a:lnTo>
                    <a:pt x="40" y="77"/>
                  </a:lnTo>
                  <a:lnTo>
                    <a:pt x="39" y="85"/>
                  </a:lnTo>
                  <a:lnTo>
                    <a:pt x="37" y="95"/>
                  </a:lnTo>
                  <a:lnTo>
                    <a:pt x="37" y="106"/>
                  </a:lnTo>
                  <a:lnTo>
                    <a:pt x="37" y="226"/>
                  </a:lnTo>
                  <a:lnTo>
                    <a:pt x="0" y="2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91" name="Google Shape;1391;p110"/>
            <p:cNvSpPr/>
            <p:nvPr/>
          </p:nvSpPr>
          <p:spPr>
            <a:xfrm>
              <a:off x="964" y="1128"/>
              <a:ext cx="21" cy="60"/>
            </a:xfrm>
            <a:custGeom>
              <a:avLst/>
              <a:gdLst/>
              <a:ahLst/>
              <a:cxnLst/>
              <a:rect l="l" t="t" r="r" b="b"/>
              <a:pathLst>
                <a:path w="108" h="300" extrusionOk="0">
                  <a:moveTo>
                    <a:pt x="102" y="264"/>
                  </a:moveTo>
                  <a:lnTo>
                    <a:pt x="108" y="297"/>
                  </a:lnTo>
                  <a:lnTo>
                    <a:pt x="103" y="298"/>
                  </a:lnTo>
                  <a:lnTo>
                    <a:pt x="100" y="299"/>
                  </a:lnTo>
                  <a:lnTo>
                    <a:pt x="96" y="299"/>
                  </a:lnTo>
                  <a:lnTo>
                    <a:pt x="92" y="299"/>
                  </a:lnTo>
                  <a:lnTo>
                    <a:pt x="89" y="300"/>
                  </a:lnTo>
                  <a:lnTo>
                    <a:pt x="86" y="300"/>
                  </a:lnTo>
                  <a:lnTo>
                    <a:pt x="83" y="300"/>
                  </a:lnTo>
                  <a:lnTo>
                    <a:pt x="79" y="300"/>
                  </a:lnTo>
                  <a:lnTo>
                    <a:pt x="74" y="300"/>
                  </a:lnTo>
                  <a:lnTo>
                    <a:pt x="70" y="300"/>
                  </a:lnTo>
                  <a:lnTo>
                    <a:pt x="66" y="299"/>
                  </a:lnTo>
                  <a:lnTo>
                    <a:pt x="61" y="299"/>
                  </a:lnTo>
                  <a:lnTo>
                    <a:pt x="58" y="298"/>
                  </a:lnTo>
                  <a:lnTo>
                    <a:pt x="54" y="297"/>
                  </a:lnTo>
                  <a:lnTo>
                    <a:pt x="50" y="295"/>
                  </a:lnTo>
                  <a:lnTo>
                    <a:pt x="48" y="294"/>
                  </a:lnTo>
                  <a:lnTo>
                    <a:pt x="46" y="292"/>
                  </a:lnTo>
                  <a:lnTo>
                    <a:pt x="43" y="291"/>
                  </a:lnTo>
                  <a:lnTo>
                    <a:pt x="41" y="288"/>
                  </a:lnTo>
                  <a:lnTo>
                    <a:pt x="38" y="287"/>
                  </a:lnTo>
                  <a:lnTo>
                    <a:pt x="36" y="285"/>
                  </a:lnTo>
                  <a:lnTo>
                    <a:pt x="35" y="282"/>
                  </a:lnTo>
                  <a:lnTo>
                    <a:pt x="34" y="280"/>
                  </a:lnTo>
                  <a:lnTo>
                    <a:pt x="32" y="277"/>
                  </a:lnTo>
                  <a:lnTo>
                    <a:pt x="31" y="274"/>
                  </a:lnTo>
                  <a:lnTo>
                    <a:pt x="30" y="270"/>
                  </a:lnTo>
                  <a:lnTo>
                    <a:pt x="30" y="265"/>
                  </a:lnTo>
                  <a:lnTo>
                    <a:pt x="29" y="261"/>
                  </a:lnTo>
                  <a:lnTo>
                    <a:pt x="29" y="255"/>
                  </a:lnTo>
                  <a:lnTo>
                    <a:pt x="28" y="249"/>
                  </a:lnTo>
                  <a:lnTo>
                    <a:pt x="28" y="241"/>
                  </a:lnTo>
                  <a:lnTo>
                    <a:pt x="28" y="233"/>
                  </a:lnTo>
                  <a:lnTo>
                    <a:pt x="28" y="107"/>
                  </a:lnTo>
                  <a:lnTo>
                    <a:pt x="0" y="107"/>
                  </a:lnTo>
                  <a:lnTo>
                    <a:pt x="0" y="77"/>
                  </a:lnTo>
                  <a:lnTo>
                    <a:pt x="28" y="77"/>
                  </a:lnTo>
                  <a:lnTo>
                    <a:pt x="28" y="23"/>
                  </a:lnTo>
                  <a:lnTo>
                    <a:pt x="65" y="0"/>
                  </a:lnTo>
                  <a:lnTo>
                    <a:pt x="65" y="77"/>
                  </a:lnTo>
                  <a:lnTo>
                    <a:pt x="102" y="77"/>
                  </a:lnTo>
                  <a:lnTo>
                    <a:pt x="102" y="107"/>
                  </a:lnTo>
                  <a:lnTo>
                    <a:pt x="65" y="107"/>
                  </a:lnTo>
                  <a:lnTo>
                    <a:pt x="65" y="235"/>
                  </a:lnTo>
                  <a:lnTo>
                    <a:pt x="65" y="239"/>
                  </a:lnTo>
                  <a:lnTo>
                    <a:pt x="65" y="243"/>
                  </a:lnTo>
                  <a:lnTo>
                    <a:pt x="65" y="245"/>
                  </a:lnTo>
                  <a:lnTo>
                    <a:pt x="65" y="249"/>
                  </a:lnTo>
                  <a:lnTo>
                    <a:pt x="66" y="251"/>
                  </a:lnTo>
                  <a:lnTo>
                    <a:pt x="66" y="252"/>
                  </a:lnTo>
                  <a:lnTo>
                    <a:pt x="66" y="255"/>
                  </a:lnTo>
                  <a:lnTo>
                    <a:pt x="67" y="256"/>
                  </a:lnTo>
                  <a:lnTo>
                    <a:pt x="67" y="257"/>
                  </a:lnTo>
                  <a:lnTo>
                    <a:pt x="67" y="258"/>
                  </a:lnTo>
                  <a:lnTo>
                    <a:pt x="68" y="258"/>
                  </a:lnTo>
                  <a:lnTo>
                    <a:pt x="70" y="259"/>
                  </a:lnTo>
                  <a:lnTo>
                    <a:pt x="70" y="261"/>
                  </a:lnTo>
                  <a:lnTo>
                    <a:pt x="71" y="262"/>
                  </a:lnTo>
                  <a:lnTo>
                    <a:pt x="72" y="262"/>
                  </a:lnTo>
                  <a:lnTo>
                    <a:pt x="73" y="263"/>
                  </a:lnTo>
                  <a:lnTo>
                    <a:pt x="74" y="263"/>
                  </a:lnTo>
                  <a:lnTo>
                    <a:pt x="76" y="264"/>
                  </a:lnTo>
                  <a:lnTo>
                    <a:pt x="77" y="264"/>
                  </a:lnTo>
                  <a:lnTo>
                    <a:pt x="78" y="265"/>
                  </a:lnTo>
                  <a:lnTo>
                    <a:pt x="80" y="265"/>
                  </a:lnTo>
                  <a:lnTo>
                    <a:pt x="82" y="265"/>
                  </a:lnTo>
                  <a:lnTo>
                    <a:pt x="84" y="265"/>
                  </a:lnTo>
                  <a:lnTo>
                    <a:pt x="85" y="265"/>
                  </a:lnTo>
                  <a:lnTo>
                    <a:pt x="88" y="265"/>
                  </a:lnTo>
                  <a:lnTo>
                    <a:pt x="89" y="265"/>
                  </a:lnTo>
                  <a:lnTo>
                    <a:pt x="91" y="265"/>
                  </a:lnTo>
                  <a:lnTo>
                    <a:pt x="92" y="265"/>
                  </a:lnTo>
                  <a:lnTo>
                    <a:pt x="95" y="265"/>
                  </a:lnTo>
                  <a:lnTo>
                    <a:pt x="97" y="264"/>
                  </a:lnTo>
                  <a:lnTo>
                    <a:pt x="100" y="264"/>
                  </a:lnTo>
                  <a:lnTo>
                    <a:pt x="102" y="26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92" name="Google Shape;1392;p110"/>
            <p:cNvSpPr/>
            <p:nvPr/>
          </p:nvSpPr>
          <p:spPr>
            <a:xfrm>
              <a:off x="285" y="1127"/>
              <a:ext cx="46" cy="60"/>
            </a:xfrm>
            <a:custGeom>
              <a:avLst/>
              <a:gdLst/>
              <a:ahLst/>
              <a:cxnLst/>
              <a:rect l="l" t="t" r="r" b="b"/>
              <a:pathLst>
                <a:path w="230" h="304" extrusionOk="0">
                  <a:moveTo>
                    <a:pt x="0" y="304"/>
                  </a:moveTo>
                  <a:lnTo>
                    <a:pt x="0" y="0"/>
                  </a:lnTo>
                  <a:lnTo>
                    <a:pt x="114" y="0"/>
                  </a:lnTo>
                  <a:lnTo>
                    <a:pt x="123" y="0"/>
                  </a:lnTo>
                  <a:lnTo>
                    <a:pt x="131" y="0"/>
                  </a:lnTo>
                  <a:lnTo>
                    <a:pt x="138" y="2"/>
                  </a:lnTo>
                  <a:lnTo>
                    <a:pt x="146" y="3"/>
                  </a:lnTo>
                  <a:lnTo>
                    <a:pt x="153" y="4"/>
                  </a:lnTo>
                  <a:lnTo>
                    <a:pt x="159" y="5"/>
                  </a:lnTo>
                  <a:lnTo>
                    <a:pt x="165" y="8"/>
                  </a:lnTo>
                  <a:lnTo>
                    <a:pt x="170" y="9"/>
                  </a:lnTo>
                  <a:lnTo>
                    <a:pt x="176" y="11"/>
                  </a:lnTo>
                  <a:lnTo>
                    <a:pt x="180" y="15"/>
                  </a:lnTo>
                  <a:lnTo>
                    <a:pt x="184" y="17"/>
                  </a:lnTo>
                  <a:lnTo>
                    <a:pt x="189" y="21"/>
                  </a:lnTo>
                  <a:lnTo>
                    <a:pt x="192" y="24"/>
                  </a:lnTo>
                  <a:lnTo>
                    <a:pt x="196" y="29"/>
                  </a:lnTo>
                  <a:lnTo>
                    <a:pt x="200" y="33"/>
                  </a:lnTo>
                  <a:lnTo>
                    <a:pt x="203" y="38"/>
                  </a:lnTo>
                  <a:lnTo>
                    <a:pt x="206" y="42"/>
                  </a:lnTo>
                  <a:lnTo>
                    <a:pt x="208" y="47"/>
                  </a:lnTo>
                  <a:lnTo>
                    <a:pt x="210" y="52"/>
                  </a:lnTo>
                  <a:lnTo>
                    <a:pt x="212" y="57"/>
                  </a:lnTo>
                  <a:lnTo>
                    <a:pt x="213" y="63"/>
                  </a:lnTo>
                  <a:lnTo>
                    <a:pt x="214" y="68"/>
                  </a:lnTo>
                  <a:lnTo>
                    <a:pt x="215" y="72"/>
                  </a:lnTo>
                  <a:lnTo>
                    <a:pt x="215" y="77"/>
                  </a:lnTo>
                  <a:lnTo>
                    <a:pt x="215" y="83"/>
                  </a:lnTo>
                  <a:lnTo>
                    <a:pt x="214" y="87"/>
                  </a:lnTo>
                  <a:lnTo>
                    <a:pt x="214" y="92"/>
                  </a:lnTo>
                  <a:lnTo>
                    <a:pt x="213" y="96"/>
                  </a:lnTo>
                  <a:lnTo>
                    <a:pt x="210" y="101"/>
                  </a:lnTo>
                  <a:lnTo>
                    <a:pt x="209" y="106"/>
                  </a:lnTo>
                  <a:lnTo>
                    <a:pt x="207" y="110"/>
                  </a:lnTo>
                  <a:lnTo>
                    <a:pt x="204" y="114"/>
                  </a:lnTo>
                  <a:lnTo>
                    <a:pt x="202" y="119"/>
                  </a:lnTo>
                  <a:lnTo>
                    <a:pt x="198" y="123"/>
                  </a:lnTo>
                  <a:lnTo>
                    <a:pt x="195" y="126"/>
                  </a:lnTo>
                  <a:lnTo>
                    <a:pt x="191" y="130"/>
                  </a:lnTo>
                  <a:lnTo>
                    <a:pt x="186" y="133"/>
                  </a:lnTo>
                  <a:lnTo>
                    <a:pt x="183" y="136"/>
                  </a:lnTo>
                  <a:lnTo>
                    <a:pt x="178" y="139"/>
                  </a:lnTo>
                  <a:lnTo>
                    <a:pt x="172" y="142"/>
                  </a:lnTo>
                  <a:lnTo>
                    <a:pt x="179" y="144"/>
                  </a:lnTo>
                  <a:lnTo>
                    <a:pt x="185" y="147"/>
                  </a:lnTo>
                  <a:lnTo>
                    <a:pt x="191" y="150"/>
                  </a:lnTo>
                  <a:lnTo>
                    <a:pt x="197" y="153"/>
                  </a:lnTo>
                  <a:lnTo>
                    <a:pt x="202" y="156"/>
                  </a:lnTo>
                  <a:lnTo>
                    <a:pt x="207" y="161"/>
                  </a:lnTo>
                  <a:lnTo>
                    <a:pt x="210" y="165"/>
                  </a:lnTo>
                  <a:lnTo>
                    <a:pt x="215" y="169"/>
                  </a:lnTo>
                  <a:lnTo>
                    <a:pt x="219" y="174"/>
                  </a:lnTo>
                  <a:lnTo>
                    <a:pt x="221" y="180"/>
                  </a:lnTo>
                  <a:lnTo>
                    <a:pt x="224" y="185"/>
                  </a:lnTo>
                  <a:lnTo>
                    <a:pt x="226" y="191"/>
                  </a:lnTo>
                  <a:lnTo>
                    <a:pt x="227" y="197"/>
                  </a:lnTo>
                  <a:lnTo>
                    <a:pt x="228" y="203"/>
                  </a:lnTo>
                  <a:lnTo>
                    <a:pt x="230" y="209"/>
                  </a:lnTo>
                  <a:lnTo>
                    <a:pt x="230" y="215"/>
                  </a:lnTo>
                  <a:lnTo>
                    <a:pt x="230" y="221"/>
                  </a:lnTo>
                  <a:lnTo>
                    <a:pt x="230" y="226"/>
                  </a:lnTo>
                  <a:lnTo>
                    <a:pt x="228" y="231"/>
                  </a:lnTo>
                  <a:lnTo>
                    <a:pt x="227" y="237"/>
                  </a:lnTo>
                  <a:lnTo>
                    <a:pt x="226" y="241"/>
                  </a:lnTo>
                  <a:lnTo>
                    <a:pt x="225" y="246"/>
                  </a:lnTo>
                  <a:lnTo>
                    <a:pt x="222" y="251"/>
                  </a:lnTo>
                  <a:lnTo>
                    <a:pt x="220" y="255"/>
                  </a:lnTo>
                  <a:lnTo>
                    <a:pt x="219" y="259"/>
                  </a:lnTo>
                  <a:lnTo>
                    <a:pt x="216" y="264"/>
                  </a:lnTo>
                  <a:lnTo>
                    <a:pt x="213" y="268"/>
                  </a:lnTo>
                  <a:lnTo>
                    <a:pt x="210" y="271"/>
                  </a:lnTo>
                  <a:lnTo>
                    <a:pt x="208" y="275"/>
                  </a:lnTo>
                  <a:lnTo>
                    <a:pt x="204" y="277"/>
                  </a:lnTo>
                  <a:lnTo>
                    <a:pt x="202" y="281"/>
                  </a:lnTo>
                  <a:lnTo>
                    <a:pt x="198" y="283"/>
                  </a:lnTo>
                  <a:lnTo>
                    <a:pt x="195" y="286"/>
                  </a:lnTo>
                  <a:lnTo>
                    <a:pt x="191" y="288"/>
                  </a:lnTo>
                  <a:lnTo>
                    <a:pt x="188" y="291"/>
                  </a:lnTo>
                  <a:lnTo>
                    <a:pt x="183" y="292"/>
                  </a:lnTo>
                  <a:lnTo>
                    <a:pt x="179" y="294"/>
                  </a:lnTo>
                  <a:lnTo>
                    <a:pt x="174" y="295"/>
                  </a:lnTo>
                  <a:lnTo>
                    <a:pt x="170" y="297"/>
                  </a:lnTo>
                  <a:lnTo>
                    <a:pt x="165" y="298"/>
                  </a:lnTo>
                  <a:lnTo>
                    <a:pt x="160" y="299"/>
                  </a:lnTo>
                  <a:lnTo>
                    <a:pt x="154" y="300"/>
                  </a:lnTo>
                  <a:lnTo>
                    <a:pt x="149" y="301"/>
                  </a:lnTo>
                  <a:lnTo>
                    <a:pt x="143" y="303"/>
                  </a:lnTo>
                  <a:lnTo>
                    <a:pt x="137" y="303"/>
                  </a:lnTo>
                  <a:lnTo>
                    <a:pt x="130" y="303"/>
                  </a:lnTo>
                  <a:lnTo>
                    <a:pt x="123" y="304"/>
                  </a:lnTo>
                  <a:lnTo>
                    <a:pt x="116" y="304"/>
                  </a:lnTo>
                  <a:lnTo>
                    <a:pt x="0" y="30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93" name="Google Shape;1393;p110"/>
            <p:cNvSpPr/>
            <p:nvPr/>
          </p:nvSpPr>
          <p:spPr>
            <a:xfrm>
              <a:off x="293" y="1134"/>
              <a:ext cx="27" cy="18"/>
            </a:xfrm>
            <a:custGeom>
              <a:avLst/>
              <a:gdLst/>
              <a:ahLst/>
              <a:cxnLst/>
              <a:rect l="l" t="t" r="r" b="b"/>
              <a:pathLst>
                <a:path w="136" h="91" extrusionOk="0">
                  <a:moveTo>
                    <a:pt x="0" y="91"/>
                  </a:moveTo>
                  <a:lnTo>
                    <a:pt x="66" y="91"/>
                  </a:lnTo>
                  <a:lnTo>
                    <a:pt x="73" y="91"/>
                  </a:lnTo>
                  <a:lnTo>
                    <a:pt x="78" y="91"/>
                  </a:lnTo>
                  <a:lnTo>
                    <a:pt x="84" y="91"/>
                  </a:lnTo>
                  <a:lnTo>
                    <a:pt x="89" y="90"/>
                  </a:lnTo>
                  <a:lnTo>
                    <a:pt x="94" y="90"/>
                  </a:lnTo>
                  <a:lnTo>
                    <a:pt x="97" y="89"/>
                  </a:lnTo>
                  <a:lnTo>
                    <a:pt x="101" y="89"/>
                  </a:lnTo>
                  <a:lnTo>
                    <a:pt x="104" y="88"/>
                  </a:lnTo>
                  <a:lnTo>
                    <a:pt x="108" y="87"/>
                  </a:lnTo>
                  <a:lnTo>
                    <a:pt x="112" y="86"/>
                  </a:lnTo>
                  <a:lnTo>
                    <a:pt x="115" y="84"/>
                  </a:lnTo>
                  <a:lnTo>
                    <a:pt x="118" y="82"/>
                  </a:lnTo>
                  <a:lnTo>
                    <a:pt x="121" y="80"/>
                  </a:lnTo>
                  <a:lnTo>
                    <a:pt x="124" y="78"/>
                  </a:lnTo>
                  <a:lnTo>
                    <a:pt x="126" y="76"/>
                  </a:lnTo>
                  <a:lnTo>
                    <a:pt x="127" y="74"/>
                  </a:lnTo>
                  <a:lnTo>
                    <a:pt x="130" y="70"/>
                  </a:lnTo>
                  <a:lnTo>
                    <a:pt x="131" y="68"/>
                  </a:lnTo>
                  <a:lnTo>
                    <a:pt x="132" y="64"/>
                  </a:lnTo>
                  <a:lnTo>
                    <a:pt x="133" y="62"/>
                  </a:lnTo>
                  <a:lnTo>
                    <a:pt x="134" y="58"/>
                  </a:lnTo>
                  <a:lnTo>
                    <a:pt x="134" y="54"/>
                  </a:lnTo>
                  <a:lnTo>
                    <a:pt x="136" y="51"/>
                  </a:lnTo>
                  <a:lnTo>
                    <a:pt x="136" y="46"/>
                  </a:lnTo>
                  <a:lnTo>
                    <a:pt x="136" y="42"/>
                  </a:lnTo>
                  <a:lnTo>
                    <a:pt x="134" y="39"/>
                  </a:lnTo>
                  <a:lnTo>
                    <a:pt x="134" y="35"/>
                  </a:lnTo>
                  <a:lnTo>
                    <a:pt x="133" y="33"/>
                  </a:lnTo>
                  <a:lnTo>
                    <a:pt x="132" y="29"/>
                  </a:lnTo>
                  <a:lnTo>
                    <a:pt x="131" y="26"/>
                  </a:lnTo>
                  <a:lnTo>
                    <a:pt x="130" y="23"/>
                  </a:lnTo>
                  <a:lnTo>
                    <a:pt x="128" y="20"/>
                  </a:lnTo>
                  <a:lnTo>
                    <a:pt x="126" y="17"/>
                  </a:lnTo>
                  <a:lnTo>
                    <a:pt x="124" y="15"/>
                  </a:lnTo>
                  <a:lnTo>
                    <a:pt x="121" y="12"/>
                  </a:lnTo>
                  <a:lnTo>
                    <a:pt x="119" y="10"/>
                  </a:lnTo>
                  <a:lnTo>
                    <a:pt x="116" y="9"/>
                  </a:lnTo>
                  <a:lnTo>
                    <a:pt x="114" y="6"/>
                  </a:lnTo>
                  <a:lnTo>
                    <a:pt x="110" y="5"/>
                  </a:lnTo>
                  <a:lnTo>
                    <a:pt x="108" y="4"/>
                  </a:lnTo>
                  <a:lnTo>
                    <a:pt x="103" y="3"/>
                  </a:lnTo>
                  <a:lnTo>
                    <a:pt x="100" y="3"/>
                  </a:lnTo>
                  <a:lnTo>
                    <a:pt x="95" y="2"/>
                  </a:lnTo>
                  <a:lnTo>
                    <a:pt x="89" y="2"/>
                  </a:lnTo>
                  <a:lnTo>
                    <a:pt x="83" y="0"/>
                  </a:lnTo>
                  <a:lnTo>
                    <a:pt x="77" y="0"/>
                  </a:lnTo>
                  <a:lnTo>
                    <a:pt x="70" y="0"/>
                  </a:lnTo>
                  <a:lnTo>
                    <a:pt x="61" y="0"/>
                  </a:lnTo>
                  <a:lnTo>
                    <a:pt x="0" y="0"/>
                  </a:lnTo>
                  <a:lnTo>
                    <a:pt x="0" y="91"/>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94" name="Google Shape;1394;p110"/>
            <p:cNvSpPr/>
            <p:nvPr/>
          </p:nvSpPr>
          <p:spPr>
            <a:xfrm>
              <a:off x="293" y="1159"/>
              <a:ext cx="29" cy="21"/>
            </a:xfrm>
            <a:custGeom>
              <a:avLst/>
              <a:gdLst/>
              <a:ahLst/>
              <a:cxnLst/>
              <a:rect l="l" t="t" r="r" b="b"/>
              <a:pathLst>
                <a:path w="148" h="105" extrusionOk="0">
                  <a:moveTo>
                    <a:pt x="0" y="105"/>
                  </a:moveTo>
                  <a:lnTo>
                    <a:pt x="76" y="105"/>
                  </a:lnTo>
                  <a:lnTo>
                    <a:pt x="80" y="105"/>
                  </a:lnTo>
                  <a:lnTo>
                    <a:pt x="85" y="105"/>
                  </a:lnTo>
                  <a:lnTo>
                    <a:pt x="89" y="105"/>
                  </a:lnTo>
                  <a:lnTo>
                    <a:pt x="92" y="105"/>
                  </a:lnTo>
                  <a:lnTo>
                    <a:pt x="96" y="104"/>
                  </a:lnTo>
                  <a:lnTo>
                    <a:pt x="98" y="104"/>
                  </a:lnTo>
                  <a:lnTo>
                    <a:pt x="101" y="104"/>
                  </a:lnTo>
                  <a:lnTo>
                    <a:pt x="103" y="104"/>
                  </a:lnTo>
                  <a:lnTo>
                    <a:pt x="107" y="102"/>
                  </a:lnTo>
                  <a:lnTo>
                    <a:pt x="110" y="101"/>
                  </a:lnTo>
                  <a:lnTo>
                    <a:pt x="113" y="101"/>
                  </a:lnTo>
                  <a:lnTo>
                    <a:pt x="116" y="100"/>
                  </a:lnTo>
                  <a:lnTo>
                    <a:pt x="119" y="99"/>
                  </a:lnTo>
                  <a:lnTo>
                    <a:pt x="121" y="98"/>
                  </a:lnTo>
                  <a:lnTo>
                    <a:pt x="125" y="96"/>
                  </a:lnTo>
                  <a:lnTo>
                    <a:pt x="127" y="95"/>
                  </a:lnTo>
                  <a:lnTo>
                    <a:pt x="128" y="93"/>
                  </a:lnTo>
                  <a:lnTo>
                    <a:pt x="131" y="92"/>
                  </a:lnTo>
                  <a:lnTo>
                    <a:pt x="133" y="90"/>
                  </a:lnTo>
                  <a:lnTo>
                    <a:pt x="136" y="88"/>
                  </a:lnTo>
                  <a:lnTo>
                    <a:pt x="137" y="86"/>
                  </a:lnTo>
                  <a:lnTo>
                    <a:pt x="139" y="83"/>
                  </a:lnTo>
                  <a:lnTo>
                    <a:pt x="140" y="81"/>
                  </a:lnTo>
                  <a:lnTo>
                    <a:pt x="142" y="78"/>
                  </a:lnTo>
                  <a:lnTo>
                    <a:pt x="143" y="75"/>
                  </a:lnTo>
                  <a:lnTo>
                    <a:pt x="144" y="72"/>
                  </a:lnTo>
                  <a:lnTo>
                    <a:pt x="145" y="69"/>
                  </a:lnTo>
                  <a:lnTo>
                    <a:pt x="146" y="66"/>
                  </a:lnTo>
                  <a:lnTo>
                    <a:pt x="148" y="63"/>
                  </a:lnTo>
                  <a:lnTo>
                    <a:pt x="148" y="59"/>
                  </a:lnTo>
                  <a:lnTo>
                    <a:pt x="148" y="56"/>
                  </a:lnTo>
                  <a:lnTo>
                    <a:pt x="148" y="52"/>
                  </a:lnTo>
                  <a:lnTo>
                    <a:pt x="148" y="48"/>
                  </a:lnTo>
                  <a:lnTo>
                    <a:pt x="148" y="45"/>
                  </a:lnTo>
                  <a:lnTo>
                    <a:pt x="146" y="40"/>
                  </a:lnTo>
                  <a:lnTo>
                    <a:pt x="146" y="36"/>
                  </a:lnTo>
                  <a:lnTo>
                    <a:pt x="144" y="33"/>
                  </a:lnTo>
                  <a:lnTo>
                    <a:pt x="143" y="29"/>
                  </a:lnTo>
                  <a:lnTo>
                    <a:pt x="142" y="26"/>
                  </a:lnTo>
                  <a:lnTo>
                    <a:pt x="139" y="23"/>
                  </a:lnTo>
                  <a:lnTo>
                    <a:pt x="137" y="20"/>
                  </a:lnTo>
                  <a:lnTo>
                    <a:pt x="134" y="17"/>
                  </a:lnTo>
                  <a:lnTo>
                    <a:pt x="132" y="15"/>
                  </a:lnTo>
                  <a:lnTo>
                    <a:pt x="128" y="12"/>
                  </a:lnTo>
                  <a:lnTo>
                    <a:pt x="126" y="10"/>
                  </a:lnTo>
                  <a:lnTo>
                    <a:pt x="122" y="9"/>
                  </a:lnTo>
                  <a:lnTo>
                    <a:pt x="119" y="6"/>
                  </a:lnTo>
                  <a:lnTo>
                    <a:pt x="115" y="5"/>
                  </a:lnTo>
                  <a:lnTo>
                    <a:pt x="112" y="4"/>
                  </a:lnTo>
                  <a:lnTo>
                    <a:pt x="107" y="3"/>
                  </a:lnTo>
                  <a:lnTo>
                    <a:pt x="102" y="3"/>
                  </a:lnTo>
                  <a:lnTo>
                    <a:pt x="96" y="2"/>
                  </a:lnTo>
                  <a:lnTo>
                    <a:pt x="90" y="2"/>
                  </a:lnTo>
                  <a:lnTo>
                    <a:pt x="84" y="0"/>
                  </a:lnTo>
                  <a:lnTo>
                    <a:pt x="78" y="0"/>
                  </a:lnTo>
                  <a:lnTo>
                    <a:pt x="71" y="0"/>
                  </a:lnTo>
                  <a:lnTo>
                    <a:pt x="0" y="0"/>
                  </a:lnTo>
                  <a:lnTo>
                    <a:pt x="0" y="105"/>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95" name="Google Shape;1395;p110"/>
            <p:cNvSpPr/>
            <p:nvPr/>
          </p:nvSpPr>
          <p:spPr>
            <a:xfrm>
              <a:off x="341" y="1142"/>
              <a:ext cx="24" cy="45"/>
            </a:xfrm>
            <a:custGeom>
              <a:avLst/>
              <a:gdLst/>
              <a:ahLst/>
              <a:cxnLst/>
              <a:rect l="l" t="t" r="r" b="b"/>
              <a:pathLst>
                <a:path w="119" h="226" extrusionOk="0">
                  <a:moveTo>
                    <a:pt x="0" y="226"/>
                  </a:moveTo>
                  <a:lnTo>
                    <a:pt x="0" y="5"/>
                  </a:lnTo>
                  <a:lnTo>
                    <a:pt x="34" y="5"/>
                  </a:lnTo>
                  <a:lnTo>
                    <a:pt x="34" y="39"/>
                  </a:lnTo>
                  <a:lnTo>
                    <a:pt x="36" y="34"/>
                  </a:lnTo>
                  <a:lnTo>
                    <a:pt x="40" y="28"/>
                  </a:lnTo>
                  <a:lnTo>
                    <a:pt x="42" y="24"/>
                  </a:lnTo>
                  <a:lnTo>
                    <a:pt x="46" y="20"/>
                  </a:lnTo>
                  <a:lnTo>
                    <a:pt x="48" y="16"/>
                  </a:lnTo>
                  <a:lnTo>
                    <a:pt x="52" y="12"/>
                  </a:lnTo>
                  <a:lnTo>
                    <a:pt x="54" y="10"/>
                  </a:lnTo>
                  <a:lnTo>
                    <a:pt x="56" y="9"/>
                  </a:lnTo>
                  <a:lnTo>
                    <a:pt x="60" y="6"/>
                  </a:lnTo>
                  <a:lnTo>
                    <a:pt x="62" y="5"/>
                  </a:lnTo>
                  <a:lnTo>
                    <a:pt x="66" y="4"/>
                  </a:lnTo>
                  <a:lnTo>
                    <a:pt x="68" y="3"/>
                  </a:lnTo>
                  <a:lnTo>
                    <a:pt x="71" y="2"/>
                  </a:lnTo>
                  <a:lnTo>
                    <a:pt x="74" y="2"/>
                  </a:lnTo>
                  <a:lnTo>
                    <a:pt x="78" y="0"/>
                  </a:lnTo>
                  <a:lnTo>
                    <a:pt x="80" y="0"/>
                  </a:lnTo>
                  <a:lnTo>
                    <a:pt x="85" y="0"/>
                  </a:lnTo>
                  <a:lnTo>
                    <a:pt x="90" y="2"/>
                  </a:lnTo>
                  <a:lnTo>
                    <a:pt x="95" y="3"/>
                  </a:lnTo>
                  <a:lnTo>
                    <a:pt x="100" y="4"/>
                  </a:lnTo>
                  <a:lnTo>
                    <a:pt x="104" y="5"/>
                  </a:lnTo>
                  <a:lnTo>
                    <a:pt x="109" y="8"/>
                  </a:lnTo>
                  <a:lnTo>
                    <a:pt x="114" y="10"/>
                  </a:lnTo>
                  <a:lnTo>
                    <a:pt x="119" y="12"/>
                  </a:lnTo>
                  <a:lnTo>
                    <a:pt x="107" y="47"/>
                  </a:lnTo>
                  <a:lnTo>
                    <a:pt x="103" y="46"/>
                  </a:lnTo>
                  <a:lnTo>
                    <a:pt x="100" y="44"/>
                  </a:lnTo>
                  <a:lnTo>
                    <a:pt x="96" y="42"/>
                  </a:lnTo>
                  <a:lnTo>
                    <a:pt x="92" y="41"/>
                  </a:lnTo>
                  <a:lnTo>
                    <a:pt x="89" y="40"/>
                  </a:lnTo>
                  <a:lnTo>
                    <a:pt x="86" y="40"/>
                  </a:lnTo>
                  <a:lnTo>
                    <a:pt x="83" y="40"/>
                  </a:lnTo>
                  <a:lnTo>
                    <a:pt x="79" y="39"/>
                  </a:lnTo>
                  <a:lnTo>
                    <a:pt x="76" y="40"/>
                  </a:lnTo>
                  <a:lnTo>
                    <a:pt x="73" y="40"/>
                  </a:lnTo>
                  <a:lnTo>
                    <a:pt x="70" y="40"/>
                  </a:lnTo>
                  <a:lnTo>
                    <a:pt x="67" y="41"/>
                  </a:lnTo>
                  <a:lnTo>
                    <a:pt x="65" y="42"/>
                  </a:lnTo>
                  <a:lnTo>
                    <a:pt x="62" y="44"/>
                  </a:lnTo>
                  <a:lnTo>
                    <a:pt x="60" y="45"/>
                  </a:lnTo>
                  <a:lnTo>
                    <a:pt x="58" y="47"/>
                  </a:lnTo>
                  <a:lnTo>
                    <a:pt x="55" y="48"/>
                  </a:lnTo>
                  <a:lnTo>
                    <a:pt x="53" y="51"/>
                  </a:lnTo>
                  <a:lnTo>
                    <a:pt x="50" y="53"/>
                  </a:lnTo>
                  <a:lnTo>
                    <a:pt x="49" y="55"/>
                  </a:lnTo>
                  <a:lnTo>
                    <a:pt x="47" y="58"/>
                  </a:lnTo>
                  <a:lnTo>
                    <a:pt x="46" y="60"/>
                  </a:lnTo>
                  <a:lnTo>
                    <a:pt x="44" y="64"/>
                  </a:lnTo>
                  <a:lnTo>
                    <a:pt x="43" y="67"/>
                  </a:lnTo>
                  <a:lnTo>
                    <a:pt x="42" y="72"/>
                  </a:lnTo>
                  <a:lnTo>
                    <a:pt x="41" y="77"/>
                  </a:lnTo>
                  <a:lnTo>
                    <a:pt x="40" y="82"/>
                  </a:lnTo>
                  <a:lnTo>
                    <a:pt x="38" y="88"/>
                  </a:lnTo>
                  <a:lnTo>
                    <a:pt x="38" y="93"/>
                  </a:lnTo>
                  <a:lnTo>
                    <a:pt x="37" y="99"/>
                  </a:lnTo>
                  <a:lnTo>
                    <a:pt x="37" y="105"/>
                  </a:lnTo>
                  <a:lnTo>
                    <a:pt x="37" y="111"/>
                  </a:lnTo>
                  <a:lnTo>
                    <a:pt x="37" y="226"/>
                  </a:lnTo>
                  <a:lnTo>
                    <a:pt x="0" y="226"/>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96" name="Google Shape;1396;p110"/>
            <p:cNvSpPr/>
            <p:nvPr/>
          </p:nvSpPr>
          <p:spPr>
            <a:xfrm>
              <a:off x="369" y="1127"/>
              <a:ext cx="8" cy="8"/>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397" name="Google Shape;1397;p110"/>
            <p:cNvSpPr/>
            <p:nvPr/>
          </p:nvSpPr>
          <p:spPr>
            <a:xfrm>
              <a:off x="369" y="1143"/>
              <a:ext cx="8" cy="44"/>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398" name="Google Shape;1398;p110"/>
            <p:cNvSpPr/>
            <p:nvPr/>
          </p:nvSpPr>
          <p:spPr>
            <a:xfrm>
              <a:off x="385" y="1127"/>
              <a:ext cx="38" cy="61"/>
            </a:xfrm>
            <a:custGeom>
              <a:avLst/>
              <a:gdLst/>
              <a:ahLst/>
              <a:cxnLst/>
              <a:rect l="l" t="t" r="r" b="b"/>
              <a:pathLst>
                <a:path w="191" h="309" extrusionOk="0">
                  <a:moveTo>
                    <a:pt x="156" y="304"/>
                  </a:moveTo>
                  <a:lnTo>
                    <a:pt x="156" y="276"/>
                  </a:lnTo>
                  <a:lnTo>
                    <a:pt x="151" y="283"/>
                  </a:lnTo>
                  <a:lnTo>
                    <a:pt x="144" y="291"/>
                  </a:lnTo>
                  <a:lnTo>
                    <a:pt x="138" y="295"/>
                  </a:lnTo>
                  <a:lnTo>
                    <a:pt x="131" y="300"/>
                  </a:lnTo>
                  <a:lnTo>
                    <a:pt x="122" y="304"/>
                  </a:lnTo>
                  <a:lnTo>
                    <a:pt x="114" y="306"/>
                  </a:lnTo>
                  <a:lnTo>
                    <a:pt x="104" y="307"/>
                  </a:lnTo>
                  <a:lnTo>
                    <a:pt x="95" y="309"/>
                  </a:lnTo>
                  <a:lnTo>
                    <a:pt x="88" y="309"/>
                  </a:lnTo>
                  <a:lnTo>
                    <a:pt x="82" y="307"/>
                  </a:lnTo>
                  <a:lnTo>
                    <a:pt x="76" y="306"/>
                  </a:lnTo>
                  <a:lnTo>
                    <a:pt x="70" y="305"/>
                  </a:lnTo>
                  <a:lnTo>
                    <a:pt x="64" y="303"/>
                  </a:lnTo>
                  <a:lnTo>
                    <a:pt x="58" y="300"/>
                  </a:lnTo>
                  <a:lnTo>
                    <a:pt x="52" y="298"/>
                  </a:lnTo>
                  <a:lnTo>
                    <a:pt x="47" y="294"/>
                  </a:lnTo>
                  <a:lnTo>
                    <a:pt x="41" y="291"/>
                  </a:lnTo>
                  <a:lnTo>
                    <a:pt x="36" y="286"/>
                  </a:lnTo>
                  <a:lnTo>
                    <a:pt x="31" y="281"/>
                  </a:lnTo>
                  <a:lnTo>
                    <a:pt x="26" y="276"/>
                  </a:lnTo>
                  <a:lnTo>
                    <a:pt x="23" y="271"/>
                  </a:lnTo>
                  <a:lnTo>
                    <a:pt x="19" y="265"/>
                  </a:lnTo>
                  <a:lnTo>
                    <a:pt x="16" y="259"/>
                  </a:lnTo>
                  <a:lnTo>
                    <a:pt x="12" y="253"/>
                  </a:lnTo>
                  <a:lnTo>
                    <a:pt x="10" y="247"/>
                  </a:lnTo>
                  <a:lnTo>
                    <a:pt x="7" y="240"/>
                  </a:lnTo>
                  <a:lnTo>
                    <a:pt x="5" y="233"/>
                  </a:lnTo>
                  <a:lnTo>
                    <a:pt x="4" y="226"/>
                  </a:lnTo>
                  <a:lnTo>
                    <a:pt x="1" y="217"/>
                  </a:lnTo>
                  <a:lnTo>
                    <a:pt x="1" y="210"/>
                  </a:lnTo>
                  <a:lnTo>
                    <a:pt x="0" y="202"/>
                  </a:lnTo>
                  <a:lnTo>
                    <a:pt x="0" y="193"/>
                  </a:lnTo>
                  <a:lnTo>
                    <a:pt x="0" y="185"/>
                  </a:lnTo>
                  <a:lnTo>
                    <a:pt x="1" y="178"/>
                  </a:lnTo>
                  <a:lnTo>
                    <a:pt x="1" y="169"/>
                  </a:lnTo>
                  <a:lnTo>
                    <a:pt x="2" y="162"/>
                  </a:lnTo>
                  <a:lnTo>
                    <a:pt x="5" y="155"/>
                  </a:lnTo>
                  <a:lnTo>
                    <a:pt x="6" y="148"/>
                  </a:lnTo>
                  <a:lnTo>
                    <a:pt x="8" y="141"/>
                  </a:lnTo>
                  <a:lnTo>
                    <a:pt x="11" y="133"/>
                  </a:lnTo>
                  <a:lnTo>
                    <a:pt x="14" y="127"/>
                  </a:lnTo>
                  <a:lnTo>
                    <a:pt x="17" y="122"/>
                  </a:lnTo>
                  <a:lnTo>
                    <a:pt x="20" y="116"/>
                  </a:lnTo>
                  <a:lnTo>
                    <a:pt x="25" y="111"/>
                  </a:lnTo>
                  <a:lnTo>
                    <a:pt x="29" y="106"/>
                  </a:lnTo>
                  <a:lnTo>
                    <a:pt x="34" y="101"/>
                  </a:lnTo>
                  <a:lnTo>
                    <a:pt x="38" y="96"/>
                  </a:lnTo>
                  <a:lnTo>
                    <a:pt x="44" y="93"/>
                  </a:lnTo>
                  <a:lnTo>
                    <a:pt x="49" y="89"/>
                  </a:lnTo>
                  <a:lnTo>
                    <a:pt x="55" y="87"/>
                  </a:lnTo>
                  <a:lnTo>
                    <a:pt x="61" y="84"/>
                  </a:lnTo>
                  <a:lnTo>
                    <a:pt x="67" y="82"/>
                  </a:lnTo>
                  <a:lnTo>
                    <a:pt x="73" y="81"/>
                  </a:lnTo>
                  <a:lnTo>
                    <a:pt x="79" y="80"/>
                  </a:lnTo>
                  <a:lnTo>
                    <a:pt x="86" y="80"/>
                  </a:lnTo>
                  <a:lnTo>
                    <a:pt x="94" y="78"/>
                  </a:lnTo>
                  <a:lnTo>
                    <a:pt x="98" y="78"/>
                  </a:lnTo>
                  <a:lnTo>
                    <a:pt x="103" y="80"/>
                  </a:lnTo>
                  <a:lnTo>
                    <a:pt x="107" y="80"/>
                  </a:lnTo>
                  <a:lnTo>
                    <a:pt x="112" y="81"/>
                  </a:lnTo>
                  <a:lnTo>
                    <a:pt x="116" y="82"/>
                  </a:lnTo>
                  <a:lnTo>
                    <a:pt x="120" y="83"/>
                  </a:lnTo>
                  <a:lnTo>
                    <a:pt x="125" y="86"/>
                  </a:lnTo>
                  <a:lnTo>
                    <a:pt x="128" y="87"/>
                  </a:lnTo>
                  <a:lnTo>
                    <a:pt x="132" y="89"/>
                  </a:lnTo>
                  <a:lnTo>
                    <a:pt x="136" y="92"/>
                  </a:lnTo>
                  <a:lnTo>
                    <a:pt x="139" y="94"/>
                  </a:lnTo>
                  <a:lnTo>
                    <a:pt x="143" y="96"/>
                  </a:lnTo>
                  <a:lnTo>
                    <a:pt x="145" y="100"/>
                  </a:lnTo>
                  <a:lnTo>
                    <a:pt x="149" y="102"/>
                  </a:lnTo>
                  <a:lnTo>
                    <a:pt x="151" y="106"/>
                  </a:lnTo>
                  <a:lnTo>
                    <a:pt x="154" y="110"/>
                  </a:lnTo>
                  <a:lnTo>
                    <a:pt x="154" y="0"/>
                  </a:lnTo>
                  <a:lnTo>
                    <a:pt x="191" y="0"/>
                  </a:lnTo>
                  <a:lnTo>
                    <a:pt x="191" y="304"/>
                  </a:lnTo>
                  <a:lnTo>
                    <a:pt x="156" y="30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399" name="Google Shape;1399;p110"/>
            <p:cNvSpPr/>
            <p:nvPr/>
          </p:nvSpPr>
          <p:spPr>
            <a:xfrm>
              <a:off x="393" y="1149"/>
              <a:ext cx="24" cy="33"/>
            </a:xfrm>
            <a:custGeom>
              <a:avLst/>
              <a:gdLst/>
              <a:ahLst/>
              <a:cxnLst/>
              <a:rect l="l" t="t" r="r" b="b"/>
              <a:pathLst>
                <a:path w="119" h="167" extrusionOk="0">
                  <a:moveTo>
                    <a:pt x="0" y="83"/>
                  </a:moveTo>
                  <a:lnTo>
                    <a:pt x="0" y="94"/>
                  </a:lnTo>
                  <a:lnTo>
                    <a:pt x="2" y="104"/>
                  </a:lnTo>
                  <a:lnTo>
                    <a:pt x="3" y="112"/>
                  </a:lnTo>
                  <a:lnTo>
                    <a:pt x="5" y="121"/>
                  </a:lnTo>
                  <a:lnTo>
                    <a:pt x="8" y="128"/>
                  </a:lnTo>
                  <a:lnTo>
                    <a:pt x="10" y="135"/>
                  </a:lnTo>
                  <a:lnTo>
                    <a:pt x="14" y="141"/>
                  </a:lnTo>
                  <a:lnTo>
                    <a:pt x="18" y="147"/>
                  </a:lnTo>
                  <a:lnTo>
                    <a:pt x="23" y="152"/>
                  </a:lnTo>
                  <a:lnTo>
                    <a:pt x="28" y="157"/>
                  </a:lnTo>
                  <a:lnTo>
                    <a:pt x="33" y="160"/>
                  </a:lnTo>
                  <a:lnTo>
                    <a:pt x="38" y="163"/>
                  </a:lnTo>
                  <a:lnTo>
                    <a:pt x="42" y="165"/>
                  </a:lnTo>
                  <a:lnTo>
                    <a:pt x="48" y="166"/>
                  </a:lnTo>
                  <a:lnTo>
                    <a:pt x="54" y="167"/>
                  </a:lnTo>
                  <a:lnTo>
                    <a:pt x="60" y="167"/>
                  </a:lnTo>
                  <a:lnTo>
                    <a:pt x="66" y="167"/>
                  </a:lnTo>
                  <a:lnTo>
                    <a:pt x="72" y="166"/>
                  </a:lnTo>
                  <a:lnTo>
                    <a:pt x="77" y="165"/>
                  </a:lnTo>
                  <a:lnTo>
                    <a:pt x="83" y="163"/>
                  </a:lnTo>
                  <a:lnTo>
                    <a:pt x="88" y="160"/>
                  </a:lnTo>
                  <a:lnTo>
                    <a:pt x="93" y="157"/>
                  </a:lnTo>
                  <a:lnTo>
                    <a:pt x="98" y="153"/>
                  </a:lnTo>
                  <a:lnTo>
                    <a:pt x="101" y="148"/>
                  </a:lnTo>
                  <a:lnTo>
                    <a:pt x="106" y="142"/>
                  </a:lnTo>
                  <a:lnTo>
                    <a:pt x="110" y="136"/>
                  </a:lnTo>
                  <a:lnTo>
                    <a:pt x="112" y="130"/>
                  </a:lnTo>
                  <a:lnTo>
                    <a:pt x="114" y="123"/>
                  </a:lnTo>
                  <a:lnTo>
                    <a:pt x="117" y="115"/>
                  </a:lnTo>
                  <a:lnTo>
                    <a:pt x="118" y="106"/>
                  </a:lnTo>
                  <a:lnTo>
                    <a:pt x="118" y="97"/>
                  </a:lnTo>
                  <a:lnTo>
                    <a:pt x="119" y="87"/>
                  </a:lnTo>
                  <a:lnTo>
                    <a:pt x="118" y="76"/>
                  </a:lnTo>
                  <a:lnTo>
                    <a:pt x="118" y="65"/>
                  </a:lnTo>
                  <a:lnTo>
                    <a:pt x="117" y="56"/>
                  </a:lnTo>
                  <a:lnTo>
                    <a:pt x="114" y="47"/>
                  </a:lnTo>
                  <a:lnTo>
                    <a:pt x="112" y="40"/>
                  </a:lnTo>
                  <a:lnTo>
                    <a:pt x="108" y="33"/>
                  </a:lnTo>
                  <a:lnTo>
                    <a:pt x="106" y="26"/>
                  </a:lnTo>
                  <a:lnTo>
                    <a:pt x="101" y="21"/>
                  </a:lnTo>
                  <a:lnTo>
                    <a:pt x="96" y="16"/>
                  </a:lnTo>
                  <a:lnTo>
                    <a:pt x="92" y="12"/>
                  </a:lnTo>
                  <a:lnTo>
                    <a:pt x="87" y="8"/>
                  </a:lnTo>
                  <a:lnTo>
                    <a:pt x="82" y="4"/>
                  </a:lnTo>
                  <a:lnTo>
                    <a:pt x="76" y="3"/>
                  </a:lnTo>
                  <a:lnTo>
                    <a:pt x="71" y="1"/>
                  </a:lnTo>
                  <a:lnTo>
                    <a:pt x="65" y="0"/>
                  </a:lnTo>
                  <a:lnTo>
                    <a:pt x="58" y="0"/>
                  </a:lnTo>
                  <a:lnTo>
                    <a:pt x="52" y="0"/>
                  </a:lnTo>
                  <a:lnTo>
                    <a:pt x="46" y="1"/>
                  </a:lnTo>
                  <a:lnTo>
                    <a:pt x="41" y="2"/>
                  </a:lnTo>
                  <a:lnTo>
                    <a:pt x="35" y="4"/>
                  </a:lnTo>
                  <a:lnTo>
                    <a:pt x="30" y="8"/>
                  </a:lnTo>
                  <a:lnTo>
                    <a:pt x="26" y="12"/>
                  </a:lnTo>
                  <a:lnTo>
                    <a:pt x="21" y="15"/>
                  </a:lnTo>
                  <a:lnTo>
                    <a:pt x="17" y="20"/>
                  </a:lnTo>
                  <a:lnTo>
                    <a:pt x="14" y="25"/>
                  </a:lnTo>
                  <a:lnTo>
                    <a:pt x="10" y="32"/>
                  </a:lnTo>
                  <a:lnTo>
                    <a:pt x="6" y="38"/>
                  </a:lnTo>
                  <a:lnTo>
                    <a:pt x="4" y="46"/>
                  </a:lnTo>
                  <a:lnTo>
                    <a:pt x="3" y="55"/>
                  </a:lnTo>
                  <a:lnTo>
                    <a:pt x="2" y="63"/>
                  </a:lnTo>
                  <a:lnTo>
                    <a:pt x="0" y="73"/>
                  </a:lnTo>
                  <a:lnTo>
                    <a:pt x="0" y="8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00" name="Google Shape;1400;p110"/>
            <p:cNvSpPr/>
            <p:nvPr/>
          </p:nvSpPr>
          <p:spPr>
            <a:xfrm>
              <a:off x="432" y="1142"/>
              <a:ext cx="39" cy="63"/>
            </a:xfrm>
            <a:custGeom>
              <a:avLst/>
              <a:gdLst/>
              <a:ahLst/>
              <a:cxnLst/>
              <a:rect l="l" t="t" r="r" b="b"/>
              <a:pathLst>
                <a:path w="193" h="315" extrusionOk="0">
                  <a:moveTo>
                    <a:pt x="7" y="244"/>
                  </a:moveTo>
                  <a:lnTo>
                    <a:pt x="43" y="249"/>
                  </a:lnTo>
                  <a:lnTo>
                    <a:pt x="45" y="253"/>
                  </a:lnTo>
                  <a:lnTo>
                    <a:pt x="46" y="257"/>
                  </a:lnTo>
                  <a:lnTo>
                    <a:pt x="47" y="261"/>
                  </a:lnTo>
                  <a:lnTo>
                    <a:pt x="48" y="263"/>
                  </a:lnTo>
                  <a:lnTo>
                    <a:pt x="49" y="267"/>
                  </a:lnTo>
                  <a:lnTo>
                    <a:pt x="52" y="269"/>
                  </a:lnTo>
                  <a:lnTo>
                    <a:pt x="54" y="271"/>
                  </a:lnTo>
                  <a:lnTo>
                    <a:pt x="57" y="274"/>
                  </a:lnTo>
                  <a:lnTo>
                    <a:pt x="60" y="276"/>
                  </a:lnTo>
                  <a:lnTo>
                    <a:pt x="64" y="279"/>
                  </a:lnTo>
                  <a:lnTo>
                    <a:pt x="69" y="280"/>
                  </a:lnTo>
                  <a:lnTo>
                    <a:pt x="72" y="281"/>
                  </a:lnTo>
                  <a:lnTo>
                    <a:pt x="77" y="282"/>
                  </a:lnTo>
                  <a:lnTo>
                    <a:pt x="83" y="283"/>
                  </a:lnTo>
                  <a:lnTo>
                    <a:pt x="88" y="283"/>
                  </a:lnTo>
                  <a:lnTo>
                    <a:pt x="94" y="283"/>
                  </a:lnTo>
                  <a:lnTo>
                    <a:pt x="101" y="283"/>
                  </a:lnTo>
                  <a:lnTo>
                    <a:pt x="106" y="283"/>
                  </a:lnTo>
                  <a:lnTo>
                    <a:pt x="112" y="282"/>
                  </a:lnTo>
                  <a:lnTo>
                    <a:pt x="117" y="281"/>
                  </a:lnTo>
                  <a:lnTo>
                    <a:pt x="121" y="280"/>
                  </a:lnTo>
                  <a:lnTo>
                    <a:pt x="126" y="279"/>
                  </a:lnTo>
                  <a:lnTo>
                    <a:pt x="131" y="276"/>
                  </a:lnTo>
                  <a:lnTo>
                    <a:pt x="135" y="274"/>
                  </a:lnTo>
                  <a:lnTo>
                    <a:pt x="137" y="271"/>
                  </a:lnTo>
                  <a:lnTo>
                    <a:pt x="141" y="268"/>
                  </a:lnTo>
                  <a:lnTo>
                    <a:pt x="143" y="264"/>
                  </a:lnTo>
                  <a:lnTo>
                    <a:pt x="145" y="261"/>
                  </a:lnTo>
                  <a:lnTo>
                    <a:pt x="148" y="257"/>
                  </a:lnTo>
                  <a:lnTo>
                    <a:pt x="150" y="253"/>
                  </a:lnTo>
                  <a:lnTo>
                    <a:pt x="151" y="249"/>
                  </a:lnTo>
                  <a:lnTo>
                    <a:pt x="153" y="245"/>
                  </a:lnTo>
                  <a:lnTo>
                    <a:pt x="154" y="241"/>
                  </a:lnTo>
                  <a:lnTo>
                    <a:pt x="155" y="238"/>
                  </a:lnTo>
                  <a:lnTo>
                    <a:pt x="155" y="233"/>
                  </a:lnTo>
                  <a:lnTo>
                    <a:pt x="155" y="227"/>
                  </a:lnTo>
                  <a:lnTo>
                    <a:pt x="155" y="221"/>
                  </a:lnTo>
                  <a:lnTo>
                    <a:pt x="156" y="214"/>
                  </a:lnTo>
                  <a:lnTo>
                    <a:pt x="156" y="205"/>
                  </a:lnTo>
                  <a:lnTo>
                    <a:pt x="156" y="197"/>
                  </a:lnTo>
                  <a:lnTo>
                    <a:pt x="149" y="203"/>
                  </a:lnTo>
                  <a:lnTo>
                    <a:pt x="143" y="209"/>
                  </a:lnTo>
                  <a:lnTo>
                    <a:pt x="136" y="214"/>
                  </a:lnTo>
                  <a:lnTo>
                    <a:pt x="129" y="219"/>
                  </a:lnTo>
                  <a:lnTo>
                    <a:pt x="120" y="221"/>
                  </a:lnTo>
                  <a:lnTo>
                    <a:pt x="113" y="223"/>
                  </a:lnTo>
                  <a:lnTo>
                    <a:pt x="103" y="225"/>
                  </a:lnTo>
                  <a:lnTo>
                    <a:pt x="95" y="226"/>
                  </a:lnTo>
                  <a:lnTo>
                    <a:pt x="84" y="225"/>
                  </a:lnTo>
                  <a:lnTo>
                    <a:pt x="73" y="223"/>
                  </a:lnTo>
                  <a:lnTo>
                    <a:pt x="64" y="221"/>
                  </a:lnTo>
                  <a:lnTo>
                    <a:pt x="54" y="217"/>
                  </a:lnTo>
                  <a:lnTo>
                    <a:pt x="46" y="213"/>
                  </a:lnTo>
                  <a:lnTo>
                    <a:pt x="39" y="207"/>
                  </a:lnTo>
                  <a:lnTo>
                    <a:pt x="31" y="201"/>
                  </a:lnTo>
                  <a:lnTo>
                    <a:pt x="25" y="192"/>
                  </a:lnTo>
                  <a:lnTo>
                    <a:pt x="19" y="184"/>
                  </a:lnTo>
                  <a:lnTo>
                    <a:pt x="13" y="175"/>
                  </a:lnTo>
                  <a:lnTo>
                    <a:pt x="10" y="167"/>
                  </a:lnTo>
                  <a:lnTo>
                    <a:pt x="6" y="156"/>
                  </a:lnTo>
                  <a:lnTo>
                    <a:pt x="4" y="147"/>
                  </a:lnTo>
                  <a:lnTo>
                    <a:pt x="1" y="136"/>
                  </a:lnTo>
                  <a:lnTo>
                    <a:pt x="0" y="125"/>
                  </a:lnTo>
                  <a:lnTo>
                    <a:pt x="0" y="114"/>
                  </a:lnTo>
                  <a:lnTo>
                    <a:pt x="0" y="107"/>
                  </a:lnTo>
                  <a:lnTo>
                    <a:pt x="0" y="99"/>
                  </a:lnTo>
                  <a:lnTo>
                    <a:pt x="1" y="91"/>
                  </a:lnTo>
                  <a:lnTo>
                    <a:pt x="3" y="84"/>
                  </a:lnTo>
                  <a:lnTo>
                    <a:pt x="4" y="77"/>
                  </a:lnTo>
                  <a:lnTo>
                    <a:pt x="6" y="70"/>
                  </a:lnTo>
                  <a:lnTo>
                    <a:pt x="9" y="63"/>
                  </a:lnTo>
                  <a:lnTo>
                    <a:pt x="11" y="57"/>
                  </a:lnTo>
                  <a:lnTo>
                    <a:pt x="15" y="49"/>
                  </a:lnTo>
                  <a:lnTo>
                    <a:pt x="18" y="44"/>
                  </a:lnTo>
                  <a:lnTo>
                    <a:pt x="22" y="38"/>
                  </a:lnTo>
                  <a:lnTo>
                    <a:pt x="25" y="33"/>
                  </a:lnTo>
                  <a:lnTo>
                    <a:pt x="30" y="28"/>
                  </a:lnTo>
                  <a:lnTo>
                    <a:pt x="34" y="23"/>
                  </a:lnTo>
                  <a:lnTo>
                    <a:pt x="39" y="20"/>
                  </a:lnTo>
                  <a:lnTo>
                    <a:pt x="45" y="15"/>
                  </a:lnTo>
                  <a:lnTo>
                    <a:pt x="49" y="12"/>
                  </a:lnTo>
                  <a:lnTo>
                    <a:pt x="55" y="9"/>
                  </a:lnTo>
                  <a:lnTo>
                    <a:pt x="61" y="6"/>
                  </a:lnTo>
                  <a:lnTo>
                    <a:pt x="67" y="4"/>
                  </a:lnTo>
                  <a:lnTo>
                    <a:pt x="75" y="3"/>
                  </a:lnTo>
                  <a:lnTo>
                    <a:pt x="81" y="2"/>
                  </a:lnTo>
                  <a:lnTo>
                    <a:pt x="88" y="2"/>
                  </a:lnTo>
                  <a:lnTo>
                    <a:pt x="95" y="0"/>
                  </a:lnTo>
                  <a:lnTo>
                    <a:pt x="105" y="2"/>
                  </a:lnTo>
                  <a:lnTo>
                    <a:pt x="114" y="3"/>
                  </a:lnTo>
                  <a:lnTo>
                    <a:pt x="123" y="5"/>
                  </a:lnTo>
                  <a:lnTo>
                    <a:pt x="131" y="9"/>
                  </a:lnTo>
                  <a:lnTo>
                    <a:pt x="138" y="14"/>
                  </a:lnTo>
                  <a:lnTo>
                    <a:pt x="145" y="18"/>
                  </a:lnTo>
                  <a:lnTo>
                    <a:pt x="153" y="24"/>
                  </a:lnTo>
                  <a:lnTo>
                    <a:pt x="160" y="33"/>
                  </a:lnTo>
                  <a:lnTo>
                    <a:pt x="160" y="5"/>
                  </a:lnTo>
                  <a:lnTo>
                    <a:pt x="193" y="5"/>
                  </a:lnTo>
                  <a:lnTo>
                    <a:pt x="193" y="196"/>
                  </a:lnTo>
                  <a:lnTo>
                    <a:pt x="193" y="208"/>
                  </a:lnTo>
                  <a:lnTo>
                    <a:pt x="193" y="220"/>
                  </a:lnTo>
                  <a:lnTo>
                    <a:pt x="192" y="229"/>
                  </a:lnTo>
                  <a:lnTo>
                    <a:pt x="191" y="239"/>
                  </a:lnTo>
                  <a:lnTo>
                    <a:pt x="190" y="249"/>
                  </a:lnTo>
                  <a:lnTo>
                    <a:pt x="187" y="256"/>
                  </a:lnTo>
                  <a:lnTo>
                    <a:pt x="186" y="263"/>
                  </a:lnTo>
                  <a:lnTo>
                    <a:pt x="184" y="269"/>
                  </a:lnTo>
                  <a:lnTo>
                    <a:pt x="180" y="274"/>
                  </a:lnTo>
                  <a:lnTo>
                    <a:pt x="178" y="279"/>
                  </a:lnTo>
                  <a:lnTo>
                    <a:pt x="174" y="283"/>
                  </a:lnTo>
                  <a:lnTo>
                    <a:pt x="169" y="288"/>
                  </a:lnTo>
                  <a:lnTo>
                    <a:pt x="166" y="292"/>
                  </a:lnTo>
                  <a:lnTo>
                    <a:pt x="161" y="295"/>
                  </a:lnTo>
                  <a:lnTo>
                    <a:pt x="156" y="299"/>
                  </a:lnTo>
                  <a:lnTo>
                    <a:pt x="150" y="303"/>
                  </a:lnTo>
                  <a:lnTo>
                    <a:pt x="144" y="305"/>
                  </a:lnTo>
                  <a:lnTo>
                    <a:pt x="138" y="307"/>
                  </a:lnTo>
                  <a:lnTo>
                    <a:pt x="132" y="310"/>
                  </a:lnTo>
                  <a:lnTo>
                    <a:pt x="125" y="312"/>
                  </a:lnTo>
                  <a:lnTo>
                    <a:pt x="118" y="313"/>
                  </a:lnTo>
                  <a:lnTo>
                    <a:pt x="111" y="313"/>
                  </a:lnTo>
                  <a:lnTo>
                    <a:pt x="102" y="315"/>
                  </a:lnTo>
                  <a:lnTo>
                    <a:pt x="94" y="315"/>
                  </a:lnTo>
                  <a:lnTo>
                    <a:pt x="84" y="315"/>
                  </a:lnTo>
                  <a:lnTo>
                    <a:pt x="76" y="313"/>
                  </a:lnTo>
                  <a:lnTo>
                    <a:pt x="67" y="312"/>
                  </a:lnTo>
                  <a:lnTo>
                    <a:pt x="59" y="310"/>
                  </a:lnTo>
                  <a:lnTo>
                    <a:pt x="51" y="307"/>
                  </a:lnTo>
                  <a:lnTo>
                    <a:pt x="43" y="305"/>
                  </a:lnTo>
                  <a:lnTo>
                    <a:pt x="37" y="301"/>
                  </a:lnTo>
                  <a:lnTo>
                    <a:pt x="31" y="297"/>
                  </a:lnTo>
                  <a:lnTo>
                    <a:pt x="25" y="292"/>
                  </a:lnTo>
                  <a:lnTo>
                    <a:pt x="21" y="287"/>
                  </a:lnTo>
                  <a:lnTo>
                    <a:pt x="16" y="281"/>
                  </a:lnTo>
                  <a:lnTo>
                    <a:pt x="13" y="275"/>
                  </a:lnTo>
                  <a:lnTo>
                    <a:pt x="10" y="268"/>
                  </a:lnTo>
                  <a:lnTo>
                    <a:pt x="9" y="261"/>
                  </a:lnTo>
                  <a:lnTo>
                    <a:pt x="7" y="252"/>
                  </a:lnTo>
                  <a:lnTo>
                    <a:pt x="7" y="24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01" name="Google Shape;1401;p110"/>
            <p:cNvSpPr/>
            <p:nvPr/>
          </p:nvSpPr>
          <p:spPr>
            <a:xfrm>
              <a:off x="440" y="1149"/>
              <a:ext cx="24" cy="32"/>
            </a:xfrm>
            <a:custGeom>
              <a:avLst/>
              <a:gdLst/>
              <a:ahLst/>
              <a:cxnLst/>
              <a:rect l="l" t="t" r="r" b="b"/>
              <a:pathLst>
                <a:path w="120" h="163" extrusionOk="0">
                  <a:moveTo>
                    <a:pt x="0" y="80"/>
                  </a:moveTo>
                  <a:lnTo>
                    <a:pt x="0" y="91"/>
                  </a:lnTo>
                  <a:lnTo>
                    <a:pt x="1" y="100"/>
                  </a:lnTo>
                  <a:lnTo>
                    <a:pt x="2" y="109"/>
                  </a:lnTo>
                  <a:lnTo>
                    <a:pt x="3" y="117"/>
                  </a:lnTo>
                  <a:lnTo>
                    <a:pt x="6" y="124"/>
                  </a:lnTo>
                  <a:lnTo>
                    <a:pt x="9" y="131"/>
                  </a:lnTo>
                  <a:lnTo>
                    <a:pt x="13" y="137"/>
                  </a:lnTo>
                  <a:lnTo>
                    <a:pt x="16" y="142"/>
                  </a:lnTo>
                  <a:lnTo>
                    <a:pt x="21" y="147"/>
                  </a:lnTo>
                  <a:lnTo>
                    <a:pt x="26" y="152"/>
                  </a:lnTo>
                  <a:lnTo>
                    <a:pt x="31" y="155"/>
                  </a:lnTo>
                  <a:lnTo>
                    <a:pt x="36" y="158"/>
                  </a:lnTo>
                  <a:lnTo>
                    <a:pt x="42" y="160"/>
                  </a:lnTo>
                  <a:lnTo>
                    <a:pt x="48" y="161"/>
                  </a:lnTo>
                  <a:lnTo>
                    <a:pt x="54" y="163"/>
                  </a:lnTo>
                  <a:lnTo>
                    <a:pt x="60" y="163"/>
                  </a:lnTo>
                  <a:lnTo>
                    <a:pt x="66" y="163"/>
                  </a:lnTo>
                  <a:lnTo>
                    <a:pt x="72" y="161"/>
                  </a:lnTo>
                  <a:lnTo>
                    <a:pt x="78" y="160"/>
                  </a:lnTo>
                  <a:lnTo>
                    <a:pt x="84" y="158"/>
                  </a:lnTo>
                  <a:lnTo>
                    <a:pt x="88" y="155"/>
                  </a:lnTo>
                  <a:lnTo>
                    <a:pt x="93" y="152"/>
                  </a:lnTo>
                  <a:lnTo>
                    <a:pt x="98" y="147"/>
                  </a:lnTo>
                  <a:lnTo>
                    <a:pt x="103" y="143"/>
                  </a:lnTo>
                  <a:lnTo>
                    <a:pt x="106" y="137"/>
                  </a:lnTo>
                  <a:lnTo>
                    <a:pt x="110" y="131"/>
                  </a:lnTo>
                  <a:lnTo>
                    <a:pt x="114" y="125"/>
                  </a:lnTo>
                  <a:lnTo>
                    <a:pt x="116" y="117"/>
                  </a:lnTo>
                  <a:lnTo>
                    <a:pt x="117" y="110"/>
                  </a:lnTo>
                  <a:lnTo>
                    <a:pt x="118" y="100"/>
                  </a:lnTo>
                  <a:lnTo>
                    <a:pt x="120" y="91"/>
                  </a:lnTo>
                  <a:lnTo>
                    <a:pt x="120" y="81"/>
                  </a:lnTo>
                  <a:lnTo>
                    <a:pt x="120" y="71"/>
                  </a:lnTo>
                  <a:lnTo>
                    <a:pt x="118" y="62"/>
                  </a:lnTo>
                  <a:lnTo>
                    <a:pt x="117" y="53"/>
                  </a:lnTo>
                  <a:lnTo>
                    <a:pt x="116" y="45"/>
                  </a:lnTo>
                  <a:lnTo>
                    <a:pt x="112" y="38"/>
                  </a:lnTo>
                  <a:lnTo>
                    <a:pt x="110" y="32"/>
                  </a:lnTo>
                  <a:lnTo>
                    <a:pt x="106" y="26"/>
                  </a:lnTo>
                  <a:lnTo>
                    <a:pt x="102" y="20"/>
                  </a:lnTo>
                  <a:lnTo>
                    <a:pt x="98" y="15"/>
                  </a:lnTo>
                  <a:lnTo>
                    <a:pt x="93" y="12"/>
                  </a:lnTo>
                  <a:lnTo>
                    <a:pt x="87" y="8"/>
                  </a:lnTo>
                  <a:lnTo>
                    <a:pt x="82" y="4"/>
                  </a:lnTo>
                  <a:lnTo>
                    <a:pt x="76" y="2"/>
                  </a:lnTo>
                  <a:lnTo>
                    <a:pt x="72" y="1"/>
                  </a:lnTo>
                  <a:lnTo>
                    <a:pt x="66" y="0"/>
                  </a:lnTo>
                  <a:lnTo>
                    <a:pt x="58" y="0"/>
                  </a:lnTo>
                  <a:lnTo>
                    <a:pt x="52" y="0"/>
                  </a:lnTo>
                  <a:lnTo>
                    <a:pt x="46" y="1"/>
                  </a:lnTo>
                  <a:lnTo>
                    <a:pt x="42" y="2"/>
                  </a:lnTo>
                  <a:lnTo>
                    <a:pt x="36" y="4"/>
                  </a:lnTo>
                  <a:lnTo>
                    <a:pt x="31" y="8"/>
                  </a:lnTo>
                  <a:lnTo>
                    <a:pt x="26" y="12"/>
                  </a:lnTo>
                  <a:lnTo>
                    <a:pt x="21" y="15"/>
                  </a:lnTo>
                  <a:lnTo>
                    <a:pt x="16" y="20"/>
                  </a:lnTo>
                  <a:lnTo>
                    <a:pt x="13" y="25"/>
                  </a:lnTo>
                  <a:lnTo>
                    <a:pt x="9" y="31"/>
                  </a:lnTo>
                  <a:lnTo>
                    <a:pt x="6" y="38"/>
                  </a:lnTo>
                  <a:lnTo>
                    <a:pt x="3" y="45"/>
                  </a:lnTo>
                  <a:lnTo>
                    <a:pt x="2" y="52"/>
                  </a:lnTo>
                  <a:lnTo>
                    <a:pt x="1" y="61"/>
                  </a:lnTo>
                  <a:lnTo>
                    <a:pt x="0" y="70"/>
                  </a:lnTo>
                  <a:lnTo>
                    <a:pt x="0" y="80"/>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02" name="Google Shape;1402;p110"/>
            <p:cNvSpPr/>
            <p:nvPr/>
          </p:nvSpPr>
          <p:spPr>
            <a:xfrm>
              <a:off x="480" y="1142"/>
              <a:ext cx="40" cy="46"/>
            </a:xfrm>
            <a:custGeom>
              <a:avLst/>
              <a:gdLst/>
              <a:ahLst/>
              <a:cxnLst/>
              <a:rect l="l" t="t" r="r" b="b"/>
              <a:pathLst>
                <a:path w="203" h="231" extrusionOk="0">
                  <a:moveTo>
                    <a:pt x="163" y="155"/>
                  </a:moveTo>
                  <a:lnTo>
                    <a:pt x="201" y="160"/>
                  </a:lnTo>
                  <a:lnTo>
                    <a:pt x="199" y="168"/>
                  </a:lnTo>
                  <a:lnTo>
                    <a:pt x="195" y="175"/>
                  </a:lnTo>
                  <a:lnTo>
                    <a:pt x="192" y="183"/>
                  </a:lnTo>
                  <a:lnTo>
                    <a:pt x="188" y="190"/>
                  </a:lnTo>
                  <a:lnTo>
                    <a:pt x="183" y="196"/>
                  </a:lnTo>
                  <a:lnTo>
                    <a:pt x="179" y="202"/>
                  </a:lnTo>
                  <a:lnTo>
                    <a:pt x="174" y="207"/>
                  </a:lnTo>
                  <a:lnTo>
                    <a:pt x="168" y="211"/>
                  </a:lnTo>
                  <a:lnTo>
                    <a:pt x="161" y="216"/>
                  </a:lnTo>
                  <a:lnTo>
                    <a:pt x="155" y="220"/>
                  </a:lnTo>
                  <a:lnTo>
                    <a:pt x="147" y="223"/>
                  </a:lnTo>
                  <a:lnTo>
                    <a:pt x="139" y="226"/>
                  </a:lnTo>
                  <a:lnTo>
                    <a:pt x="131" y="228"/>
                  </a:lnTo>
                  <a:lnTo>
                    <a:pt x="122" y="229"/>
                  </a:lnTo>
                  <a:lnTo>
                    <a:pt x="114" y="231"/>
                  </a:lnTo>
                  <a:lnTo>
                    <a:pt x="104" y="231"/>
                  </a:lnTo>
                  <a:lnTo>
                    <a:pt x="92" y="229"/>
                  </a:lnTo>
                  <a:lnTo>
                    <a:pt x="81" y="228"/>
                  </a:lnTo>
                  <a:lnTo>
                    <a:pt x="71" y="226"/>
                  </a:lnTo>
                  <a:lnTo>
                    <a:pt x="61" y="223"/>
                  </a:lnTo>
                  <a:lnTo>
                    <a:pt x="51" y="219"/>
                  </a:lnTo>
                  <a:lnTo>
                    <a:pt x="43" y="214"/>
                  </a:lnTo>
                  <a:lnTo>
                    <a:pt x="36" y="208"/>
                  </a:lnTo>
                  <a:lnTo>
                    <a:pt x="27" y="201"/>
                  </a:lnTo>
                  <a:lnTo>
                    <a:pt x="21" y="193"/>
                  </a:lnTo>
                  <a:lnTo>
                    <a:pt x="15" y="184"/>
                  </a:lnTo>
                  <a:lnTo>
                    <a:pt x="11" y="175"/>
                  </a:lnTo>
                  <a:lnTo>
                    <a:pt x="7" y="165"/>
                  </a:lnTo>
                  <a:lnTo>
                    <a:pt x="3" y="154"/>
                  </a:lnTo>
                  <a:lnTo>
                    <a:pt x="1" y="143"/>
                  </a:lnTo>
                  <a:lnTo>
                    <a:pt x="0" y="131"/>
                  </a:lnTo>
                  <a:lnTo>
                    <a:pt x="0" y="118"/>
                  </a:lnTo>
                  <a:lnTo>
                    <a:pt x="0" y="103"/>
                  </a:lnTo>
                  <a:lnTo>
                    <a:pt x="1" y="91"/>
                  </a:lnTo>
                  <a:lnTo>
                    <a:pt x="3" y="79"/>
                  </a:lnTo>
                  <a:lnTo>
                    <a:pt x="7" y="69"/>
                  </a:lnTo>
                  <a:lnTo>
                    <a:pt x="11" y="58"/>
                  </a:lnTo>
                  <a:lnTo>
                    <a:pt x="15" y="48"/>
                  </a:lnTo>
                  <a:lnTo>
                    <a:pt x="21" y="40"/>
                  </a:lnTo>
                  <a:lnTo>
                    <a:pt x="29" y="32"/>
                  </a:lnTo>
                  <a:lnTo>
                    <a:pt x="36" y="24"/>
                  </a:lnTo>
                  <a:lnTo>
                    <a:pt x="43" y="18"/>
                  </a:lnTo>
                  <a:lnTo>
                    <a:pt x="53" y="12"/>
                  </a:lnTo>
                  <a:lnTo>
                    <a:pt x="61" y="9"/>
                  </a:lnTo>
                  <a:lnTo>
                    <a:pt x="71" y="5"/>
                  </a:lnTo>
                  <a:lnTo>
                    <a:pt x="80" y="3"/>
                  </a:lnTo>
                  <a:lnTo>
                    <a:pt x="91" y="2"/>
                  </a:lnTo>
                  <a:lnTo>
                    <a:pt x="102" y="0"/>
                  </a:lnTo>
                  <a:lnTo>
                    <a:pt x="113" y="2"/>
                  </a:lnTo>
                  <a:lnTo>
                    <a:pt x="123" y="3"/>
                  </a:lnTo>
                  <a:lnTo>
                    <a:pt x="133" y="5"/>
                  </a:lnTo>
                  <a:lnTo>
                    <a:pt x="143" y="9"/>
                  </a:lnTo>
                  <a:lnTo>
                    <a:pt x="151" y="12"/>
                  </a:lnTo>
                  <a:lnTo>
                    <a:pt x="159" y="17"/>
                  </a:lnTo>
                  <a:lnTo>
                    <a:pt x="167" y="23"/>
                  </a:lnTo>
                  <a:lnTo>
                    <a:pt x="174" y="30"/>
                  </a:lnTo>
                  <a:lnTo>
                    <a:pt x="181" y="39"/>
                  </a:lnTo>
                  <a:lnTo>
                    <a:pt x="187" y="47"/>
                  </a:lnTo>
                  <a:lnTo>
                    <a:pt x="192" y="57"/>
                  </a:lnTo>
                  <a:lnTo>
                    <a:pt x="195" y="66"/>
                  </a:lnTo>
                  <a:lnTo>
                    <a:pt x="198" y="78"/>
                  </a:lnTo>
                  <a:lnTo>
                    <a:pt x="200" y="89"/>
                  </a:lnTo>
                  <a:lnTo>
                    <a:pt x="201" y="102"/>
                  </a:lnTo>
                  <a:lnTo>
                    <a:pt x="203" y="115"/>
                  </a:lnTo>
                  <a:lnTo>
                    <a:pt x="203" y="117"/>
                  </a:lnTo>
                  <a:lnTo>
                    <a:pt x="203" y="118"/>
                  </a:lnTo>
                  <a:lnTo>
                    <a:pt x="203" y="119"/>
                  </a:lnTo>
                  <a:lnTo>
                    <a:pt x="203" y="120"/>
                  </a:lnTo>
                  <a:lnTo>
                    <a:pt x="203" y="121"/>
                  </a:lnTo>
                  <a:lnTo>
                    <a:pt x="203" y="124"/>
                  </a:lnTo>
                  <a:lnTo>
                    <a:pt x="203" y="125"/>
                  </a:lnTo>
                  <a:lnTo>
                    <a:pt x="38" y="125"/>
                  </a:lnTo>
                  <a:lnTo>
                    <a:pt x="39" y="133"/>
                  </a:lnTo>
                  <a:lnTo>
                    <a:pt x="41" y="142"/>
                  </a:lnTo>
                  <a:lnTo>
                    <a:pt x="42" y="150"/>
                  </a:lnTo>
                  <a:lnTo>
                    <a:pt x="44" y="157"/>
                  </a:lnTo>
                  <a:lnTo>
                    <a:pt x="47" y="163"/>
                  </a:lnTo>
                  <a:lnTo>
                    <a:pt x="50" y="169"/>
                  </a:lnTo>
                  <a:lnTo>
                    <a:pt x="54" y="175"/>
                  </a:lnTo>
                  <a:lnTo>
                    <a:pt x="59" y="180"/>
                  </a:lnTo>
                  <a:lnTo>
                    <a:pt x="63" y="185"/>
                  </a:lnTo>
                  <a:lnTo>
                    <a:pt x="68" y="189"/>
                  </a:lnTo>
                  <a:lnTo>
                    <a:pt x="74" y="192"/>
                  </a:lnTo>
                  <a:lnTo>
                    <a:pt x="79" y="195"/>
                  </a:lnTo>
                  <a:lnTo>
                    <a:pt x="85" y="197"/>
                  </a:lnTo>
                  <a:lnTo>
                    <a:pt x="91" y="198"/>
                  </a:lnTo>
                  <a:lnTo>
                    <a:pt x="98" y="199"/>
                  </a:lnTo>
                  <a:lnTo>
                    <a:pt x="104" y="199"/>
                  </a:lnTo>
                  <a:lnTo>
                    <a:pt x="110" y="199"/>
                  </a:lnTo>
                  <a:lnTo>
                    <a:pt x="115" y="199"/>
                  </a:lnTo>
                  <a:lnTo>
                    <a:pt x="119" y="198"/>
                  </a:lnTo>
                  <a:lnTo>
                    <a:pt x="123" y="197"/>
                  </a:lnTo>
                  <a:lnTo>
                    <a:pt x="128" y="196"/>
                  </a:lnTo>
                  <a:lnTo>
                    <a:pt x="132" y="193"/>
                  </a:lnTo>
                  <a:lnTo>
                    <a:pt x="135" y="191"/>
                  </a:lnTo>
                  <a:lnTo>
                    <a:pt x="139" y="189"/>
                  </a:lnTo>
                  <a:lnTo>
                    <a:pt x="143" y="186"/>
                  </a:lnTo>
                  <a:lnTo>
                    <a:pt x="146" y="183"/>
                  </a:lnTo>
                  <a:lnTo>
                    <a:pt x="150" y="179"/>
                  </a:lnTo>
                  <a:lnTo>
                    <a:pt x="152" y="175"/>
                  </a:lnTo>
                  <a:lnTo>
                    <a:pt x="156" y="171"/>
                  </a:lnTo>
                  <a:lnTo>
                    <a:pt x="158" y="166"/>
                  </a:lnTo>
                  <a:lnTo>
                    <a:pt x="161" y="160"/>
                  </a:lnTo>
                  <a:lnTo>
                    <a:pt x="163" y="155"/>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03" name="Google Shape;1403;p110"/>
            <p:cNvSpPr/>
            <p:nvPr/>
          </p:nvSpPr>
          <p:spPr>
            <a:xfrm>
              <a:off x="488" y="1149"/>
              <a:ext cx="24" cy="12"/>
            </a:xfrm>
            <a:custGeom>
              <a:avLst/>
              <a:gdLst/>
              <a:ahLst/>
              <a:cxnLst/>
              <a:rect l="l" t="t" r="r" b="b"/>
              <a:pathLst>
                <a:path w="122" h="62" extrusionOk="0">
                  <a:moveTo>
                    <a:pt x="0" y="62"/>
                  </a:moveTo>
                  <a:lnTo>
                    <a:pt x="122" y="62"/>
                  </a:lnTo>
                  <a:lnTo>
                    <a:pt x="121" y="56"/>
                  </a:lnTo>
                  <a:lnTo>
                    <a:pt x="120" y="50"/>
                  </a:lnTo>
                  <a:lnTo>
                    <a:pt x="118" y="44"/>
                  </a:lnTo>
                  <a:lnTo>
                    <a:pt x="117" y="38"/>
                  </a:lnTo>
                  <a:lnTo>
                    <a:pt x="115" y="33"/>
                  </a:lnTo>
                  <a:lnTo>
                    <a:pt x="114" y="28"/>
                  </a:lnTo>
                  <a:lnTo>
                    <a:pt x="111" y="25"/>
                  </a:lnTo>
                  <a:lnTo>
                    <a:pt x="108" y="21"/>
                  </a:lnTo>
                  <a:lnTo>
                    <a:pt x="103" y="16"/>
                  </a:lnTo>
                  <a:lnTo>
                    <a:pt x="98" y="12"/>
                  </a:lnTo>
                  <a:lnTo>
                    <a:pt x="93" y="8"/>
                  </a:lnTo>
                  <a:lnTo>
                    <a:pt x="87" y="4"/>
                  </a:lnTo>
                  <a:lnTo>
                    <a:pt x="81" y="2"/>
                  </a:lnTo>
                  <a:lnTo>
                    <a:pt x="75" y="1"/>
                  </a:lnTo>
                  <a:lnTo>
                    <a:pt x="69" y="0"/>
                  </a:lnTo>
                  <a:lnTo>
                    <a:pt x="62" y="0"/>
                  </a:lnTo>
                  <a:lnTo>
                    <a:pt x="56" y="0"/>
                  </a:lnTo>
                  <a:lnTo>
                    <a:pt x="50" y="1"/>
                  </a:lnTo>
                  <a:lnTo>
                    <a:pt x="44" y="2"/>
                  </a:lnTo>
                  <a:lnTo>
                    <a:pt x="38" y="3"/>
                  </a:lnTo>
                  <a:lnTo>
                    <a:pt x="33" y="6"/>
                  </a:lnTo>
                  <a:lnTo>
                    <a:pt x="28" y="9"/>
                  </a:lnTo>
                  <a:lnTo>
                    <a:pt x="24" y="13"/>
                  </a:lnTo>
                  <a:lnTo>
                    <a:pt x="19" y="16"/>
                  </a:lnTo>
                  <a:lnTo>
                    <a:pt x="14" y="21"/>
                  </a:lnTo>
                  <a:lnTo>
                    <a:pt x="10" y="26"/>
                  </a:lnTo>
                  <a:lnTo>
                    <a:pt x="8" y="31"/>
                  </a:lnTo>
                  <a:lnTo>
                    <a:pt x="4" y="37"/>
                  </a:lnTo>
                  <a:lnTo>
                    <a:pt x="3" y="43"/>
                  </a:lnTo>
                  <a:lnTo>
                    <a:pt x="1" y="49"/>
                  </a:lnTo>
                  <a:lnTo>
                    <a:pt x="0" y="56"/>
                  </a:lnTo>
                  <a:lnTo>
                    <a:pt x="0" y="62"/>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04" name="Google Shape;1404;p110"/>
            <p:cNvSpPr/>
            <p:nvPr/>
          </p:nvSpPr>
          <p:spPr>
            <a:xfrm>
              <a:off x="552" y="1125"/>
              <a:ext cx="53" cy="63"/>
            </a:xfrm>
            <a:custGeom>
              <a:avLst/>
              <a:gdLst/>
              <a:ahLst/>
              <a:cxnLst/>
              <a:rect l="l" t="t" r="r" b="b"/>
              <a:pathLst>
                <a:path w="268" h="315" extrusionOk="0">
                  <a:moveTo>
                    <a:pt x="228" y="203"/>
                  </a:moveTo>
                  <a:lnTo>
                    <a:pt x="268" y="214"/>
                  </a:lnTo>
                  <a:lnTo>
                    <a:pt x="265" y="226"/>
                  </a:lnTo>
                  <a:lnTo>
                    <a:pt x="261" y="237"/>
                  </a:lnTo>
                  <a:lnTo>
                    <a:pt x="256" y="247"/>
                  </a:lnTo>
                  <a:lnTo>
                    <a:pt x="250" y="257"/>
                  </a:lnTo>
                  <a:lnTo>
                    <a:pt x="244" y="265"/>
                  </a:lnTo>
                  <a:lnTo>
                    <a:pt x="238" y="274"/>
                  </a:lnTo>
                  <a:lnTo>
                    <a:pt x="231" y="282"/>
                  </a:lnTo>
                  <a:lnTo>
                    <a:pt x="223" y="288"/>
                  </a:lnTo>
                  <a:lnTo>
                    <a:pt x="214" y="294"/>
                  </a:lnTo>
                  <a:lnTo>
                    <a:pt x="206" y="300"/>
                  </a:lnTo>
                  <a:lnTo>
                    <a:pt x="196" y="305"/>
                  </a:lnTo>
                  <a:lnTo>
                    <a:pt x="187" y="309"/>
                  </a:lnTo>
                  <a:lnTo>
                    <a:pt x="176" y="311"/>
                  </a:lnTo>
                  <a:lnTo>
                    <a:pt x="165" y="313"/>
                  </a:lnTo>
                  <a:lnTo>
                    <a:pt x="154" y="315"/>
                  </a:lnTo>
                  <a:lnTo>
                    <a:pt x="142" y="315"/>
                  </a:lnTo>
                  <a:lnTo>
                    <a:pt x="130" y="315"/>
                  </a:lnTo>
                  <a:lnTo>
                    <a:pt x="120" y="313"/>
                  </a:lnTo>
                  <a:lnTo>
                    <a:pt x="109" y="312"/>
                  </a:lnTo>
                  <a:lnTo>
                    <a:pt x="98" y="310"/>
                  </a:lnTo>
                  <a:lnTo>
                    <a:pt x="88" y="307"/>
                  </a:lnTo>
                  <a:lnTo>
                    <a:pt x="79" y="304"/>
                  </a:lnTo>
                  <a:lnTo>
                    <a:pt x="70" y="299"/>
                  </a:lnTo>
                  <a:lnTo>
                    <a:pt x="63" y="294"/>
                  </a:lnTo>
                  <a:lnTo>
                    <a:pt x="55" y="289"/>
                  </a:lnTo>
                  <a:lnTo>
                    <a:pt x="49" y="283"/>
                  </a:lnTo>
                  <a:lnTo>
                    <a:pt x="42" y="277"/>
                  </a:lnTo>
                  <a:lnTo>
                    <a:pt x="36" y="270"/>
                  </a:lnTo>
                  <a:lnTo>
                    <a:pt x="30" y="263"/>
                  </a:lnTo>
                  <a:lnTo>
                    <a:pt x="25" y="255"/>
                  </a:lnTo>
                  <a:lnTo>
                    <a:pt x="20" y="246"/>
                  </a:lnTo>
                  <a:lnTo>
                    <a:pt x="16" y="237"/>
                  </a:lnTo>
                  <a:lnTo>
                    <a:pt x="12" y="227"/>
                  </a:lnTo>
                  <a:lnTo>
                    <a:pt x="9" y="217"/>
                  </a:lnTo>
                  <a:lnTo>
                    <a:pt x="6" y="208"/>
                  </a:lnTo>
                  <a:lnTo>
                    <a:pt x="4" y="197"/>
                  </a:lnTo>
                  <a:lnTo>
                    <a:pt x="2" y="187"/>
                  </a:lnTo>
                  <a:lnTo>
                    <a:pt x="1" y="177"/>
                  </a:lnTo>
                  <a:lnTo>
                    <a:pt x="0" y="166"/>
                  </a:lnTo>
                  <a:lnTo>
                    <a:pt x="0" y="155"/>
                  </a:lnTo>
                  <a:lnTo>
                    <a:pt x="0" y="144"/>
                  </a:lnTo>
                  <a:lnTo>
                    <a:pt x="1" y="132"/>
                  </a:lnTo>
                  <a:lnTo>
                    <a:pt x="2" y="122"/>
                  </a:lnTo>
                  <a:lnTo>
                    <a:pt x="4" y="111"/>
                  </a:lnTo>
                  <a:lnTo>
                    <a:pt x="7" y="101"/>
                  </a:lnTo>
                  <a:lnTo>
                    <a:pt x="10" y="92"/>
                  </a:lnTo>
                  <a:lnTo>
                    <a:pt x="14" y="82"/>
                  </a:lnTo>
                  <a:lnTo>
                    <a:pt x="18" y="72"/>
                  </a:lnTo>
                  <a:lnTo>
                    <a:pt x="22" y="64"/>
                  </a:lnTo>
                  <a:lnTo>
                    <a:pt x="28" y="57"/>
                  </a:lnTo>
                  <a:lnTo>
                    <a:pt x="33" y="48"/>
                  </a:lnTo>
                  <a:lnTo>
                    <a:pt x="40" y="42"/>
                  </a:lnTo>
                  <a:lnTo>
                    <a:pt x="46" y="35"/>
                  </a:lnTo>
                  <a:lnTo>
                    <a:pt x="54" y="29"/>
                  </a:lnTo>
                  <a:lnTo>
                    <a:pt x="62" y="24"/>
                  </a:lnTo>
                  <a:lnTo>
                    <a:pt x="69" y="20"/>
                  </a:lnTo>
                  <a:lnTo>
                    <a:pt x="78" y="15"/>
                  </a:lnTo>
                  <a:lnTo>
                    <a:pt x="87" y="11"/>
                  </a:lnTo>
                  <a:lnTo>
                    <a:pt x="96" y="8"/>
                  </a:lnTo>
                  <a:lnTo>
                    <a:pt x="105" y="5"/>
                  </a:lnTo>
                  <a:lnTo>
                    <a:pt x="114" y="4"/>
                  </a:lnTo>
                  <a:lnTo>
                    <a:pt x="123" y="2"/>
                  </a:lnTo>
                  <a:lnTo>
                    <a:pt x="133" y="2"/>
                  </a:lnTo>
                  <a:lnTo>
                    <a:pt x="144" y="0"/>
                  </a:lnTo>
                  <a:lnTo>
                    <a:pt x="154" y="2"/>
                  </a:lnTo>
                  <a:lnTo>
                    <a:pt x="165" y="3"/>
                  </a:lnTo>
                  <a:lnTo>
                    <a:pt x="175" y="4"/>
                  </a:lnTo>
                  <a:lnTo>
                    <a:pt x="186" y="6"/>
                  </a:lnTo>
                  <a:lnTo>
                    <a:pt x="194" y="10"/>
                  </a:lnTo>
                  <a:lnTo>
                    <a:pt x="204" y="14"/>
                  </a:lnTo>
                  <a:lnTo>
                    <a:pt x="212" y="18"/>
                  </a:lnTo>
                  <a:lnTo>
                    <a:pt x="219" y="24"/>
                  </a:lnTo>
                  <a:lnTo>
                    <a:pt x="228" y="30"/>
                  </a:lnTo>
                  <a:lnTo>
                    <a:pt x="234" y="36"/>
                  </a:lnTo>
                  <a:lnTo>
                    <a:pt x="241" y="45"/>
                  </a:lnTo>
                  <a:lnTo>
                    <a:pt x="246" y="52"/>
                  </a:lnTo>
                  <a:lnTo>
                    <a:pt x="252" y="60"/>
                  </a:lnTo>
                  <a:lnTo>
                    <a:pt x="255" y="70"/>
                  </a:lnTo>
                  <a:lnTo>
                    <a:pt x="260" y="80"/>
                  </a:lnTo>
                  <a:lnTo>
                    <a:pt x="264" y="89"/>
                  </a:lnTo>
                  <a:lnTo>
                    <a:pt x="224" y="99"/>
                  </a:lnTo>
                  <a:lnTo>
                    <a:pt x="220" y="90"/>
                  </a:lnTo>
                  <a:lnTo>
                    <a:pt x="218" y="83"/>
                  </a:lnTo>
                  <a:lnTo>
                    <a:pt x="214" y="76"/>
                  </a:lnTo>
                  <a:lnTo>
                    <a:pt x="211" y="70"/>
                  </a:lnTo>
                  <a:lnTo>
                    <a:pt x="206" y="64"/>
                  </a:lnTo>
                  <a:lnTo>
                    <a:pt x="202" y="59"/>
                  </a:lnTo>
                  <a:lnTo>
                    <a:pt x="198" y="54"/>
                  </a:lnTo>
                  <a:lnTo>
                    <a:pt x="193" y="51"/>
                  </a:lnTo>
                  <a:lnTo>
                    <a:pt x="188" y="47"/>
                  </a:lnTo>
                  <a:lnTo>
                    <a:pt x="182" y="44"/>
                  </a:lnTo>
                  <a:lnTo>
                    <a:pt x="176" y="41"/>
                  </a:lnTo>
                  <a:lnTo>
                    <a:pt x="170" y="39"/>
                  </a:lnTo>
                  <a:lnTo>
                    <a:pt x="164" y="38"/>
                  </a:lnTo>
                  <a:lnTo>
                    <a:pt x="157" y="36"/>
                  </a:lnTo>
                  <a:lnTo>
                    <a:pt x="150" y="35"/>
                  </a:lnTo>
                  <a:lnTo>
                    <a:pt x="142" y="35"/>
                  </a:lnTo>
                  <a:lnTo>
                    <a:pt x="134" y="35"/>
                  </a:lnTo>
                  <a:lnTo>
                    <a:pt x="126" y="36"/>
                  </a:lnTo>
                  <a:lnTo>
                    <a:pt x="117" y="38"/>
                  </a:lnTo>
                  <a:lnTo>
                    <a:pt x="110" y="40"/>
                  </a:lnTo>
                  <a:lnTo>
                    <a:pt x="103" y="42"/>
                  </a:lnTo>
                  <a:lnTo>
                    <a:pt x="97" y="45"/>
                  </a:lnTo>
                  <a:lnTo>
                    <a:pt x="90" y="48"/>
                  </a:lnTo>
                  <a:lnTo>
                    <a:pt x="84" y="52"/>
                  </a:lnTo>
                  <a:lnTo>
                    <a:pt x="78" y="57"/>
                  </a:lnTo>
                  <a:lnTo>
                    <a:pt x="73" y="62"/>
                  </a:lnTo>
                  <a:lnTo>
                    <a:pt x="68" y="66"/>
                  </a:lnTo>
                  <a:lnTo>
                    <a:pt x="64" y="71"/>
                  </a:lnTo>
                  <a:lnTo>
                    <a:pt x="60" y="77"/>
                  </a:lnTo>
                  <a:lnTo>
                    <a:pt x="56" y="83"/>
                  </a:lnTo>
                  <a:lnTo>
                    <a:pt x="54" y="90"/>
                  </a:lnTo>
                  <a:lnTo>
                    <a:pt x="51" y="98"/>
                  </a:lnTo>
                  <a:lnTo>
                    <a:pt x="49" y="105"/>
                  </a:lnTo>
                  <a:lnTo>
                    <a:pt x="46" y="111"/>
                  </a:lnTo>
                  <a:lnTo>
                    <a:pt x="45" y="118"/>
                  </a:lnTo>
                  <a:lnTo>
                    <a:pt x="44" y="126"/>
                  </a:lnTo>
                  <a:lnTo>
                    <a:pt x="43" y="133"/>
                  </a:lnTo>
                  <a:lnTo>
                    <a:pt x="42" y="141"/>
                  </a:lnTo>
                  <a:lnTo>
                    <a:pt x="42" y="148"/>
                  </a:lnTo>
                  <a:lnTo>
                    <a:pt x="42" y="155"/>
                  </a:lnTo>
                  <a:lnTo>
                    <a:pt x="42" y="165"/>
                  </a:lnTo>
                  <a:lnTo>
                    <a:pt x="42" y="174"/>
                  </a:lnTo>
                  <a:lnTo>
                    <a:pt x="43" y="183"/>
                  </a:lnTo>
                  <a:lnTo>
                    <a:pt x="44" y="191"/>
                  </a:lnTo>
                  <a:lnTo>
                    <a:pt x="45" y="199"/>
                  </a:lnTo>
                  <a:lnTo>
                    <a:pt x="48" y="208"/>
                  </a:lnTo>
                  <a:lnTo>
                    <a:pt x="50" y="215"/>
                  </a:lnTo>
                  <a:lnTo>
                    <a:pt x="52" y="223"/>
                  </a:lnTo>
                  <a:lnTo>
                    <a:pt x="56" y="229"/>
                  </a:lnTo>
                  <a:lnTo>
                    <a:pt x="58" y="237"/>
                  </a:lnTo>
                  <a:lnTo>
                    <a:pt x="63" y="243"/>
                  </a:lnTo>
                  <a:lnTo>
                    <a:pt x="67" y="249"/>
                  </a:lnTo>
                  <a:lnTo>
                    <a:pt x="72" y="253"/>
                  </a:lnTo>
                  <a:lnTo>
                    <a:pt x="76" y="258"/>
                  </a:lnTo>
                  <a:lnTo>
                    <a:pt x="82" y="262"/>
                  </a:lnTo>
                  <a:lnTo>
                    <a:pt x="87" y="267"/>
                  </a:lnTo>
                  <a:lnTo>
                    <a:pt x="93" y="269"/>
                  </a:lnTo>
                  <a:lnTo>
                    <a:pt x="100" y="273"/>
                  </a:lnTo>
                  <a:lnTo>
                    <a:pt x="106" y="275"/>
                  </a:lnTo>
                  <a:lnTo>
                    <a:pt x="112" y="276"/>
                  </a:lnTo>
                  <a:lnTo>
                    <a:pt x="118" y="279"/>
                  </a:lnTo>
                  <a:lnTo>
                    <a:pt x="126" y="280"/>
                  </a:lnTo>
                  <a:lnTo>
                    <a:pt x="133" y="280"/>
                  </a:lnTo>
                  <a:lnTo>
                    <a:pt x="139" y="280"/>
                  </a:lnTo>
                  <a:lnTo>
                    <a:pt x="147" y="280"/>
                  </a:lnTo>
                  <a:lnTo>
                    <a:pt x="156" y="279"/>
                  </a:lnTo>
                  <a:lnTo>
                    <a:pt x="163" y="277"/>
                  </a:lnTo>
                  <a:lnTo>
                    <a:pt x="170" y="275"/>
                  </a:lnTo>
                  <a:lnTo>
                    <a:pt x="177" y="273"/>
                  </a:lnTo>
                  <a:lnTo>
                    <a:pt x="184" y="269"/>
                  </a:lnTo>
                  <a:lnTo>
                    <a:pt x="190" y="265"/>
                  </a:lnTo>
                  <a:lnTo>
                    <a:pt x="196" y="261"/>
                  </a:lnTo>
                  <a:lnTo>
                    <a:pt x="202" y="256"/>
                  </a:lnTo>
                  <a:lnTo>
                    <a:pt x="207" y="250"/>
                  </a:lnTo>
                  <a:lnTo>
                    <a:pt x="212" y="244"/>
                  </a:lnTo>
                  <a:lnTo>
                    <a:pt x="216" y="237"/>
                  </a:lnTo>
                  <a:lnTo>
                    <a:pt x="219" y="229"/>
                  </a:lnTo>
                  <a:lnTo>
                    <a:pt x="223" y="221"/>
                  </a:lnTo>
                  <a:lnTo>
                    <a:pt x="225" y="213"/>
                  </a:lnTo>
                  <a:lnTo>
                    <a:pt x="228" y="20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05" name="Google Shape;1405;p110"/>
            <p:cNvSpPr/>
            <p:nvPr/>
          </p:nvSpPr>
          <p:spPr>
            <a:xfrm>
              <a:off x="612" y="1142"/>
              <a:ext cx="41" cy="46"/>
            </a:xfrm>
            <a:custGeom>
              <a:avLst/>
              <a:gdLst/>
              <a:ahLst/>
              <a:cxnLst/>
              <a:rect l="l" t="t" r="r" b="b"/>
              <a:pathLst>
                <a:path w="205" h="231" extrusionOk="0">
                  <a:moveTo>
                    <a:pt x="0" y="115"/>
                  </a:moveTo>
                  <a:lnTo>
                    <a:pt x="0" y="101"/>
                  </a:lnTo>
                  <a:lnTo>
                    <a:pt x="1" y="87"/>
                  </a:lnTo>
                  <a:lnTo>
                    <a:pt x="3" y="75"/>
                  </a:lnTo>
                  <a:lnTo>
                    <a:pt x="8" y="63"/>
                  </a:lnTo>
                  <a:lnTo>
                    <a:pt x="13" y="52"/>
                  </a:lnTo>
                  <a:lnTo>
                    <a:pt x="18" y="42"/>
                  </a:lnTo>
                  <a:lnTo>
                    <a:pt x="25" y="33"/>
                  </a:lnTo>
                  <a:lnTo>
                    <a:pt x="33" y="26"/>
                  </a:lnTo>
                  <a:lnTo>
                    <a:pt x="40" y="20"/>
                  </a:lnTo>
                  <a:lnTo>
                    <a:pt x="48" y="15"/>
                  </a:lnTo>
                  <a:lnTo>
                    <a:pt x="56" y="10"/>
                  </a:lnTo>
                  <a:lnTo>
                    <a:pt x="64" y="6"/>
                  </a:lnTo>
                  <a:lnTo>
                    <a:pt x="73" y="4"/>
                  </a:lnTo>
                  <a:lnTo>
                    <a:pt x="82" y="3"/>
                  </a:lnTo>
                  <a:lnTo>
                    <a:pt x="92" y="2"/>
                  </a:lnTo>
                  <a:lnTo>
                    <a:pt x="102" y="0"/>
                  </a:lnTo>
                  <a:lnTo>
                    <a:pt x="114" y="2"/>
                  </a:lnTo>
                  <a:lnTo>
                    <a:pt x="123" y="3"/>
                  </a:lnTo>
                  <a:lnTo>
                    <a:pt x="134" y="5"/>
                  </a:lnTo>
                  <a:lnTo>
                    <a:pt x="144" y="9"/>
                  </a:lnTo>
                  <a:lnTo>
                    <a:pt x="152" y="12"/>
                  </a:lnTo>
                  <a:lnTo>
                    <a:pt x="160" y="17"/>
                  </a:lnTo>
                  <a:lnTo>
                    <a:pt x="169" y="23"/>
                  </a:lnTo>
                  <a:lnTo>
                    <a:pt x="176" y="30"/>
                  </a:lnTo>
                  <a:lnTo>
                    <a:pt x="183" y="39"/>
                  </a:lnTo>
                  <a:lnTo>
                    <a:pt x="189" y="47"/>
                  </a:lnTo>
                  <a:lnTo>
                    <a:pt x="194" y="55"/>
                  </a:lnTo>
                  <a:lnTo>
                    <a:pt x="198" y="66"/>
                  </a:lnTo>
                  <a:lnTo>
                    <a:pt x="201" y="76"/>
                  </a:lnTo>
                  <a:lnTo>
                    <a:pt x="204" y="88"/>
                  </a:lnTo>
                  <a:lnTo>
                    <a:pt x="205" y="100"/>
                  </a:lnTo>
                  <a:lnTo>
                    <a:pt x="205" y="112"/>
                  </a:lnTo>
                  <a:lnTo>
                    <a:pt x="205" y="123"/>
                  </a:lnTo>
                  <a:lnTo>
                    <a:pt x="205" y="132"/>
                  </a:lnTo>
                  <a:lnTo>
                    <a:pt x="204" y="142"/>
                  </a:lnTo>
                  <a:lnTo>
                    <a:pt x="202" y="150"/>
                  </a:lnTo>
                  <a:lnTo>
                    <a:pt x="200" y="159"/>
                  </a:lnTo>
                  <a:lnTo>
                    <a:pt x="198" y="166"/>
                  </a:lnTo>
                  <a:lnTo>
                    <a:pt x="195" y="173"/>
                  </a:lnTo>
                  <a:lnTo>
                    <a:pt x="193" y="179"/>
                  </a:lnTo>
                  <a:lnTo>
                    <a:pt x="189" y="185"/>
                  </a:lnTo>
                  <a:lnTo>
                    <a:pt x="186" y="191"/>
                  </a:lnTo>
                  <a:lnTo>
                    <a:pt x="181" y="196"/>
                  </a:lnTo>
                  <a:lnTo>
                    <a:pt x="177" y="201"/>
                  </a:lnTo>
                  <a:lnTo>
                    <a:pt x="172" y="205"/>
                  </a:lnTo>
                  <a:lnTo>
                    <a:pt x="166" y="209"/>
                  </a:lnTo>
                  <a:lnTo>
                    <a:pt x="162" y="214"/>
                  </a:lnTo>
                  <a:lnTo>
                    <a:pt x="156" y="217"/>
                  </a:lnTo>
                  <a:lnTo>
                    <a:pt x="150" y="220"/>
                  </a:lnTo>
                  <a:lnTo>
                    <a:pt x="142" y="223"/>
                  </a:lnTo>
                  <a:lnTo>
                    <a:pt x="136" y="225"/>
                  </a:lnTo>
                  <a:lnTo>
                    <a:pt x="130" y="227"/>
                  </a:lnTo>
                  <a:lnTo>
                    <a:pt x="123" y="228"/>
                  </a:lnTo>
                  <a:lnTo>
                    <a:pt x="116" y="229"/>
                  </a:lnTo>
                  <a:lnTo>
                    <a:pt x="109" y="231"/>
                  </a:lnTo>
                  <a:lnTo>
                    <a:pt x="102" y="231"/>
                  </a:lnTo>
                  <a:lnTo>
                    <a:pt x="91" y="229"/>
                  </a:lnTo>
                  <a:lnTo>
                    <a:pt x="80" y="228"/>
                  </a:lnTo>
                  <a:lnTo>
                    <a:pt x="70" y="226"/>
                  </a:lnTo>
                  <a:lnTo>
                    <a:pt x="61" y="223"/>
                  </a:lnTo>
                  <a:lnTo>
                    <a:pt x="51" y="219"/>
                  </a:lnTo>
                  <a:lnTo>
                    <a:pt x="43" y="214"/>
                  </a:lnTo>
                  <a:lnTo>
                    <a:pt x="34" y="208"/>
                  </a:lnTo>
                  <a:lnTo>
                    <a:pt x="27" y="201"/>
                  </a:lnTo>
                  <a:lnTo>
                    <a:pt x="21" y="193"/>
                  </a:lnTo>
                  <a:lnTo>
                    <a:pt x="15" y="184"/>
                  </a:lnTo>
                  <a:lnTo>
                    <a:pt x="10" y="175"/>
                  </a:lnTo>
                  <a:lnTo>
                    <a:pt x="6" y="165"/>
                  </a:lnTo>
                  <a:lnTo>
                    <a:pt x="3" y="154"/>
                  </a:lnTo>
                  <a:lnTo>
                    <a:pt x="1" y="142"/>
                  </a:lnTo>
                  <a:lnTo>
                    <a:pt x="0" y="129"/>
                  </a:lnTo>
                  <a:lnTo>
                    <a:pt x="0" y="115"/>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06" name="Google Shape;1406;p110"/>
            <p:cNvSpPr/>
            <p:nvPr/>
          </p:nvSpPr>
          <p:spPr>
            <a:xfrm>
              <a:off x="619" y="1149"/>
              <a:ext cx="26" cy="33"/>
            </a:xfrm>
            <a:custGeom>
              <a:avLst/>
              <a:gdLst/>
              <a:ahLst/>
              <a:cxnLst/>
              <a:rect l="l" t="t" r="r" b="b"/>
              <a:pathLst>
                <a:path w="129" h="167" extrusionOk="0">
                  <a:moveTo>
                    <a:pt x="0" y="83"/>
                  </a:moveTo>
                  <a:lnTo>
                    <a:pt x="1" y="94"/>
                  </a:lnTo>
                  <a:lnTo>
                    <a:pt x="1" y="104"/>
                  </a:lnTo>
                  <a:lnTo>
                    <a:pt x="3" y="112"/>
                  </a:lnTo>
                  <a:lnTo>
                    <a:pt x="5" y="121"/>
                  </a:lnTo>
                  <a:lnTo>
                    <a:pt x="7" y="128"/>
                  </a:lnTo>
                  <a:lnTo>
                    <a:pt x="11" y="135"/>
                  </a:lnTo>
                  <a:lnTo>
                    <a:pt x="14" y="141"/>
                  </a:lnTo>
                  <a:lnTo>
                    <a:pt x="19" y="147"/>
                  </a:lnTo>
                  <a:lnTo>
                    <a:pt x="24" y="152"/>
                  </a:lnTo>
                  <a:lnTo>
                    <a:pt x="29" y="155"/>
                  </a:lnTo>
                  <a:lnTo>
                    <a:pt x="33" y="160"/>
                  </a:lnTo>
                  <a:lnTo>
                    <a:pt x="39" y="163"/>
                  </a:lnTo>
                  <a:lnTo>
                    <a:pt x="45" y="165"/>
                  </a:lnTo>
                  <a:lnTo>
                    <a:pt x="51" y="166"/>
                  </a:lnTo>
                  <a:lnTo>
                    <a:pt x="59" y="167"/>
                  </a:lnTo>
                  <a:lnTo>
                    <a:pt x="65" y="167"/>
                  </a:lnTo>
                  <a:lnTo>
                    <a:pt x="72" y="167"/>
                  </a:lnTo>
                  <a:lnTo>
                    <a:pt x="79" y="166"/>
                  </a:lnTo>
                  <a:lnTo>
                    <a:pt x="85" y="165"/>
                  </a:lnTo>
                  <a:lnTo>
                    <a:pt x="91" y="163"/>
                  </a:lnTo>
                  <a:lnTo>
                    <a:pt x="96" y="159"/>
                  </a:lnTo>
                  <a:lnTo>
                    <a:pt x="102" y="155"/>
                  </a:lnTo>
                  <a:lnTo>
                    <a:pt x="107" y="152"/>
                  </a:lnTo>
                  <a:lnTo>
                    <a:pt x="111" y="147"/>
                  </a:lnTo>
                  <a:lnTo>
                    <a:pt x="116" y="141"/>
                  </a:lnTo>
                  <a:lnTo>
                    <a:pt x="120" y="135"/>
                  </a:lnTo>
                  <a:lnTo>
                    <a:pt x="122" y="128"/>
                  </a:lnTo>
                  <a:lnTo>
                    <a:pt x="125" y="121"/>
                  </a:lnTo>
                  <a:lnTo>
                    <a:pt x="127" y="112"/>
                  </a:lnTo>
                  <a:lnTo>
                    <a:pt x="128" y="103"/>
                  </a:lnTo>
                  <a:lnTo>
                    <a:pt x="129" y="93"/>
                  </a:lnTo>
                  <a:lnTo>
                    <a:pt x="129" y="82"/>
                  </a:lnTo>
                  <a:lnTo>
                    <a:pt x="129" y="73"/>
                  </a:lnTo>
                  <a:lnTo>
                    <a:pt x="128" y="63"/>
                  </a:lnTo>
                  <a:lnTo>
                    <a:pt x="127" y="55"/>
                  </a:lnTo>
                  <a:lnTo>
                    <a:pt x="125" y="46"/>
                  </a:lnTo>
                  <a:lnTo>
                    <a:pt x="122" y="39"/>
                  </a:lnTo>
                  <a:lnTo>
                    <a:pt x="120" y="32"/>
                  </a:lnTo>
                  <a:lnTo>
                    <a:pt x="115" y="26"/>
                  </a:lnTo>
                  <a:lnTo>
                    <a:pt x="111" y="21"/>
                  </a:lnTo>
                  <a:lnTo>
                    <a:pt x="107" y="15"/>
                  </a:lnTo>
                  <a:lnTo>
                    <a:pt x="102" y="12"/>
                  </a:lnTo>
                  <a:lnTo>
                    <a:pt x="96" y="8"/>
                  </a:lnTo>
                  <a:lnTo>
                    <a:pt x="91" y="4"/>
                  </a:lnTo>
                  <a:lnTo>
                    <a:pt x="85" y="3"/>
                  </a:lnTo>
                  <a:lnTo>
                    <a:pt x="78" y="1"/>
                  </a:lnTo>
                  <a:lnTo>
                    <a:pt x="72" y="0"/>
                  </a:lnTo>
                  <a:lnTo>
                    <a:pt x="65" y="0"/>
                  </a:lnTo>
                  <a:lnTo>
                    <a:pt x="59" y="0"/>
                  </a:lnTo>
                  <a:lnTo>
                    <a:pt x="51" y="1"/>
                  </a:lnTo>
                  <a:lnTo>
                    <a:pt x="45" y="3"/>
                  </a:lnTo>
                  <a:lnTo>
                    <a:pt x="39" y="4"/>
                  </a:lnTo>
                  <a:lnTo>
                    <a:pt x="33" y="8"/>
                  </a:lnTo>
                  <a:lnTo>
                    <a:pt x="29" y="12"/>
                  </a:lnTo>
                  <a:lnTo>
                    <a:pt x="24" y="15"/>
                  </a:lnTo>
                  <a:lnTo>
                    <a:pt x="19" y="20"/>
                  </a:lnTo>
                  <a:lnTo>
                    <a:pt x="14" y="26"/>
                  </a:lnTo>
                  <a:lnTo>
                    <a:pt x="11" y="32"/>
                  </a:lnTo>
                  <a:lnTo>
                    <a:pt x="7" y="39"/>
                  </a:lnTo>
                  <a:lnTo>
                    <a:pt x="5" y="46"/>
                  </a:lnTo>
                  <a:lnTo>
                    <a:pt x="3" y="55"/>
                  </a:lnTo>
                  <a:lnTo>
                    <a:pt x="1" y="64"/>
                  </a:lnTo>
                  <a:lnTo>
                    <a:pt x="1" y="74"/>
                  </a:lnTo>
                  <a:lnTo>
                    <a:pt x="0" y="8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07" name="Google Shape;1407;p110"/>
            <p:cNvSpPr/>
            <p:nvPr/>
          </p:nvSpPr>
          <p:spPr>
            <a:xfrm>
              <a:off x="661" y="1142"/>
              <a:ext cx="60" cy="45"/>
            </a:xfrm>
            <a:custGeom>
              <a:avLst/>
              <a:gdLst/>
              <a:ahLst/>
              <a:cxnLst/>
              <a:rect l="l" t="t" r="r" b="b"/>
              <a:pathLst>
                <a:path w="298" h="226" extrusionOk="0">
                  <a:moveTo>
                    <a:pt x="0" y="226"/>
                  </a:moveTo>
                  <a:lnTo>
                    <a:pt x="0" y="5"/>
                  </a:lnTo>
                  <a:lnTo>
                    <a:pt x="33" y="5"/>
                  </a:lnTo>
                  <a:lnTo>
                    <a:pt x="33" y="36"/>
                  </a:lnTo>
                  <a:lnTo>
                    <a:pt x="36" y="33"/>
                  </a:lnTo>
                  <a:lnTo>
                    <a:pt x="39" y="29"/>
                  </a:lnTo>
                  <a:lnTo>
                    <a:pt x="42" y="26"/>
                  </a:lnTo>
                  <a:lnTo>
                    <a:pt x="45" y="22"/>
                  </a:lnTo>
                  <a:lnTo>
                    <a:pt x="48" y="18"/>
                  </a:lnTo>
                  <a:lnTo>
                    <a:pt x="52" y="16"/>
                  </a:lnTo>
                  <a:lnTo>
                    <a:pt x="57" y="14"/>
                  </a:lnTo>
                  <a:lnTo>
                    <a:pt x="60" y="11"/>
                  </a:lnTo>
                  <a:lnTo>
                    <a:pt x="65" y="9"/>
                  </a:lnTo>
                  <a:lnTo>
                    <a:pt x="70" y="6"/>
                  </a:lnTo>
                  <a:lnTo>
                    <a:pt x="75" y="5"/>
                  </a:lnTo>
                  <a:lnTo>
                    <a:pt x="79" y="3"/>
                  </a:lnTo>
                  <a:lnTo>
                    <a:pt x="84" y="2"/>
                  </a:lnTo>
                  <a:lnTo>
                    <a:pt x="89" y="2"/>
                  </a:lnTo>
                  <a:lnTo>
                    <a:pt x="94" y="0"/>
                  </a:lnTo>
                  <a:lnTo>
                    <a:pt x="100" y="0"/>
                  </a:lnTo>
                  <a:lnTo>
                    <a:pt x="106" y="0"/>
                  </a:lnTo>
                  <a:lnTo>
                    <a:pt x="112" y="2"/>
                  </a:lnTo>
                  <a:lnTo>
                    <a:pt x="117" y="3"/>
                  </a:lnTo>
                  <a:lnTo>
                    <a:pt x="121" y="3"/>
                  </a:lnTo>
                  <a:lnTo>
                    <a:pt x="126" y="5"/>
                  </a:lnTo>
                  <a:lnTo>
                    <a:pt x="131" y="6"/>
                  </a:lnTo>
                  <a:lnTo>
                    <a:pt x="136" y="9"/>
                  </a:lnTo>
                  <a:lnTo>
                    <a:pt x="139" y="11"/>
                  </a:lnTo>
                  <a:lnTo>
                    <a:pt x="143" y="14"/>
                  </a:lnTo>
                  <a:lnTo>
                    <a:pt x="147" y="16"/>
                  </a:lnTo>
                  <a:lnTo>
                    <a:pt x="150" y="20"/>
                  </a:lnTo>
                  <a:lnTo>
                    <a:pt x="153" y="23"/>
                  </a:lnTo>
                  <a:lnTo>
                    <a:pt x="156" y="27"/>
                  </a:lnTo>
                  <a:lnTo>
                    <a:pt x="157" y="30"/>
                  </a:lnTo>
                  <a:lnTo>
                    <a:pt x="160" y="35"/>
                  </a:lnTo>
                  <a:lnTo>
                    <a:pt x="162" y="39"/>
                  </a:lnTo>
                  <a:lnTo>
                    <a:pt x="168" y="30"/>
                  </a:lnTo>
                  <a:lnTo>
                    <a:pt x="175" y="22"/>
                  </a:lnTo>
                  <a:lnTo>
                    <a:pt x="184" y="16"/>
                  </a:lnTo>
                  <a:lnTo>
                    <a:pt x="192" y="10"/>
                  </a:lnTo>
                  <a:lnTo>
                    <a:pt x="201" y="6"/>
                  </a:lnTo>
                  <a:lnTo>
                    <a:pt x="210" y="3"/>
                  </a:lnTo>
                  <a:lnTo>
                    <a:pt x="220" y="2"/>
                  </a:lnTo>
                  <a:lnTo>
                    <a:pt x="229" y="0"/>
                  </a:lnTo>
                  <a:lnTo>
                    <a:pt x="238" y="2"/>
                  </a:lnTo>
                  <a:lnTo>
                    <a:pt x="245" y="2"/>
                  </a:lnTo>
                  <a:lnTo>
                    <a:pt x="252" y="3"/>
                  </a:lnTo>
                  <a:lnTo>
                    <a:pt x="258" y="5"/>
                  </a:lnTo>
                  <a:lnTo>
                    <a:pt x="264" y="8"/>
                  </a:lnTo>
                  <a:lnTo>
                    <a:pt x="270" y="11"/>
                  </a:lnTo>
                  <a:lnTo>
                    <a:pt x="275" y="15"/>
                  </a:lnTo>
                  <a:lnTo>
                    <a:pt x="280" y="18"/>
                  </a:lnTo>
                  <a:lnTo>
                    <a:pt x="285" y="24"/>
                  </a:lnTo>
                  <a:lnTo>
                    <a:pt x="288" y="29"/>
                  </a:lnTo>
                  <a:lnTo>
                    <a:pt x="291" y="35"/>
                  </a:lnTo>
                  <a:lnTo>
                    <a:pt x="293" y="42"/>
                  </a:lnTo>
                  <a:lnTo>
                    <a:pt x="295" y="49"/>
                  </a:lnTo>
                  <a:lnTo>
                    <a:pt x="297" y="57"/>
                  </a:lnTo>
                  <a:lnTo>
                    <a:pt x="298" y="65"/>
                  </a:lnTo>
                  <a:lnTo>
                    <a:pt x="298" y="75"/>
                  </a:lnTo>
                  <a:lnTo>
                    <a:pt x="298" y="226"/>
                  </a:lnTo>
                  <a:lnTo>
                    <a:pt x="261" y="226"/>
                  </a:lnTo>
                  <a:lnTo>
                    <a:pt x="261" y="87"/>
                  </a:lnTo>
                  <a:lnTo>
                    <a:pt x="261" y="82"/>
                  </a:lnTo>
                  <a:lnTo>
                    <a:pt x="261" y="77"/>
                  </a:lnTo>
                  <a:lnTo>
                    <a:pt x="261" y="72"/>
                  </a:lnTo>
                  <a:lnTo>
                    <a:pt x="259" y="67"/>
                  </a:lnTo>
                  <a:lnTo>
                    <a:pt x="259" y="64"/>
                  </a:lnTo>
                  <a:lnTo>
                    <a:pt x="258" y="60"/>
                  </a:lnTo>
                  <a:lnTo>
                    <a:pt x="258" y="58"/>
                  </a:lnTo>
                  <a:lnTo>
                    <a:pt x="257" y="54"/>
                  </a:lnTo>
                  <a:lnTo>
                    <a:pt x="256" y="52"/>
                  </a:lnTo>
                  <a:lnTo>
                    <a:pt x="255" y="51"/>
                  </a:lnTo>
                  <a:lnTo>
                    <a:pt x="253" y="48"/>
                  </a:lnTo>
                  <a:lnTo>
                    <a:pt x="252" y="46"/>
                  </a:lnTo>
                  <a:lnTo>
                    <a:pt x="250" y="44"/>
                  </a:lnTo>
                  <a:lnTo>
                    <a:pt x="249" y="42"/>
                  </a:lnTo>
                  <a:lnTo>
                    <a:pt x="246" y="41"/>
                  </a:lnTo>
                  <a:lnTo>
                    <a:pt x="244" y="39"/>
                  </a:lnTo>
                  <a:lnTo>
                    <a:pt x="241" y="38"/>
                  </a:lnTo>
                  <a:lnTo>
                    <a:pt x="239" y="36"/>
                  </a:lnTo>
                  <a:lnTo>
                    <a:pt x="237" y="35"/>
                  </a:lnTo>
                  <a:lnTo>
                    <a:pt x="233" y="35"/>
                  </a:lnTo>
                  <a:lnTo>
                    <a:pt x="231" y="34"/>
                  </a:lnTo>
                  <a:lnTo>
                    <a:pt x="228" y="34"/>
                  </a:lnTo>
                  <a:lnTo>
                    <a:pt x="225" y="33"/>
                  </a:lnTo>
                  <a:lnTo>
                    <a:pt x="221" y="33"/>
                  </a:lnTo>
                  <a:lnTo>
                    <a:pt x="216" y="33"/>
                  </a:lnTo>
                  <a:lnTo>
                    <a:pt x="210" y="34"/>
                  </a:lnTo>
                  <a:lnTo>
                    <a:pt x="205" y="35"/>
                  </a:lnTo>
                  <a:lnTo>
                    <a:pt x="201" y="36"/>
                  </a:lnTo>
                  <a:lnTo>
                    <a:pt x="196" y="39"/>
                  </a:lnTo>
                  <a:lnTo>
                    <a:pt x="191" y="41"/>
                  </a:lnTo>
                  <a:lnTo>
                    <a:pt x="187" y="45"/>
                  </a:lnTo>
                  <a:lnTo>
                    <a:pt x="183" y="48"/>
                  </a:lnTo>
                  <a:lnTo>
                    <a:pt x="179" y="53"/>
                  </a:lnTo>
                  <a:lnTo>
                    <a:pt x="177" y="58"/>
                  </a:lnTo>
                  <a:lnTo>
                    <a:pt x="173" y="63"/>
                  </a:lnTo>
                  <a:lnTo>
                    <a:pt x="172" y="69"/>
                  </a:lnTo>
                  <a:lnTo>
                    <a:pt x="169" y="75"/>
                  </a:lnTo>
                  <a:lnTo>
                    <a:pt x="168" y="82"/>
                  </a:lnTo>
                  <a:lnTo>
                    <a:pt x="168" y="89"/>
                  </a:lnTo>
                  <a:lnTo>
                    <a:pt x="167" y="97"/>
                  </a:lnTo>
                  <a:lnTo>
                    <a:pt x="167" y="226"/>
                  </a:lnTo>
                  <a:lnTo>
                    <a:pt x="130" y="226"/>
                  </a:lnTo>
                  <a:lnTo>
                    <a:pt x="130" y="83"/>
                  </a:lnTo>
                  <a:lnTo>
                    <a:pt x="130" y="77"/>
                  </a:lnTo>
                  <a:lnTo>
                    <a:pt x="130" y="71"/>
                  </a:lnTo>
                  <a:lnTo>
                    <a:pt x="129" y="66"/>
                  </a:lnTo>
                  <a:lnTo>
                    <a:pt x="129" y="61"/>
                  </a:lnTo>
                  <a:lnTo>
                    <a:pt x="126" y="57"/>
                  </a:lnTo>
                  <a:lnTo>
                    <a:pt x="125" y="52"/>
                  </a:lnTo>
                  <a:lnTo>
                    <a:pt x="124" y="48"/>
                  </a:lnTo>
                  <a:lnTo>
                    <a:pt x="121" y="46"/>
                  </a:lnTo>
                  <a:lnTo>
                    <a:pt x="119" y="42"/>
                  </a:lnTo>
                  <a:lnTo>
                    <a:pt x="115" y="40"/>
                  </a:lnTo>
                  <a:lnTo>
                    <a:pt x="113" y="38"/>
                  </a:lnTo>
                  <a:lnTo>
                    <a:pt x="109" y="36"/>
                  </a:lnTo>
                  <a:lnTo>
                    <a:pt x="106" y="35"/>
                  </a:lnTo>
                  <a:lnTo>
                    <a:pt x="101" y="34"/>
                  </a:lnTo>
                  <a:lnTo>
                    <a:pt x="96" y="33"/>
                  </a:lnTo>
                  <a:lnTo>
                    <a:pt x="91" y="33"/>
                  </a:lnTo>
                  <a:lnTo>
                    <a:pt x="88" y="33"/>
                  </a:lnTo>
                  <a:lnTo>
                    <a:pt x="84" y="34"/>
                  </a:lnTo>
                  <a:lnTo>
                    <a:pt x="79" y="34"/>
                  </a:lnTo>
                  <a:lnTo>
                    <a:pt x="76" y="35"/>
                  </a:lnTo>
                  <a:lnTo>
                    <a:pt x="72" y="36"/>
                  </a:lnTo>
                  <a:lnTo>
                    <a:pt x="69" y="38"/>
                  </a:lnTo>
                  <a:lnTo>
                    <a:pt x="66" y="40"/>
                  </a:lnTo>
                  <a:lnTo>
                    <a:pt x="63" y="41"/>
                  </a:lnTo>
                  <a:lnTo>
                    <a:pt x="59" y="44"/>
                  </a:lnTo>
                  <a:lnTo>
                    <a:pt x="57" y="46"/>
                  </a:lnTo>
                  <a:lnTo>
                    <a:pt x="53" y="48"/>
                  </a:lnTo>
                  <a:lnTo>
                    <a:pt x="51" y="52"/>
                  </a:lnTo>
                  <a:lnTo>
                    <a:pt x="48" y="54"/>
                  </a:lnTo>
                  <a:lnTo>
                    <a:pt x="46" y="58"/>
                  </a:lnTo>
                  <a:lnTo>
                    <a:pt x="45" y="61"/>
                  </a:lnTo>
                  <a:lnTo>
                    <a:pt x="43" y="65"/>
                  </a:lnTo>
                  <a:lnTo>
                    <a:pt x="41" y="70"/>
                  </a:lnTo>
                  <a:lnTo>
                    <a:pt x="40" y="75"/>
                  </a:lnTo>
                  <a:lnTo>
                    <a:pt x="40" y="79"/>
                  </a:lnTo>
                  <a:lnTo>
                    <a:pt x="39" y="85"/>
                  </a:lnTo>
                  <a:lnTo>
                    <a:pt x="37" y="91"/>
                  </a:lnTo>
                  <a:lnTo>
                    <a:pt x="37" y="97"/>
                  </a:lnTo>
                  <a:lnTo>
                    <a:pt x="37" y="105"/>
                  </a:lnTo>
                  <a:lnTo>
                    <a:pt x="37" y="112"/>
                  </a:lnTo>
                  <a:lnTo>
                    <a:pt x="37" y="226"/>
                  </a:lnTo>
                  <a:lnTo>
                    <a:pt x="0" y="226"/>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08" name="Google Shape;1408;p110"/>
            <p:cNvSpPr/>
            <p:nvPr/>
          </p:nvSpPr>
          <p:spPr>
            <a:xfrm>
              <a:off x="732" y="1142"/>
              <a:ext cx="38" cy="62"/>
            </a:xfrm>
            <a:custGeom>
              <a:avLst/>
              <a:gdLst/>
              <a:ahLst/>
              <a:cxnLst/>
              <a:rect l="l" t="t" r="r" b="b"/>
              <a:pathLst>
                <a:path w="191" h="310" extrusionOk="0">
                  <a:moveTo>
                    <a:pt x="0" y="310"/>
                  </a:moveTo>
                  <a:lnTo>
                    <a:pt x="0" y="5"/>
                  </a:lnTo>
                  <a:lnTo>
                    <a:pt x="34" y="5"/>
                  </a:lnTo>
                  <a:lnTo>
                    <a:pt x="34" y="34"/>
                  </a:lnTo>
                  <a:lnTo>
                    <a:pt x="37" y="30"/>
                  </a:lnTo>
                  <a:lnTo>
                    <a:pt x="40" y="27"/>
                  </a:lnTo>
                  <a:lnTo>
                    <a:pt x="43" y="23"/>
                  </a:lnTo>
                  <a:lnTo>
                    <a:pt x="47" y="20"/>
                  </a:lnTo>
                  <a:lnTo>
                    <a:pt x="50" y="17"/>
                  </a:lnTo>
                  <a:lnTo>
                    <a:pt x="54" y="14"/>
                  </a:lnTo>
                  <a:lnTo>
                    <a:pt x="58" y="11"/>
                  </a:lnTo>
                  <a:lnTo>
                    <a:pt x="61" y="9"/>
                  </a:lnTo>
                  <a:lnTo>
                    <a:pt x="65" y="8"/>
                  </a:lnTo>
                  <a:lnTo>
                    <a:pt x="68" y="5"/>
                  </a:lnTo>
                  <a:lnTo>
                    <a:pt x="73" y="4"/>
                  </a:lnTo>
                  <a:lnTo>
                    <a:pt x="78" y="3"/>
                  </a:lnTo>
                  <a:lnTo>
                    <a:pt x="83" y="2"/>
                  </a:lnTo>
                  <a:lnTo>
                    <a:pt x="88" y="2"/>
                  </a:lnTo>
                  <a:lnTo>
                    <a:pt x="92" y="0"/>
                  </a:lnTo>
                  <a:lnTo>
                    <a:pt x="97" y="0"/>
                  </a:lnTo>
                  <a:lnTo>
                    <a:pt x="104" y="2"/>
                  </a:lnTo>
                  <a:lnTo>
                    <a:pt x="112" y="2"/>
                  </a:lnTo>
                  <a:lnTo>
                    <a:pt x="118" y="3"/>
                  </a:lnTo>
                  <a:lnTo>
                    <a:pt x="124" y="4"/>
                  </a:lnTo>
                  <a:lnTo>
                    <a:pt x="131" y="6"/>
                  </a:lnTo>
                  <a:lnTo>
                    <a:pt x="136" y="9"/>
                  </a:lnTo>
                  <a:lnTo>
                    <a:pt x="142" y="12"/>
                  </a:lnTo>
                  <a:lnTo>
                    <a:pt x="148" y="15"/>
                  </a:lnTo>
                  <a:lnTo>
                    <a:pt x="152" y="20"/>
                  </a:lnTo>
                  <a:lnTo>
                    <a:pt x="157" y="23"/>
                  </a:lnTo>
                  <a:lnTo>
                    <a:pt x="162" y="28"/>
                  </a:lnTo>
                  <a:lnTo>
                    <a:pt x="167" y="33"/>
                  </a:lnTo>
                  <a:lnTo>
                    <a:pt x="170" y="38"/>
                  </a:lnTo>
                  <a:lnTo>
                    <a:pt x="174" y="44"/>
                  </a:lnTo>
                  <a:lnTo>
                    <a:pt x="176" y="49"/>
                  </a:lnTo>
                  <a:lnTo>
                    <a:pt x="180" y="55"/>
                  </a:lnTo>
                  <a:lnTo>
                    <a:pt x="182" y="63"/>
                  </a:lnTo>
                  <a:lnTo>
                    <a:pt x="185" y="70"/>
                  </a:lnTo>
                  <a:lnTo>
                    <a:pt x="186" y="77"/>
                  </a:lnTo>
                  <a:lnTo>
                    <a:pt x="188" y="84"/>
                  </a:lnTo>
                  <a:lnTo>
                    <a:pt x="190" y="91"/>
                  </a:lnTo>
                  <a:lnTo>
                    <a:pt x="190" y="99"/>
                  </a:lnTo>
                  <a:lnTo>
                    <a:pt x="191" y="106"/>
                  </a:lnTo>
                  <a:lnTo>
                    <a:pt x="191" y="114"/>
                  </a:lnTo>
                  <a:lnTo>
                    <a:pt x="191" y="123"/>
                  </a:lnTo>
                  <a:lnTo>
                    <a:pt x="190" y="130"/>
                  </a:lnTo>
                  <a:lnTo>
                    <a:pt x="190" y="138"/>
                  </a:lnTo>
                  <a:lnTo>
                    <a:pt x="188" y="145"/>
                  </a:lnTo>
                  <a:lnTo>
                    <a:pt x="186" y="154"/>
                  </a:lnTo>
                  <a:lnTo>
                    <a:pt x="184" y="161"/>
                  </a:lnTo>
                  <a:lnTo>
                    <a:pt x="181" y="168"/>
                  </a:lnTo>
                  <a:lnTo>
                    <a:pt x="179" y="174"/>
                  </a:lnTo>
                  <a:lnTo>
                    <a:pt x="175" y="181"/>
                  </a:lnTo>
                  <a:lnTo>
                    <a:pt x="172" y="187"/>
                  </a:lnTo>
                  <a:lnTo>
                    <a:pt x="168" y="193"/>
                  </a:lnTo>
                  <a:lnTo>
                    <a:pt x="164" y="198"/>
                  </a:lnTo>
                  <a:lnTo>
                    <a:pt x="160" y="203"/>
                  </a:lnTo>
                  <a:lnTo>
                    <a:pt x="155" y="208"/>
                  </a:lnTo>
                  <a:lnTo>
                    <a:pt x="149" y="213"/>
                  </a:lnTo>
                  <a:lnTo>
                    <a:pt x="144" y="216"/>
                  </a:lnTo>
                  <a:lnTo>
                    <a:pt x="138" y="220"/>
                  </a:lnTo>
                  <a:lnTo>
                    <a:pt x="132" y="222"/>
                  </a:lnTo>
                  <a:lnTo>
                    <a:pt x="126" y="225"/>
                  </a:lnTo>
                  <a:lnTo>
                    <a:pt x="120" y="227"/>
                  </a:lnTo>
                  <a:lnTo>
                    <a:pt x="114" y="228"/>
                  </a:lnTo>
                  <a:lnTo>
                    <a:pt x="108" y="229"/>
                  </a:lnTo>
                  <a:lnTo>
                    <a:pt x="101" y="231"/>
                  </a:lnTo>
                  <a:lnTo>
                    <a:pt x="95" y="231"/>
                  </a:lnTo>
                  <a:lnTo>
                    <a:pt x="90" y="231"/>
                  </a:lnTo>
                  <a:lnTo>
                    <a:pt x="86" y="229"/>
                  </a:lnTo>
                  <a:lnTo>
                    <a:pt x="82" y="229"/>
                  </a:lnTo>
                  <a:lnTo>
                    <a:pt x="77" y="228"/>
                  </a:lnTo>
                  <a:lnTo>
                    <a:pt x="73" y="227"/>
                  </a:lnTo>
                  <a:lnTo>
                    <a:pt x="70" y="226"/>
                  </a:lnTo>
                  <a:lnTo>
                    <a:pt x="65" y="225"/>
                  </a:lnTo>
                  <a:lnTo>
                    <a:pt x="61" y="222"/>
                  </a:lnTo>
                  <a:lnTo>
                    <a:pt x="58" y="221"/>
                  </a:lnTo>
                  <a:lnTo>
                    <a:pt x="54" y="219"/>
                  </a:lnTo>
                  <a:lnTo>
                    <a:pt x="52" y="216"/>
                  </a:lnTo>
                  <a:lnTo>
                    <a:pt x="48" y="214"/>
                  </a:lnTo>
                  <a:lnTo>
                    <a:pt x="46" y="211"/>
                  </a:lnTo>
                  <a:lnTo>
                    <a:pt x="42" y="209"/>
                  </a:lnTo>
                  <a:lnTo>
                    <a:pt x="40" y="205"/>
                  </a:lnTo>
                  <a:lnTo>
                    <a:pt x="37" y="203"/>
                  </a:lnTo>
                  <a:lnTo>
                    <a:pt x="37" y="310"/>
                  </a:lnTo>
                  <a:lnTo>
                    <a:pt x="0" y="310"/>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09" name="Google Shape;1409;p110"/>
            <p:cNvSpPr/>
            <p:nvPr/>
          </p:nvSpPr>
          <p:spPr>
            <a:xfrm>
              <a:off x="739" y="1148"/>
              <a:ext cx="23" cy="34"/>
            </a:xfrm>
            <a:custGeom>
              <a:avLst/>
              <a:gdLst/>
              <a:ahLst/>
              <a:cxnLst/>
              <a:rect l="l" t="t" r="r" b="b"/>
              <a:pathLst>
                <a:path w="118" h="169" extrusionOk="0">
                  <a:moveTo>
                    <a:pt x="0" y="87"/>
                  </a:moveTo>
                  <a:lnTo>
                    <a:pt x="0" y="97"/>
                  </a:lnTo>
                  <a:lnTo>
                    <a:pt x="1" y="107"/>
                  </a:lnTo>
                  <a:lnTo>
                    <a:pt x="2" y="115"/>
                  </a:lnTo>
                  <a:lnTo>
                    <a:pt x="4" y="124"/>
                  </a:lnTo>
                  <a:lnTo>
                    <a:pt x="7" y="131"/>
                  </a:lnTo>
                  <a:lnTo>
                    <a:pt x="9" y="138"/>
                  </a:lnTo>
                  <a:lnTo>
                    <a:pt x="13" y="144"/>
                  </a:lnTo>
                  <a:lnTo>
                    <a:pt x="16" y="149"/>
                  </a:lnTo>
                  <a:lnTo>
                    <a:pt x="21" y="154"/>
                  </a:lnTo>
                  <a:lnTo>
                    <a:pt x="26" y="159"/>
                  </a:lnTo>
                  <a:lnTo>
                    <a:pt x="31" y="162"/>
                  </a:lnTo>
                  <a:lnTo>
                    <a:pt x="36" y="165"/>
                  </a:lnTo>
                  <a:lnTo>
                    <a:pt x="42" y="167"/>
                  </a:lnTo>
                  <a:lnTo>
                    <a:pt x="46" y="168"/>
                  </a:lnTo>
                  <a:lnTo>
                    <a:pt x="52" y="169"/>
                  </a:lnTo>
                  <a:lnTo>
                    <a:pt x="58" y="169"/>
                  </a:lnTo>
                  <a:lnTo>
                    <a:pt x="64" y="169"/>
                  </a:lnTo>
                  <a:lnTo>
                    <a:pt x="70" y="168"/>
                  </a:lnTo>
                  <a:lnTo>
                    <a:pt x="76" y="167"/>
                  </a:lnTo>
                  <a:lnTo>
                    <a:pt x="81" y="165"/>
                  </a:lnTo>
                  <a:lnTo>
                    <a:pt x="87" y="162"/>
                  </a:lnTo>
                  <a:lnTo>
                    <a:pt x="92" y="157"/>
                  </a:lnTo>
                  <a:lnTo>
                    <a:pt x="97" y="154"/>
                  </a:lnTo>
                  <a:lnTo>
                    <a:pt x="102" y="149"/>
                  </a:lnTo>
                  <a:lnTo>
                    <a:pt x="105" y="143"/>
                  </a:lnTo>
                  <a:lnTo>
                    <a:pt x="109" y="137"/>
                  </a:lnTo>
                  <a:lnTo>
                    <a:pt x="112" y="130"/>
                  </a:lnTo>
                  <a:lnTo>
                    <a:pt x="115" y="121"/>
                  </a:lnTo>
                  <a:lnTo>
                    <a:pt x="116" y="113"/>
                  </a:lnTo>
                  <a:lnTo>
                    <a:pt x="117" y="105"/>
                  </a:lnTo>
                  <a:lnTo>
                    <a:pt x="118" y="94"/>
                  </a:lnTo>
                  <a:lnTo>
                    <a:pt x="118" y="84"/>
                  </a:lnTo>
                  <a:lnTo>
                    <a:pt x="118" y="73"/>
                  </a:lnTo>
                  <a:lnTo>
                    <a:pt x="117" y="64"/>
                  </a:lnTo>
                  <a:lnTo>
                    <a:pt x="116" y="55"/>
                  </a:lnTo>
                  <a:lnTo>
                    <a:pt x="115" y="47"/>
                  </a:lnTo>
                  <a:lnTo>
                    <a:pt x="112" y="40"/>
                  </a:lnTo>
                  <a:lnTo>
                    <a:pt x="109" y="33"/>
                  </a:lnTo>
                  <a:lnTo>
                    <a:pt x="105" y="27"/>
                  </a:lnTo>
                  <a:lnTo>
                    <a:pt x="102" y="21"/>
                  </a:lnTo>
                  <a:lnTo>
                    <a:pt x="97" y="16"/>
                  </a:lnTo>
                  <a:lnTo>
                    <a:pt x="92" y="11"/>
                  </a:lnTo>
                  <a:lnTo>
                    <a:pt x="87" y="8"/>
                  </a:lnTo>
                  <a:lnTo>
                    <a:pt x="82" y="5"/>
                  </a:lnTo>
                  <a:lnTo>
                    <a:pt x="78" y="3"/>
                  </a:lnTo>
                  <a:lnTo>
                    <a:pt x="72" y="2"/>
                  </a:lnTo>
                  <a:lnTo>
                    <a:pt x="66" y="0"/>
                  </a:lnTo>
                  <a:lnTo>
                    <a:pt x="60" y="0"/>
                  </a:lnTo>
                  <a:lnTo>
                    <a:pt x="55" y="0"/>
                  </a:lnTo>
                  <a:lnTo>
                    <a:pt x="49" y="2"/>
                  </a:lnTo>
                  <a:lnTo>
                    <a:pt x="43" y="3"/>
                  </a:lnTo>
                  <a:lnTo>
                    <a:pt x="38" y="5"/>
                  </a:lnTo>
                  <a:lnTo>
                    <a:pt x="32" y="9"/>
                  </a:lnTo>
                  <a:lnTo>
                    <a:pt x="27" y="12"/>
                  </a:lnTo>
                  <a:lnTo>
                    <a:pt x="22" y="17"/>
                  </a:lnTo>
                  <a:lnTo>
                    <a:pt x="18" y="22"/>
                  </a:lnTo>
                  <a:lnTo>
                    <a:pt x="14" y="28"/>
                  </a:lnTo>
                  <a:lnTo>
                    <a:pt x="10" y="35"/>
                  </a:lnTo>
                  <a:lnTo>
                    <a:pt x="7" y="41"/>
                  </a:lnTo>
                  <a:lnTo>
                    <a:pt x="4" y="49"/>
                  </a:lnTo>
                  <a:lnTo>
                    <a:pt x="2" y="58"/>
                  </a:lnTo>
                  <a:lnTo>
                    <a:pt x="1" y="67"/>
                  </a:lnTo>
                  <a:lnTo>
                    <a:pt x="0" y="77"/>
                  </a:lnTo>
                  <a:lnTo>
                    <a:pt x="0" y="87"/>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10" name="Google Shape;1410;p110"/>
            <p:cNvSpPr/>
            <p:nvPr/>
          </p:nvSpPr>
          <p:spPr>
            <a:xfrm>
              <a:off x="776" y="1142"/>
              <a:ext cx="42" cy="46"/>
            </a:xfrm>
            <a:custGeom>
              <a:avLst/>
              <a:gdLst/>
              <a:ahLst/>
              <a:cxnLst/>
              <a:rect l="l" t="t" r="r" b="b"/>
              <a:pathLst>
                <a:path w="206" h="231" extrusionOk="0">
                  <a:moveTo>
                    <a:pt x="0" y="115"/>
                  </a:moveTo>
                  <a:lnTo>
                    <a:pt x="0" y="101"/>
                  </a:lnTo>
                  <a:lnTo>
                    <a:pt x="2" y="87"/>
                  </a:lnTo>
                  <a:lnTo>
                    <a:pt x="5" y="75"/>
                  </a:lnTo>
                  <a:lnTo>
                    <a:pt x="8" y="63"/>
                  </a:lnTo>
                  <a:lnTo>
                    <a:pt x="13" y="52"/>
                  </a:lnTo>
                  <a:lnTo>
                    <a:pt x="19" y="42"/>
                  </a:lnTo>
                  <a:lnTo>
                    <a:pt x="26" y="33"/>
                  </a:lnTo>
                  <a:lnTo>
                    <a:pt x="34" y="26"/>
                  </a:lnTo>
                  <a:lnTo>
                    <a:pt x="41" y="20"/>
                  </a:lnTo>
                  <a:lnTo>
                    <a:pt x="49" y="15"/>
                  </a:lnTo>
                  <a:lnTo>
                    <a:pt x="56" y="10"/>
                  </a:lnTo>
                  <a:lnTo>
                    <a:pt x="65" y="6"/>
                  </a:lnTo>
                  <a:lnTo>
                    <a:pt x="74" y="4"/>
                  </a:lnTo>
                  <a:lnTo>
                    <a:pt x="83" y="3"/>
                  </a:lnTo>
                  <a:lnTo>
                    <a:pt x="92" y="2"/>
                  </a:lnTo>
                  <a:lnTo>
                    <a:pt x="103" y="0"/>
                  </a:lnTo>
                  <a:lnTo>
                    <a:pt x="114" y="2"/>
                  </a:lnTo>
                  <a:lnTo>
                    <a:pt x="125" y="3"/>
                  </a:lnTo>
                  <a:lnTo>
                    <a:pt x="134" y="5"/>
                  </a:lnTo>
                  <a:lnTo>
                    <a:pt x="144" y="9"/>
                  </a:lnTo>
                  <a:lnTo>
                    <a:pt x="154" y="12"/>
                  </a:lnTo>
                  <a:lnTo>
                    <a:pt x="162" y="17"/>
                  </a:lnTo>
                  <a:lnTo>
                    <a:pt x="169" y="23"/>
                  </a:lnTo>
                  <a:lnTo>
                    <a:pt x="178" y="30"/>
                  </a:lnTo>
                  <a:lnTo>
                    <a:pt x="184" y="39"/>
                  </a:lnTo>
                  <a:lnTo>
                    <a:pt x="190" y="47"/>
                  </a:lnTo>
                  <a:lnTo>
                    <a:pt x="194" y="55"/>
                  </a:lnTo>
                  <a:lnTo>
                    <a:pt x="199" y="66"/>
                  </a:lnTo>
                  <a:lnTo>
                    <a:pt x="202" y="76"/>
                  </a:lnTo>
                  <a:lnTo>
                    <a:pt x="204" y="88"/>
                  </a:lnTo>
                  <a:lnTo>
                    <a:pt x="205" y="100"/>
                  </a:lnTo>
                  <a:lnTo>
                    <a:pt x="206" y="112"/>
                  </a:lnTo>
                  <a:lnTo>
                    <a:pt x="205" y="123"/>
                  </a:lnTo>
                  <a:lnTo>
                    <a:pt x="205" y="132"/>
                  </a:lnTo>
                  <a:lnTo>
                    <a:pt x="204" y="142"/>
                  </a:lnTo>
                  <a:lnTo>
                    <a:pt x="203" y="150"/>
                  </a:lnTo>
                  <a:lnTo>
                    <a:pt x="200" y="159"/>
                  </a:lnTo>
                  <a:lnTo>
                    <a:pt x="199" y="166"/>
                  </a:lnTo>
                  <a:lnTo>
                    <a:pt x="196" y="173"/>
                  </a:lnTo>
                  <a:lnTo>
                    <a:pt x="193" y="179"/>
                  </a:lnTo>
                  <a:lnTo>
                    <a:pt x="190" y="185"/>
                  </a:lnTo>
                  <a:lnTo>
                    <a:pt x="186" y="191"/>
                  </a:lnTo>
                  <a:lnTo>
                    <a:pt x="182" y="196"/>
                  </a:lnTo>
                  <a:lnTo>
                    <a:pt x="178" y="201"/>
                  </a:lnTo>
                  <a:lnTo>
                    <a:pt x="173" y="205"/>
                  </a:lnTo>
                  <a:lnTo>
                    <a:pt x="168" y="209"/>
                  </a:lnTo>
                  <a:lnTo>
                    <a:pt x="162" y="214"/>
                  </a:lnTo>
                  <a:lnTo>
                    <a:pt x="156" y="217"/>
                  </a:lnTo>
                  <a:lnTo>
                    <a:pt x="150" y="220"/>
                  </a:lnTo>
                  <a:lnTo>
                    <a:pt x="144" y="223"/>
                  </a:lnTo>
                  <a:lnTo>
                    <a:pt x="137" y="225"/>
                  </a:lnTo>
                  <a:lnTo>
                    <a:pt x="131" y="227"/>
                  </a:lnTo>
                  <a:lnTo>
                    <a:pt x="124" y="228"/>
                  </a:lnTo>
                  <a:lnTo>
                    <a:pt x="118" y="229"/>
                  </a:lnTo>
                  <a:lnTo>
                    <a:pt x="110" y="231"/>
                  </a:lnTo>
                  <a:lnTo>
                    <a:pt x="103" y="231"/>
                  </a:lnTo>
                  <a:lnTo>
                    <a:pt x="91" y="229"/>
                  </a:lnTo>
                  <a:lnTo>
                    <a:pt x="80" y="228"/>
                  </a:lnTo>
                  <a:lnTo>
                    <a:pt x="71" y="226"/>
                  </a:lnTo>
                  <a:lnTo>
                    <a:pt x="61" y="223"/>
                  </a:lnTo>
                  <a:lnTo>
                    <a:pt x="52" y="219"/>
                  </a:lnTo>
                  <a:lnTo>
                    <a:pt x="43" y="214"/>
                  </a:lnTo>
                  <a:lnTo>
                    <a:pt x="36" y="208"/>
                  </a:lnTo>
                  <a:lnTo>
                    <a:pt x="29" y="201"/>
                  </a:lnTo>
                  <a:lnTo>
                    <a:pt x="22" y="193"/>
                  </a:lnTo>
                  <a:lnTo>
                    <a:pt x="16" y="184"/>
                  </a:lnTo>
                  <a:lnTo>
                    <a:pt x="11" y="175"/>
                  </a:lnTo>
                  <a:lnTo>
                    <a:pt x="7" y="165"/>
                  </a:lnTo>
                  <a:lnTo>
                    <a:pt x="4" y="154"/>
                  </a:lnTo>
                  <a:lnTo>
                    <a:pt x="1" y="142"/>
                  </a:lnTo>
                  <a:lnTo>
                    <a:pt x="0" y="129"/>
                  </a:lnTo>
                  <a:lnTo>
                    <a:pt x="0" y="115"/>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11" name="Google Shape;1411;p110"/>
            <p:cNvSpPr/>
            <p:nvPr/>
          </p:nvSpPr>
          <p:spPr>
            <a:xfrm>
              <a:off x="784" y="1149"/>
              <a:ext cx="26" cy="33"/>
            </a:xfrm>
            <a:custGeom>
              <a:avLst/>
              <a:gdLst/>
              <a:ahLst/>
              <a:cxnLst/>
              <a:rect l="l" t="t" r="r" b="b"/>
              <a:pathLst>
                <a:path w="130" h="167" extrusionOk="0">
                  <a:moveTo>
                    <a:pt x="0" y="83"/>
                  </a:moveTo>
                  <a:lnTo>
                    <a:pt x="0" y="94"/>
                  </a:lnTo>
                  <a:lnTo>
                    <a:pt x="2" y="104"/>
                  </a:lnTo>
                  <a:lnTo>
                    <a:pt x="3" y="112"/>
                  </a:lnTo>
                  <a:lnTo>
                    <a:pt x="5" y="121"/>
                  </a:lnTo>
                  <a:lnTo>
                    <a:pt x="8" y="128"/>
                  </a:lnTo>
                  <a:lnTo>
                    <a:pt x="10" y="135"/>
                  </a:lnTo>
                  <a:lnTo>
                    <a:pt x="15" y="141"/>
                  </a:lnTo>
                  <a:lnTo>
                    <a:pt x="18" y="147"/>
                  </a:lnTo>
                  <a:lnTo>
                    <a:pt x="23" y="152"/>
                  </a:lnTo>
                  <a:lnTo>
                    <a:pt x="28" y="155"/>
                  </a:lnTo>
                  <a:lnTo>
                    <a:pt x="34" y="160"/>
                  </a:lnTo>
                  <a:lnTo>
                    <a:pt x="39" y="163"/>
                  </a:lnTo>
                  <a:lnTo>
                    <a:pt x="45" y="165"/>
                  </a:lnTo>
                  <a:lnTo>
                    <a:pt x="52" y="166"/>
                  </a:lnTo>
                  <a:lnTo>
                    <a:pt x="58" y="167"/>
                  </a:lnTo>
                  <a:lnTo>
                    <a:pt x="65" y="167"/>
                  </a:lnTo>
                  <a:lnTo>
                    <a:pt x="71" y="167"/>
                  </a:lnTo>
                  <a:lnTo>
                    <a:pt x="78" y="166"/>
                  </a:lnTo>
                  <a:lnTo>
                    <a:pt x="84" y="165"/>
                  </a:lnTo>
                  <a:lnTo>
                    <a:pt x="90" y="163"/>
                  </a:lnTo>
                  <a:lnTo>
                    <a:pt x="96" y="159"/>
                  </a:lnTo>
                  <a:lnTo>
                    <a:pt x="101" y="155"/>
                  </a:lnTo>
                  <a:lnTo>
                    <a:pt x="106" y="152"/>
                  </a:lnTo>
                  <a:lnTo>
                    <a:pt x="111" y="147"/>
                  </a:lnTo>
                  <a:lnTo>
                    <a:pt x="116" y="141"/>
                  </a:lnTo>
                  <a:lnTo>
                    <a:pt x="119" y="135"/>
                  </a:lnTo>
                  <a:lnTo>
                    <a:pt x="123" y="128"/>
                  </a:lnTo>
                  <a:lnTo>
                    <a:pt x="125" y="121"/>
                  </a:lnTo>
                  <a:lnTo>
                    <a:pt x="126" y="112"/>
                  </a:lnTo>
                  <a:lnTo>
                    <a:pt x="129" y="103"/>
                  </a:lnTo>
                  <a:lnTo>
                    <a:pt x="129" y="93"/>
                  </a:lnTo>
                  <a:lnTo>
                    <a:pt x="130" y="82"/>
                  </a:lnTo>
                  <a:lnTo>
                    <a:pt x="129" y="73"/>
                  </a:lnTo>
                  <a:lnTo>
                    <a:pt x="129" y="63"/>
                  </a:lnTo>
                  <a:lnTo>
                    <a:pt x="126" y="55"/>
                  </a:lnTo>
                  <a:lnTo>
                    <a:pt x="125" y="46"/>
                  </a:lnTo>
                  <a:lnTo>
                    <a:pt x="123" y="39"/>
                  </a:lnTo>
                  <a:lnTo>
                    <a:pt x="119" y="32"/>
                  </a:lnTo>
                  <a:lnTo>
                    <a:pt x="116" y="26"/>
                  </a:lnTo>
                  <a:lnTo>
                    <a:pt x="111" y="21"/>
                  </a:lnTo>
                  <a:lnTo>
                    <a:pt x="106" y="15"/>
                  </a:lnTo>
                  <a:lnTo>
                    <a:pt x="101" y="12"/>
                  </a:lnTo>
                  <a:lnTo>
                    <a:pt x="96" y="8"/>
                  </a:lnTo>
                  <a:lnTo>
                    <a:pt x="90" y="4"/>
                  </a:lnTo>
                  <a:lnTo>
                    <a:pt x="84" y="3"/>
                  </a:lnTo>
                  <a:lnTo>
                    <a:pt x="78" y="1"/>
                  </a:lnTo>
                  <a:lnTo>
                    <a:pt x="71" y="0"/>
                  </a:lnTo>
                  <a:lnTo>
                    <a:pt x="65" y="0"/>
                  </a:lnTo>
                  <a:lnTo>
                    <a:pt x="58" y="0"/>
                  </a:lnTo>
                  <a:lnTo>
                    <a:pt x="52" y="1"/>
                  </a:lnTo>
                  <a:lnTo>
                    <a:pt x="45" y="3"/>
                  </a:lnTo>
                  <a:lnTo>
                    <a:pt x="39" y="4"/>
                  </a:lnTo>
                  <a:lnTo>
                    <a:pt x="34" y="8"/>
                  </a:lnTo>
                  <a:lnTo>
                    <a:pt x="28" y="12"/>
                  </a:lnTo>
                  <a:lnTo>
                    <a:pt x="23" y="15"/>
                  </a:lnTo>
                  <a:lnTo>
                    <a:pt x="18" y="20"/>
                  </a:lnTo>
                  <a:lnTo>
                    <a:pt x="15" y="26"/>
                  </a:lnTo>
                  <a:lnTo>
                    <a:pt x="10" y="32"/>
                  </a:lnTo>
                  <a:lnTo>
                    <a:pt x="8" y="39"/>
                  </a:lnTo>
                  <a:lnTo>
                    <a:pt x="5" y="46"/>
                  </a:lnTo>
                  <a:lnTo>
                    <a:pt x="3" y="55"/>
                  </a:lnTo>
                  <a:lnTo>
                    <a:pt x="2" y="64"/>
                  </a:lnTo>
                  <a:lnTo>
                    <a:pt x="0" y="74"/>
                  </a:lnTo>
                  <a:lnTo>
                    <a:pt x="0" y="8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12" name="Google Shape;1412;p110"/>
            <p:cNvSpPr/>
            <p:nvPr/>
          </p:nvSpPr>
          <p:spPr>
            <a:xfrm>
              <a:off x="826" y="1142"/>
              <a:ext cx="36" cy="45"/>
            </a:xfrm>
            <a:custGeom>
              <a:avLst/>
              <a:gdLst/>
              <a:ahLst/>
              <a:cxnLst/>
              <a:rect l="l" t="t" r="r" b="b"/>
              <a:pathLst>
                <a:path w="178" h="226" extrusionOk="0">
                  <a:moveTo>
                    <a:pt x="0" y="226"/>
                  </a:moveTo>
                  <a:lnTo>
                    <a:pt x="0" y="5"/>
                  </a:lnTo>
                  <a:lnTo>
                    <a:pt x="33" y="5"/>
                  </a:lnTo>
                  <a:lnTo>
                    <a:pt x="33" y="38"/>
                  </a:lnTo>
                  <a:lnTo>
                    <a:pt x="39" y="28"/>
                  </a:lnTo>
                  <a:lnTo>
                    <a:pt x="46" y="21"/>
                  </a:lnTo>
                  <a:lnTo>
                    <a:pt x="55" y="15"/>
                  </a:lnTo>
                  <a:lnTo>
                    <a:pt x="63" y="10"/>
                  </a:lnTo>
                  <a:lnTo>
                    <a:pt x="72" y="6"/>
                  </a:lnTo>
                  <a:lnTo>
                    <a:pt x="81" y="3"/>
                  </a:lnTo>
                  <a:lnTo>
                    <a:pt x="92" y="2"/>
                  </a:lnTo>
                  <a:lnTo>
                    <a:pt x="103" y="0"/>
                  </a:lnTo>
                  <a:lnTo>
                    <a:pt x="108" y="0"/>
                  </a:lnTo>
                  <a:lnTo>
                    <a:pt x="112" y="2"/>
                  </a:lnTo>
                  <a:lnTo>
                    <a:pt x="117" y="2"/>
                  </a:lnTo>
                  <a:lnTo>
                    <a:pt x="122" y="3"/>
                  </a:lnTo>
                  <a:lnTo>
                    <a:pt x="127" y="4"/>
                  </a:lnTo>
                  <a:lnTo>
                    <a:pt x="130" y="5"/>
                  </a:lnTo>
                  <a:lnTo>
                    <a:pt x="135" y="6"/>
                  </a:lnTo>
                  <a:lnTo>
                    <a:pt x="140" y="8"/>
                  </a:lnTo>
                  <a:lnTo>
                    <a:pt x="144" y="10"/>
                  </a:lnTo>
                  <a:lnTo>
                    <a:pt x="147" y="11"/>
                  </a:lnTo>
                  <a:lnTo>
                    <a:pt x="151" y="14"/>
                  </a:lnTo>
                  <a:lnTo>
                    <a:pt x="154" y="16"/>
                  </a:lnTo>
                  <a:lnTo>
                    <a:pt x="157" y="18"/>
                  </a:lnTo>
                  <a:lnTo>
                    <a:pt x="160" y="21"/>
                  </a:lnTo>
                  <a:lnTo>
                    <a:pt x="163" y="24"/>
                  </a:lnTo>
                  <a:lnTo>
                    <a:pt x="164" y="27"/>
                  </a:lnTo>
                  <a:lnTo>
                    <a:pt x="166" y="29"/>
                  </a:lnTo>
                  <a:lnTo>
                    <a:pt x="169" y="33"/>
                  </a:lnTo>
                  <a:lnTo>
                    <a:pt x="170" y="36"/>
                  </a:lnTo>
                  <a:lnTo>
                    <a:pt x="171" y="39"/>
                  </a:lnTo>
                  <a:lnTo>
                    <a:pt x="172" y="42"/>
                  </a:lnTo>
                  <a:lnTo>
                    <a:pt x="174" y="46"/>
                  </a:lnTo>
                  <a:lnTo>
                    <a:pt x="175" y="51"/>
                  </a:lnTo>
                  <a:lnTo>
                    <a:pt x="176" y="54"/>
                  </a:lnTo>
                  <a:lnTo>
                    <a:pt x="176" y="57"/>
                  </a:lnTo>
                  <a:lnTo>
                    <a:pt x="177" y="60"/>
                  </a:lnTo>
                  <a:lnTo>
                    <a:pt x="177" y="64"/>
                  </a:lnTo>
                  <a:lnTo>
                    <a:pt x="177" y="69"/>
                  </a:lnTo>
                  <a:lnTo>
                    <a:pt x="178" y="73"/>
                  </a:lnTo>
                  <a:lnTo>
                    <a:pt x="178" y="78"/>
                  </a:lnTo>
                  <a:lnTo>
                    <a:pt x="178" y="84"/>
                  </a:lnTo>
                  <a:lnTo>
                    <a:pt x="178" y="90"/>
                  </a:lnTo>
                  <a:lnTo>
                    <a:pt x="178" y="226"/>
                  </a:lnTo>
                  <a:lnTo>
                    <a:pt x="141" y="226"/>
                  </a:lnTo>
                  <a:lnTo>
                    <a:pt x="141" y="91"/>
                  </a:lnTo>
                  <a:lnTo>
                    <a:pt x="141" y="87"/>
                  </a:lnTo>
                  <a:lnTo>
                    <a:pt x="140" y="81"/>
                  </a:lnTo>
                  <a:lnTo>
                    <a:pt x="140" y="76"/>
                  </a:lnTo>
                  <a:lnTo>
                    <a:pt x="140" y="72"/>
                  </a:lnTo>
                  <a:lnTo>
                    <a:pt x="139" y="67"/>
                  </a:lnTo>
                  <a:lnTo>
                    <a:pt x="139" y="64"/>
                  </a:lnTo>
                  <a:lnTo>
                    <a:pt x="138" y="60"/>
                  </a:lnTo>
                  <a:lnTo>
                    <a:pt x="136" y="58"/>
                  </a:lnTo>
                  <a:lnTo>
                    <a:pt x="135" y="55"/>
                  </a:lnTo>
                  <a:lnTo>
                    <a:pt x="134" y="52"/>
                  </a:lnTo>
                  <a:lnTo>
                    <a:pt x="133" y="49"/>
                  </a:lnTo>
                  <a:lnTo>
                    <a:pt x="130" y="47"/>
                  </a:lnTo>
                  <a:lnTo>
                    <a:pt x="128" y="46"/>
                  </a:lnTo>
                  <a:lnTo>
                    <a:pt x="127" y="44"/>
                  </a:lnTo>
                  <a:lnTo>
                    <a:pt x="123" y="41"/>
                  </a:lnTo>
                  <a:lnTo>
                    <a:pt x="121" y="40"/>
                  </a:lnTo>
                  <a:lnTo>
                    <a:pt x="118" y="39"/>
                  </a:lnTo>
                  <a:lnTo>
                    <a:pt x="115" y="36"/>
                  </a:lnTo>
                  <a:lnTo>
                    <a:pt x="112" y="35"/>
                  </a:lnTo>
                  <a:lnTo>
                    <a:pt x="109" y="35"/>
                  </a:lnTo>
                  <a:lnTo>
                    <a:pt x="105" y="34"/>
                  </a:lnTo>
                  <a:lnTo>
                    <a:pt x="103" y="34"/>
                  </a:lnTo>
                  <a:lnTo>
                    <a:pt x="99" y="33"/>
                  </a:lnTo>
                  <a:lnTo>
                    <a:pt x="96" y="33"/>
                  </a:lnTo>
                  <a:lnTo>
                    <a:pt x="90" y="33"/>
                  </a:lnTo>
                  <a:lnTo>
                    <a:pt x="84" y="34"/>
                  </a:lnTo>
                  <a:lnTo>
                    <a:pt x="78" y="35"/>
                  </a:lnTo>
                  <a:lnTo>
                    <a:pt x="73" y="36"/>
                  </a:lnTo>
                  <a:lnTo>
                    <a:pt x="68" y="39"/>
                  </a:lnTo>
                  <a:lnTo>
                    <a:pt x="63" y="41"/>
                  </a:lnTo>
                  <a:lnTo>
                    <a:pt x="58" y="45"/>
                  </a:lnTo>
                  <a:lnTo>
                    <a:pt x="54" y="48"/>
                  </a:lnTo>
                  <a:lnTo>
                    <a:pt x="50" y="52"/>
                  </a:lnTo>
                  <a:lnTo>
                    <a:pt x="46" y="58"/>
                  </a:lnTo>
                  <a:lnTo>
                    <a:pt x="44" y="63"/>
                  </a:lnTo>
                  <a:lnTo>
                    <a:pt x="42" y="70"/>
                  </a:lnTo>
                  <a:lnTo>
                    <a:pt x="39" y="77"/>
                  </a:lnTo>
                  <a:lnTo>
                    <a:pt x="38" y="85"/>
                  </a:lnTo>
                  <a:lnTo>
                    <a:pt x="37" y="95"/>
                  </a:lnTo>
                  <a:lnTo>
                    <a:pt x="37" y="106"/>
                  </a:lnTo>
                  <a:lnTo>
                    <a:pt x="37" y="226"/>
                  </a:lnTo>
                  <a:lnTo>
                    <a:pt x="0" y="226"/>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13" name="Google Shape;1413;p110"/>
            <p:cNvSpPr/>
            <p:nvPr/>
          </p:nvSpPr>
          <p:spPr>
            <a:xfrm>
              <a:off x="871" y="1142"/>
              <a:ext cx="41" cy="46"/>
            </a:xfrm>
            <a:custGeom>
              <a:avLst/>
              <a:gdLst/>
              <a:ahLst/>
              <a:cxnLst/>
              <a:rect l="l" t="t" r="r" b="b"/>
              <a:pathLst>
                <a:path w="203" h="231" extrusionOk="0">
                  <a:moveTo>
                    <a:pt x="163" y="155"/>
                  </a:moveTo>
                  <a:lnTo>
                    <a:pt x="201" y="160"/>
                  </a:lnTo>
                  <a:lnTo>
                    <a:pt x="199" y="168"/>
                  </a:lnTo>
                  <a:lnTo>
                    <a:pt x="195" y="175"/>
                  </a:lnTo>
                  <a:lnTo>
                    <a:pt x="192" y="183"/>
                  </a:lnTo>
                  <a:lnTo>
                    <a:pt x="188" y="190"/>
                  </a:lnTo>
                  <a:lnTo>
                    <a:pt x="183" y="196"/>
                  </a:lnTo>
                  <a:lnTo>
                    <a:pt x="179" y="202"/>
                  </a:lnTo>
                  <a:lnTo>
                    <a:pt x="174" y="207"/>
                  </a:lnTo>
                  <a:lnTo>
                    <a:pt x="168" y="211"/>
                  </a:lnTo>
                  <a:lnTo>
                    <a:pt x="161" y="216"/>
                  </a:lnTo>
                  <a:lnTo>
                    <a:pt x="155" y="220"/>
                  </a:lnTo>
                  <a:lnTo>
                    <a:pt x="147" y="223"/>
                  </a:lnTo>
                  <a:lnTo>
                    <a:pt x="139" y="226"/>
                  </a:lnTo>
                  <a:lnTo>
                    <a:pt x="132" y="228"/>
                  </a:lnTo>
                  <a:lnTo>
                    <a:pt x="123" y="229"/>
                  </a:lnTo>
                  <a:lnTo>
                    <a:pt x="114" y="231"/>
                  </a:lnTo>
                  <a:lnTo>
                    <a:pt x="104" y="231"/>
                  </a:lnTo>
                  <a:lnTo>
                    <a:pt x="93" y="229"/>
                  </a:lnTo>
                  <a:lnTo>
                    <a:pt x="81" y="228"/>
                  </a:lnTo>
                  <a:lnTo>
                    <a:pt x="71" y="226"/>
                  </a:lnTo>
                  <a:lnTo>
                    <a:pt x="61" y="223"/>
                  </a:lnTo>
                  <a:lnTo>
                    <a:pt x="53" y="219"/>
                  </a:lnTo>
                  <a:lnTo>
                    <a:pt x="43" y="214"/>
                  </a:lnTo>
                  <a:lnTo>
                    <a:pt x="36" y="208"/>
                  </a:lnTo>
                  <a:lnTo>
                    <a:pt x="29" y="201"/>
                  </a:lnTo>
                  <a:lnTo>
                    <a:pt x="21" y="193"/>
                  </a:lnTo>
                  <a:lnTo>
                    <a:pt x="15" y="184"/>
                  </a:lnTo>
                  <a:lnTo>
                    <a:pt x="11" y="175"/>
                  </a:lnTo>
                  <a:lnTo>
                    <a:pt x="7" y="165"/>
                  </a:lnTo>
                  <a:lnTo>
                    <a:pt x="3" y="154"/>
                  </a:lnTo>
                  <a:lnTo>
                    <a:pt x="2" y="143"/>
                  </a:lnTo>
                  <a:lnTo>
                    <a:pt x="0" y="131"/>
                  </a:lnTo>
                  <a:lnTo>
                    <a:pt x="0" y="118"/>
                  </a:lnTo>
                  <a:lnTo>
                    <a:pt x="0" y="103"/>
                  </a:lnTo>
                  <a:lnTo>
                    <a:pt x="2" y="91"/>
                  </a:lnTo>
                  <a:lnTo>
                    <a:pt x="3" y="79"/>
                  </a:lnTo>
                  <a:lnTo>
                    <a:pt x="7" y="69"/>
                  </a:lnTo>
                  <a:lnTo>
                    <a:pt x="11" y="58"/>
                  </a:lnTo>
                  <a:lnTo>
                    <a:pt x="15" y="48"/>
                  </a:lnTo>
                  <a:lnTo>
                    <a:pt x="21" y="40"/>
                  </a:lnTo>
                  <a:lnTo>
                    <a:pt x="29" y="32"/>
                  </a:lnTo>
                  <a:lnTo>
                    <a:pt x="36" y="24"/>
                  </a:lnTo>
                  <a:lnTo>
                    <a:pt x="44" y="18"/>
                  </a:lnTo>
                  <a:lnTo>
                    <a:pt x="53" y="12"/>
                  </a:lnTo>
                  <a:lnTo>
                    <a:pt x="61" y="9"/>
                  </a:lnTo>
                  <a:lnTo>
                    <a:pt x="71" y="5"/>
                  </a:lnTo>
                  <a:lnTo>
                    <a:pt x="80" y="3"/>
                  </a:lnTo>
                  <a:lnTo>
                    <a:pt x="91" y="2"/>
                  </a:lnTo>
                  <a:lnTo>
                    <a:pt x="103" y="0"/>
                  </a:lnTo>
                  <a:lnTo>
                    <a:pt x="114" y="2"/>
                  </a:lnTo>
                  <a:lnTo>
                    <a:pt x="123" y="3"/>
                  </a:lnTo>
                  <a:lnTo>
                    <a:pt x="133" y="5"/>
                  </a:lnTo>
                  <a:lnTo>
                    <a:pt x="143" y="9"/>
                  </a:lnTo>
                  <a:lnTo>
                    <a:pt x="151" y="12"/>
                  </a:lnTo>
                  <a:lnTo>
                    <a:pt x="159" y="17"/>
                  </a:lnTo>
                  <a:lnTo>
                    <a:pt x="168" y="23"/>
                  </a:lnTo>
                  <a:lnTo>
                    <a:pt x="175" y="30"/>
                  </a:lnTo>
                  <a:lnTo>
                    <a:pt x="181" y="39"/>
                  </a:lnTo>
                  <a:lnTo>
                    <a:pt x="187" y="47"/>
                  </a:lnTo>
                  <a:lnTo>
                    <a:pt x="192" y="57"/>
                  </a:lnTo>
                  <a:lnTo>
                    <a:pt x="195" y="66"/>
                  </a:lnTo>
                  <a:lnTo>
                    <a:pt x="199" y="78"/>
                  </a:lnTo>
                  <a:lnTo>
                    <a:pt x="200" y="89"/>
                  </a:lnTo>
                  <a:lnTo>
                    <a:pt x="203" y="102"/>
                  </a:lnTo>
                  <a:lnTo>
                    <a:pt x="203" y="115"/>
                  </a:lnTo>
                  <a:lnTo>
                    <a:pt x="203" y="117"/>
                  </a:lnTo>
                  <a:lnTo>
                    <a:pt x="203" y="118"/>
                  </a:lnTo>
                  <a:lnTo>
                    <a:pt x="203" y="119"/>
                  </a:lnTo>
                  <a:lnTo>
                    <a:pt x="203" y="120"/>
                  </a:lnTo>
                  <a:lnTo>
                    <a:pt x="203" y="121"/>
                  </a:lnTo>
                  <a:lnTo>
                    <a:pt x="203" y="124"/>
                  </a:lnTo>
                  <a:lnTo>
                    <a:pt x="203" y="125"/>
                  </a:lnTo>
                  <a:lnTo>
                    <a:pt x="38" y="125"/>
                  </a:lnTo>
                  <a:lnTo>
                    <a:pt x="39" y="133"/>
                  </a:lnTo>
                  <a:lnTo>
                    <a:pt x="41" y="142"/>
                  </a:lnTo>
                  <a:lnTo>
                    <a:pt x="42" y="150"/>
                  </a:lnTo>
                  <a:lnTo>
                    <a:pt x="44" y="157"/>
                  </a:lnTo>
                  <a:lnTo>
                    <a:pt x="48" y="163"/>
                  </a:lnTo>
                  <a:lnTo>
                    <a:pt x="50" y="169"/>
                  </a:lnTo>
                  <a:lnTo>
                    <a:pt x="55" y="175"/>
                  </a:lnTo>
                  <a:lnTo>
                    <a:pt x="59" y="180"/>
                  </a:lnTo>
                  <a:lnTo>
                    <a:pt x="63" y="185"/>
                  </a:lnTo>
                  <a:lnTo>
                    <a:pt x="68" y="189"/>
                  </a:lnTo>
                  <a:lnTo>
                    <a:pt x="74" y="192"/>
                  </a:lnTo>
                  <a:lnTo>
                    <a:pt x="79" y="195"/>
                  </a:lnTo>
                  <a:lnTo>
                    <a:pt x="85" y="197"/>
                  </a:lnTo>
                  <a:lnTo>
                    <a:pt x="91" y="198"/>
                  </a:lnTo>
                  <a:lnTo>
                    <a:pt x="98" y="199"/>
                  </a:lnTo>
                  <a:lnTo>
                    <a:pt x="104" y="199"/>
                  </a:lnTo>
                  <a:lnTo>
                    <a:pt x="110" y="199"/>
                  </a:lnTo>
                  <a:lnTo>
                    <a:pt x="115" y="199"/>
                  </a:lnTo>
                  <a:lnTo>
                    <a:pt x="120" y="198"/>
                  </a:lnTo>
                  <a:lnTo>
                    <a:pt x="123" y="197"/>
                  </a:lnTo>
                  <a:lnTo>
                    <a:pt x="128" y="196"/>
                  </a:lnTo>
                  <a:lnTo>
                    <a:pt x="132" y="193"/>
                  </a:lnTo>
                  <a:lnTo>
                    <a:pt x="137" y="191"/>
                  </a:lnTo>
                  <a:lnTo>
                    <a:pt x="140" y="189"/>
                  </a:lnTo>
                  <a:lnTo>
                    <a:pt x="144" y="186"/>
                  </a:lnTo>
                  <a:lnTo>
                    <a:pt x="146" y="183"/>
                  </a:lnTo>
                  <a:lnTo>
                    <a:pt x="150" y="179"/>
                  </a:lnTo>
                  <a:lnTo>
                    <a:pt x="152" y="175"/>
                  </a:lnTo>
                  <a:lnTo>
                    <a:pt x="156" y="171"/>
                  </a:lnTo>
                  <a:lnTo>
                    <a:pt x="158" y="166"/>
                  </a:lnTo>
                  <a:lnTo>
                    <a:pt x="161" y="160"/>
                  </a:lnTo>
                  <a:lnTo>
                    <a:pt x="163" y="155"/>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14" name="Google Shape;1414;p110"/>
            <p:cNvSpPr/>
            <p:nvPr/>
          </p:nvSpPr>
          <p:spPr>
            <a:xfrm>
              <a:off x="879" y="1149"/>
              <a:ext cx="25" cy="12"/>
            </a:xfrm>
            <a:custGeom>
              <a:avLst/>
              <a:gdLst/>
              <a:ahLst/>
              <a:cxnLst/>
              <a:rect l="l" t="t" r="r" b="b"/>
              <a:pathLst>
                <a:path w="122" h="62" extrusionOk="0">
                  <a:moveTo>
                    <a:pt x="0" y="62"/>
                  </a:moveTo>
                  <a:lnTo>
                    <a:pt x="122" y="62"/>
                  </a:lnTo>
                  <a:lnTo>
                    <a:pt x="122" y="56"/>
                  </a:lnTo>
                  <a:lnTo>
                    <a:pt x="121" y="50"/>
                  </a:lnTo>
                  <a:lnTo>
                    <a:pt x="120" y="44"/>
                  </a:lnTo>
                  <a:lnTo>
                    <a:pt x="117" y="38"/>
                  </a:lnTo>
                  <a:lnTo>
                    <a:pt x="116" y="33"/>
                  </a:lnTo>
                  <a:lnTo>
                    <a:pt x="114" y="28"/>
                  </a:lnTo>
                  <a:lnTo>
                    <a:pt x="111" y="25"/>
                  </a:lnTo>
                  <a:lnTo>
                    <a:pt x="108" y="21"/>
                  </a:lnTo>
                  <a:lnTo>
                    <a:pt x="104" y="16"/>
                  </a:lnTo>
                  <a:lnTo>
                    <a:pt x="98" y="12"/>
                  </a:lnTo>
                  <a:lnTo>
                    <a:pt x="93" y="8"/>
                  </a:lnTo>
                  <a:lnTo>
                    <a:pt x="87" y="4"/>
                  </a:lnTo>
                  <a:lnTo>
                    <a:pt x="81" y="2"/>
                  </a:lnTo>
                  <a:lnTo>
                    <a:pt x="75" y="1"/>
                  </a:lnTo>
                  <a:lnTo>
                    <a:pt x="69" y="0"/>
                  </a:lnTo>
                  <a:lnTo>
                    <a:pt x="62" y="0"/>
                  </a:lnTo>
                  <a:lnTo>
                    <a:pt x="56" y="0"/>
                  </a:lnTo>
                  <a:lnTo>
                    <a:pt x="50" y="1"/>
                  </a:lnTo>
                  <a:lnTo>
                    <a:pt x="44" y="2"/>
                  </a:lnTo>
                  <a:lnTo>
                    <a:pt x="38" y="3"/>
                  </a:lnTo>
                  <a:lnTo>
                    <a:pt x="33" y="6"/>
                  </a:lnTo>
                  <a:lnTo>
                    <a:pt x="28" y="9"/>
                  </a:lnTo>
                  <a:lnTo>
                    <a:pt x="24" y="13"/>
                  </a:lnTo>
                  <a:lnTo>
                    <a:pt x="19" y="16"/>
                  </a:lnTo>
                  <a:lnTo>
                    <a:pt x="15" y="21"/>
                  </a:lnTo>
                  <a:lnTo>
                    <a:pt x="12" y="26"/>
                  </a:lnTo>
                  <a:lnTo>
                    <a:pt x="8" y="31"/>
                  </a:lnTo>
                  <a:lnTo>
                    <a:pt x="6" y="37"/>
                  </a:lnTo>
                  <a:lnTo>
                    <a:pt x="3" y="43"/>
                  </a:lnTo>
                  <a:lnTo>
                    <a:pt x="1" y="49"/>
                  </a:lnTo>
                  <a:lnTo>
                    <a:pt x="0" y="56"/>
                  </a:lnTo>
                  <a:lnTo>
                    <a:pt x="0" y="62"/>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15" name="Google Shape;1415;p110"/>
            <p:cNvSpPr/>
            <p:nvPr/>
          </p:nvSpPr>
          <p:spPr>
            <a:xfrm>
              <a:off x="921" y="1142"/>
              <a:ext cx="35" cy="45"/>
            </a:xfrm>
            <a:custGeom>
              <a:avLst/>
              <a:gdLst/>
              <a:ahLst/>
              <a:cxnLst/>
              <a:rect l="l" t="t" r="r" b="b"/>
              <a:pathLst>
                <a:path w="179" h="226" extrusionOk="0">
                  <a:moveTo>
                    <a:pt x="0" y="226"/>
                  </a:moveTo>
                  <a:lnTo>
                    <a:pt x="0" y="5"/>
                  </a:lnTo>
                  <a:lnTo>
                    <a:pt x="34" y="5"/>
                  </a:lnTo>
                  <a:lnTo>
                    <a:pt x="34" y="38"/>
                  </a:lnTo>
                  <a:lnTo>
                    <a:pt x="40" y="28"/>
                  </a:lnTo>
                  <a:lnTo>
                    <a:pt x="47" y="21"/>
                  </a:lnTo>
                  <a:lnTo>
                    <a:pt x="54" y="15"/>
                  </a:lnTo>
                  <a:lnTo>
                    <a:pt x="63" y="10"/>
                  </a:lnTo>
                  <a:lnTo>
                    <a:pt x="72" y="6"/>
                  </a:lnTo>
                  <a:lnTo>
                    <a:pt x="82" y="3"/>
                  </a:lnTo>
                  <a:lnTo>
                    <a:pt x="93" y="2"/>
                  </a:lnTo>
                  <a:lnTo>
                    <a:pt x="103" y="0"/>
                  </a:lnTo>
                  <a:lnTo>
                    <a:pt x="108" y="0"/>
                  </a:lnTo>
                  <a:lnTo>
                    <a:pt x="113" y="2"/>
                  </a:lnTo>
                  <a:lnTo>
                    <a:pt x="118" y="2"/>
                  </a:lnTo>
                  <a:lnTo>
                    <a:pt x="123" y="3"/>
                  </a:lnTo>
                  <a:lnTo>
                    <a:pt x="127" y="4"/>
                  </a:lnTo>
                  <a:lnTo>
                    <a:pt x="131" y="5"/>
                  </a:lnTo>
                  <a:lnTo>
                    <a:pt x="136" y="6"/>
                  </a:lnTo>
                  <a:lnTo>
                    <a:pt x="141" y="8"/>
                  </a:lnTo>
                  <a:lnTo>
                    <a:pt x="144" y="10"/>
                  </a:lnTo>
                  <a:lnTo>
                    <a:pt x="148" y="11"/>
                  </a:lnTo>
                  <a:lnTo>
                    <a:pt x="151" y="14"/>
                  </a:lnTo>
                  <a:lnTo>
                    <a:pt x="155" y="16"/>
                  </a:lnTo>
                  <a:lnTo>
                    <a:pt x="157" y="18"/>
                  </a:lnTo>
                  <a:lnTo>
                    <a:pt x="160" y="21"/>
                  </a:lnTo>
                  <a:lnTo>
                    <a:pt x="163" y="24"/>
                  </a:lnTo>
                  <a:lnTo>
                    <a:pt x="165" y="27"/>
                  </a:lnTo>
                  <a:lnTo>
                    <a:pt x="167" y="29"/>
                  </a:lnTo>
                  <a:lnTo>
                    <a:pt x="169" y="33"/>
                  </a:lnTo>
                  <a:lnTo>
                    <a:pt x="171" y="36"/>
                  </a:lnTo>
                  <a:lnTo>
                    <a:pt x="172" y="39"/>
                  </a:lnTo>
                  <a:lnTo>
                    <a:pt x="173" y="42"/>
                  </a:lnTo>
                  <a:lnTo>
                    <a:pt x="174" y="46"/>
                  </a:lnTo>
                  <a:lnTo>
                    <a:pt x="175" y="51"/>
                  </a:lnTo>
                  <a:lnTo>
                    <a:pt x="177" y="54"/>
                  </a:lnTo>
                  <a:lnTo>
                    <a:pt x="177" y="57"/>
                  </a:lnTo>
                  <a:lnTo>
                    <a:pt x="178" y="60"/>
                  </a:lnTo>
                  <a:lnTo>
                    <a:pt x="178" y="64"/>
                  </a:lnTo>
                  <a:lnTo>
                    <a:pt x="178" y="69"/>
                  </a:lnTo>
                  <a:lnTo>
                    <a:pt x="179" y="73"/>
                  </a:lnTo>
                  <a:lnTo>
                    <a:pt x="179" y="78"/>
                  </a:lnTo>
                  <a:lnTo>
                    <a:pt x="179" y="84"/>
                  </a:lnTo>
                  <a:lnTo>
                    <a:pt x="179" y="90"/>
                  </a:lnTo>
                  <a:lnTo>
                    <a:pt x="179" y="226"/>
                  </a:lnTo>
                  <a:lnTo>
                    <a:pt x="142" y="226"/>
                  </a:lnTo>
                  <a:lnTo>
                    <a:pt x="142" y="91"/>
                  </a:lnTo>
                  <a:lnTo>
                    <a:pt x="142" y="87"/>
                  </a:lnTo>
                  <a:lnTo>
                    <a:pt x="141" y="81"/>
                  </a:lnTo>
                  <a:lnTo>
                    <a:pt x="141" y="76"/>
                  </a:lnTo>
                  <a:lnTo>
                    <a:pt x="141" y="72"/>
                  </a:lnTo>
                  <a:lnTo>
                    <a:pt x="139" y="67"/>
                  </a:lnTo>
                  <a:lnTo>
                    <a:pt x="139" y="64"/>
                  </a:lnTo>
                  <a:lnTo>
                    <a:pt x="138" y="60"/>
                  </a:lnTo>
                  <a:lnTo>
                    <a:pt x="137" y="58"/>
                  </a:lnTo>
                  <a:lnTo>
                    <a:pt x="136" y="55"/>
                  </a:lnTo>
                  <a:lnTo>
                    <a:pt x="135" y="52"/>
                  </a:lnTo>
                  <a:lnTo>
                    <a:pt x="133" y="49"/>
                  </a:lnTo>
                  <a:lnTo>
                    <a:pt x="131" y="47"/>
                  </a:lnTo>
                  <a:lnTo>
                    <a:pt x="129" y="46"/>
                  </a:lnTo>
                  <a:lnTo>
                    <a:pt x="126" y="44"/>
                  </a:lnTo>
                  <a:lnTo>
                    <a:pt x="124" y="41"/>
                  </a:lnTo>
                  <a:lnTo>
                    <a:pt x="121" y="40"/>
                  </a:lnTo>
                  <a:lnTo>
                    <a:pt x="119" y="39"/>
                  </a:lnTo>
                  <a:lnTo>
                    <a:pt x="115" y="36"/>
                  </a:lnTo>
                  <a:lnTo>
                    <a:pt x="113" y="35"/>
                  </a:lnTo>
                  <a:lnTo>
                    <a:pt x="109" y="35"/>
                  </a:lnTo>
                  <a:lnTo>
                    <a:pt x="106" y="34"/>
                  </a:lnTo>
                  <a:lnTo>
                    <a:pt x="103" y="34"/>
                  </a:lnTo>
                  <a:lnTo>
                    <a:pt x="100" y="33"/>
                  </a:lnTo>
                  <a:lnTo>
                    <a:pt x="96" y="33"/>
                  </a:lnTo>
                  <a:lnTo>
                    <a:pt x="90" y="33"/>
                  </a:lnTo>
                  <a:lnTo>
                    <a:pt x="84" y="34"/>
                  </a:lnTo>
                  <a:lnTo>
                    <a:pt x="78" y="35"/>
                  </a:lnTo>
                  <a:lnTo>
                    <a:pt x="73" y="36"/>
                  </a:lnTo>
                  <a:lnTo>
                    <a:pt x="69" y="39"/>
                  </a:lnTo>
                  <a:lnTo>
                    <a:pt x="64" y="41"/>
                  </a:lnTo>
                  <a:lnTo>
                    <a:pt x="59" y="45"/>
                  </a:lnTo>
                  <a:lnTo>
                    <a:pt x="54" y="48"/>
                  </a:lnTo>
                  <a:lnTo>
                    <a:pt x="51" y="52"/>
                  </a:lnTo>
                  <a:lnTo>
                    <a:pt x="47" y="58"/>
                  </a:lnTo>
                  <a:lnTo>
                    <a:pt x="45" y="63"/>
                  </a:lnTo>
                  <a:lnTo>
                    <a:pt x="42" y="70"/>
                  </a:lnTo>
                  <a:lnTo>
                    <a:pt x="40" y="77"/>
                  </a:lnTo>
                  <a:lnTo>
                    <a:pt x="39" y="85"/>
                  </a:lnTo>
                  <a:lnTo>
                    <a:pt x="37" y="95"/>
                  </a:lnTo>
                  <a:lnTo>
                    <a:pt x="37" y="106"/>
                  </a:lnTo>
                  <a:lnTo>
                    <a:pt x="37" y="226"/>
                  </a:lnTo>
                  <a:lnTo>
                    <a:pt x="0" y="226"/>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16" name="Google Shape;1416;p110"/>
            <p:cNvSpPr/>
            <p:nvPr/>
          </p:nvSpPr>
          <p:spPr>
            <a:xfrm>
              <a:off x="964" y="1128"/>
              <a:ext cx="21" cy="60"/>
            </a:xfrm>
            <a:custGeom>
              <a:avLst/>
              <a:gdLst/>
              <a:ahLst/>
              <a:cxnLst/>
              <a:rect l="l" t="t" r="r" b="b"/>
              <a:pathLst>
                <a:path w="108" h="300" extrusionOk="0">
                  <a:moveTo>
                    <a:pt x="102" y="264"/>
                  </a:moveTo>
                  <a:lnTo>
                    <a:pt x="108" y="297"/>
                  </a:lnTo>
                  <a:lnTo>
                    <a:pt x="103" y="298"/>
                  </a:lnTo>
                  <a:lnTo>
                    <a:pt x="100" y="299"/>
                  </a:lnTo>
                  <a:lnTo>
                    <a:pt x="96" y="299"/>
                  </a:lnTo>
                  <a:lnTo>
                    <a:pt x="92" y="299"/>
                  </a:lnTo>
                  <a:lnTo>
                    <a:pt x="89" y="300"/>
                  </a:lnTo>
                  <a:lnTo>
                    <a:pt x="86" y="300"/>
                  </a:lnTo>
                  <a:lnTo>
                    <a:pt x="83" y="300"/>
                  </a:lnTo>
                  <a:lnTo>
                    <a:pt x="79" y="300"/>
                  </a:lnTo>
                  <a:lnTo>
                    <a:pt x="74" y="300"/>
                  </a:lnTo>
                  <a:lnTo>
                    <a:pt x="70" y="300"/>
                  </a:lnTo>
                  <a:lnTo>
                    <a:pt x="66" y="299"/>
                  </a:lnTo>
                  <a:lnTo>
                    <a:pt x="61" y="299"/>
                  </a:lnTo>
                  <a:lnTo>
                    <a:pt x="58" y="298"/>
                  </a:lnTo>
                  <a:lnTo>
                    <a:pt x="54" y="297"/>
                  </a:lnTo>
                  <a:lnTo>
                    <a:pt x="50" y="295"/>
                  </a:lnTo>
                  <a:lnTo>
                    <a:pt x="48" y="294"/>
                  </a:lnTo>
                  <a:lnTo>
                    <a:pt x="46" y="292"/>
                  </a:lnTo>
                  <a:lnTo>
                    <a:pt x="43" y="291"/>
                  </a:lnTo>
                  <a:lnTo>
                    <a:pt x="41" y="288"/>
                  </a:lnTo>
                  <a:lnTo>
                    <a:pt x="38" y="287"/>
                  </a:lnTo>
                  <a:lnTo>
                    <a:pt x="36" y="285"/>
                  </a:lnTo>
                  <a:lnTo>
                    <a:pt x="35" y="282"/>
                  </a:lnTo>
                  <a:lnTo>
                    <a:pt x="34" y="280"/>
                  </a:lnTo>
                  <a:lnTo>
                    <a:pt x="32" y="277"/>
                  </a:lnTo>
                  <a:lnTo>
                    <a:pt x="31" y="274"/>
                  </a:lnTo>
                  <a:lnTo>
                    <a:pt x="30" y="270"/>
                  </a:lnTo>
                  <a:lnTo>
                    <a:pt x="30" y="265"/>
                  </a:lnTo>
                  <a:lnTo>
                    <a:pt x="29" y="261"/>
                  </a:lnTo>
                  <a:lnTo>
                    <a:pt x="29" y="255"/>
                  </a:lnTo>
                  <a:lnTo>
                    <a:pt x="28" y="249"/>
                  </a:lnTo>
                  <a:lnTo>
                    <a:pt x="28" y="241"/>
                  </a:lnTo>
                  <a:lnTo>
                    <a:pt x="28" y="233"/>
                  </a:lnTo>
                  <a:lnTo>
                    <a:pt x="28" y="107"/>
                  </a:lnTo>
                  <a:lnTo>
                    <a:pt x="0" y="107"/>
                  </a:lnTo>
                  <a:lnTo>
                    <a:pt x="0" y="77"/>
                  </a:lnTo>
                  <a:lnTo>
                    <a:pt x="28" y="77"/>
                  </a:lnTo>
                  <a:lnTo>
                    <a:pt x="28" y="23"/>
                  </a:lnTo>
                  <a:lnTo>
                    <a:pt x="65" y="0"/>
                  </a:lnTo>
                  <a:lnTo>
                    <a:pt x="65" y="77"/>
                  </a:lnTo>
                  <a:lnTo>
                    <a:pt x="102" y="77"/>
                  </a:lnTo>
                  <a:lnTo>
                    <a:pt x="102" y="107"/>
                  </a:lnTo>
                  <a:lnTo>
                    <a:pt x="65" y="107"/>
                  </a:lnTo>
                  <a:lnTo>
                    <a:pt x="65" y="235"/>
                  </a:lnTo>
                  <a:lnTo>
                    <a:pt x="65" y="239"/>
                  </a:lnTo>
                  <a:lnTo>
                    <a:pt x="65" y="243"/>
                  </a:lnTo>
                  <a:lnTo>
                    <a:pt x="65" y="245"/>
                  </a:lnTo>
                  <a:lnTo>
                    <a:pt x="65" y="249"/>
                  </a:lnTo>
                  <a:lnTo>
                    <a:pt x="66" y="251"/>
                  </a:lnTo>
                  <a:lnTo>
                    <a:pt x="66" y="252"/>
                  </a:lnTo>
                  <a:lnTo>
                    <a:pt x="66" y="255"/>
                  </a:lnTo>
                  <a:lnTo>
                    <a:pt x="67" y="256"/>
                  </a:lnTo>
                  <a:lnTo>
                    <a:pt x="67" y="257"/>
                  </a:lnTo>
                  <a:lnTo>
                    <a:pt x="67" y="258"/>
                  </a:lnTo>
                  <a:lnTo>
                    <a:pt x="68" y="258"/>
                  </a:lnTo>
                  <a:lnTo>
                    <a:pt x="70" y="259"/>
                  </a:lnTo>
                  <a:lnTo>
                    <a:pt x="70" y="261"/>
                  </a:lnTo>
                  <a:lnTo>
                    <a:pt x="71" y="262"/>
                  </a:lnTo>
                  <a:lnTo>
                    <a:pt x="72" y="262"/>
                  </a:lnTo>
                  <a:lnTo>
                    <a:pt x="73" y="263"/>
                  </a:lnTo>
                  <a:lnTo>
                    <a:pt x="74" y="263"/>
                  </a:lnTo>
                  <a:lnTo>
                    <a:pt x="76" y="264"/>
                  </a:lnTo>
                  <a:lnTo>
                    <a:pt x="77" y="264"/>
                  </a:lnTo>
                  <a:lnTo>
                    <a:pt x="78" y="265"/>
                  </a:lnTo>
                  <a:lnTo>
                    <a:pt x="80" y="265"/>
                  </a:lnTo>
                  <a:lnTo>
                    <a:pt x="82" y="265"/>
                  </a:lnTo>
                  <a:lnTo>
                    <a:pt x="84" y="265"/>
                  </a:lnTo>
                  <a:lnTo>
                    <a:pt x="85" y="265"/>
                  </a:lnTo>
                  <a:lnTo>
                    <a:pt x="88" y="265"/>
                  </a:lnTo>
                  <a:lnTo>
                    <a:pt x="89" y="265"/>
                  </a:lnTo>
                  <a:lnTo>
                    <a:pt x="91" y="265"/>
                  </a:lnTo>
                  <a:lnTo>
                    <a:pt x="92" y="265"/>
                  </a:lnTo>
                  <a:lnTo>
                    <a:pt x="95" y="265"/>
                  </a:lnTo>
                  <a:lnTo>
                    <a:pt x="97" y="264"/>
                  </a:lnTo>
                  <a:lnTo>
                    <a:pt x="100" y="264"/>
                  </a:lnTo>
                  <a:lnTo>
                    <a:pt x="102" y="26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17" name="Google Shape;1417;p110"/>
            <p:cNvSpPr/>
            <p:nvPr/>
          </p:nvSpPr>
          <p:spPr>
            <a:xfrm>
              <a:off x="2820" y="1127"/>
              <a:ext cx="46" cy="60"/>
            </a:xfrm>
            <a:custGeom>
              <a:avLst/>
              <a:gdLst/>
              <a:ahLst/>
              <a:cxnLst/>
              <a:rect l="l" t="t" r="r" b="b"/>
              <a:pathLst>
                <a:path w="227" h="304" extrusionOk="0">
                  <a:moveTo>
                    <a:pt x="0" y="304"/>
                  </a:moveTo>
                  <a:lnTo>
                    <a:pt x="0" y="0"/>
                  </a:lnTo>
                  <a:lnTo>
                    <a:pt x="220" y="0"/>
                  </a:lnTo>
                  <a:lnTo>
                    <a:pt x="220" y="36"/>
                  </a:lnTo>
                  <a:lnTo>
                    <a:pt x="41" y="36"/>
                  </a:lnTo>
                  <a:lnTo>
                    <a:pt x="41" y="129"/>
                  </a:lnTo>
                  <a:lnTo>
                    <a:pt x="209" y="129"/>
                  </a:lnTo>
                  <a:lnTo>
                    <a:pt x="209" y="165"/>
                  </a:lnTo>
                  <a:lnTo>
                    <a:pt x="41" y="165"/>
                  </a:lnTo>
                  <a:lnTo>
                    <a:pt x="41" y="268"/>
                  </a:lnTo>
                  <a:lnTo>
                    <a:pt x="227" y="268"/>
                  </a:lnTo>
                  <a:lnTo>
                    <a:pt x="227" y="304"/>
                  </a:lnTo>
                  <a:lnTo>
                    <a:pt x="0" y="30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18" name="Google Shape;1418;p110"/>
            <p:cNvSpPr/>
            <p:nvPr/>
          </p:nvSpPr>
          <p:spPr>
            <a:xfrm>
              <a:off x="2871" y="1143"/>
              <a:ext cx="41" cy="44"/>
            </a:xfrm>
            <a:custGeom>
              <a:avLst/>
              <a:gdLst/>
              <a:ahLst/>
              <a:cxnLst/>
              <a:rect l="l" t="t" r="r" b="b"/>
              <a:pathLst>
                <a:path w="205" h="221" extrusionOk="0">
                  <a:moveTo>
                    <a:pt x="0" y="221"/>
                  </a:moveTo>
                  <a:lnTo>
                    <a:pt x="80" y="106"/>
                  </a:lnTo>
                  <a:lnTo>
                    <a:pt x="6" y="0"/>
                  </a:lnTo>
                  <a:lnTo>
                    <a:pt x="52" y="0"/>
                  </a:lnTo>
                  <a:lnTo>
                    <a:pt x="86" y="52"/>
                  </a:lnTo>
                  <a:lnTo>
                    <a:pt x="88" y="55"/>
                  </a:lnTo>
                  <a:lnTo>
                    <a:pt x="90" y="59"/>
                  </a:lnTo>
                  <a:lnTo>
                    <a:pt x="92" y="62"/>
                  </a:lnTo>
                  <a:lnTo>
                    <a:pt x="94" y="66"/>
                  </a:lnTo>
                  <a:lnTo>
                    <a:pt x="96" y="68"/>
                  </a:lnTo>
                  <a:lnTo>
                    <a:pt x="98" y="72"/>
                  </a:lnTo>
                  <a:lnTo>
                    <a:pt x="99" y="74"/>
                  </a:lnTo>
                  <a:lnTo>
                    <a:pt x="100" y="77"/>
                  </a:lnTo>
                  <a:lnTo>
                    <a:pt x="103" y="73"/>
                  </a:lnTo>
                  <a:lnTo>
                    <a:pt x="105" y="70"/>
                  </a:lnTo>
                  <a:lnTo>
                    <a:pt x="108" y="67"/>
                  </a:lnTo>
                  <a:lnTo>
                    <a:pt x="110" y="64"/>
                  </a:lnTo>
                  <a:lnTo>
                    <a:pt x="111" y="61"/>
                  </a:lnTo>
                  <a:lnTo>
                    <a:pt x="114" y="58"/>
                  </a:lnTo>
                  <a:lnTo>
                    <a:pt x="116" y="55"/>
                  </a:lnTo>
                  <a:lnTo>
                    <a:pt x="117" y="53"/>
                  </a:lnTo>
                  <a:lnTo>
                    <a:pt x="154" y="0"/>
                  </a:lnTo>
                  <a:lnTo>
                    <a:pt x="199" y="0"/>
                  </a:lnTo>
                  <a:lnTo>
                    <a:pt x="123" y="104"/>
                  </a:lnTo>
                  <a:lnTo>
                    <a:pt x="205" y="221"/>
                  </a:lnTo>
                  <a:lnTo>
                    <a:pt x="159" y="221"/>
                  </a:lnTo>
                  <a:lnTo>
                    <a:pt x="114" y="152"/>
                  </a:lnTo>
                  <a:lnTo>
                    <a:pt x="102" y="133"/>
                  </a:lnTo>
                  <a:lnTo>
                    <a:pt x="44" y="221"/>
                  </a:lnTo>
                  <a:lnTo>
                    <a:pt x="0" y="221"/>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19" name="Google Shape;1419;p110"/>
            <p:cNvSpPr/>
            <p:nvPr/>
          </p:nvSpPr>
          <p:spPr>
            <a:xfrm>
              <a:off x="2918" y="1142"/>
              <a:ext cx="39" cy="62"/>
            </a:xfrm>
            <a:custGeom>
              <a:avLst/>
              <a:gdLst/>
              <a:ahLst/>
              <a:cxnLst/>
              <a:rect l="l" t="t" r="r" b="b"/>
              <a:pathLst>
                <a:path w="191" h="310" extrusionOk="0">
                  <a:moveTo>
                    <a:pt x="0" y="310"/>
                  </a:moveTo>
                  <a:lnTo>
                    <a:pt x="0" y="5"/>
                  </a:lnTo>
                  <a:lnTo>
                    <a:pt x="34" y="5"/>
                  </a:lnTo>
                  <a:lnTo>
                    <a:pt x="34" y="34"/>
                  </a:lnTo>
                  <a:lnTo>
                    <a:pt x="37" y="30"/>
                  </a:lnTo>
                  <a:lnTo>
                    <a:pt x="41" y="27"/>
                  </a:lnTo>
                  <a:lnTo>
                    <a:pt x="43" y="23"/>
                  </a:lnTo>
                  <a:lnTo>
                    <a:pt x="47" y="20"/>
                  </a:lnTo>
                  <a:lnTo>
                    <a:pt x="50" y="17"/>
                  </a:lnTo>
                  <a:lnTo>
                    <a:pt x="54" y="14"/>
                  </a:lnTo>
                  <a:lnTo>
                    <a:pt x="58" y="11"/>
                  </a:lnTo>
                  <a:lnTo>
                    <a:pt x="61" y="9"/>
                  </a:lnTo>
                  <a:lnTo>
                    <a:pt x="65" y="8"/>
                  </a:lnTo>
                  <a:lnTo>
                    <a:pt x="70" y="5"/>
                  </a:lnTo>
                  <a:lnTo>
                    <a:pt x="73" y="4"/>
                  </a:lnTo>
                  <a:lnTo>
                    <a:pt x="78" y="3"/>
                  </a:lnTo>
                  <a:lnTo>
                    <a:pt x="83" y="2"/>
                  </a:lnTo>
                  <a:lnTo>
                    <a:pt x="88" y="2"/>
                  </a:lnTo>
                  <a:lnTo>
                    <a:pt x="92" y="0"/>
                  </a:lnTo>
                  <a:lnTo>
                    <a:pt x="98" y="0"/>
                  </a:lnTo>
                  <a:lnTo>
                    <a:pt x="104" y="2"/>
                  </a:lnTo>
                  <a:lnTo>
                    <a:pt x="112" y="2"/>
                  </a:lnTo>
                  <a:lnTo>
                    <a:pt x="118" y="3"/>
                  </a:lnTo>
                  <a:lnTo>
                    <a:pt x="125" y="4"/>
                  </a:lnTo>
                  <a:lnTo>
                    <a:pt x="131" y="6"/>
                  </a:lnTo>
                  <a:lnTo>
                    <a:pt x="137" y="9"/>
                  </a:lnTo>
                  <a:lnTo>
                    <a:pt x="142" y="12"/>
                  </a:lnTo>
                  <a:lnTo>
                    <a:pt x="148" y="15"/>
                  </a:lnTo>
                  <a:lnTo>
                    <a:pt x="152" y="20"/>
                  </a:lnTo>
                  <a:lnTo>
                    <a:pt x="157" y="23"/>
                  </a:lnTo>
                  <a:lnTo>
                    <a:pt x="162" y="28"/>
                  </a:lnTo>
                  <a:lnTo>
                    <a:pt x="167" y="33"/>
                  </a:lnTo>
                  <a:lnTo>
                    <a:pt x="170" y="38"/>
                  </a:lnTo>
                  <a:lnTo>
                    <a:pt x="174" y="44"/>
                  </a:lnTo>
                  <a:lnTo>
                    <a:pt x="178" y="49"/>
                  </a:lnTo>
                  <a:lnTo>
                    <a:pt x="180" y="55"/>
                  </a:lnTo>
                  <a:lnTo>
                    <a:pt x="182" y="63"/>
                  </a:lnTo>
                  <a:lnTo>
                    <a:pt x="185" y="70"/>
                  </a:lnTo>
                  <a:lnTo>
                    <a:pt x="187" y="77"/>
                  </a:lnTo>
                  <a:lnTo>
                    <a:pt x="188" y="84"/>
                  </a:lnTo>
                  <a:lnTo>
                    <a:pt x="190" y="91"/>
                  </a:lnTo>
                  <a:lnTo>
                    <a:pt x="191" y="99"/>
                  </a:lnTo>
                  <a:lnTo>
                    <a:pt x="191" y="106"/>
                  </a:lnTo>
                  <a:lnTo>
                    <a:pt x="191" y="114"/>
                  </a:lnTo>
                  <a:lnTo>
                    <a:pt x="191" y="123"/>
                  </a:lnTo>
                  <a:lnTo>
                    <a:pt x="191" y="130"/>
                  </a:lnTo>
                  <a:lnTo>
                    <a:pt x="190" y="138"/>
                  </a:lnTo>
                  <a:lnTo>
                    <a:pt x="188" y="145"/>
                  </a:lnTo>
                  <a:lnTo>
                    <a:pt x="186" y="154"/>
                  </a:lnTo>
                  <a:lnTo>
                    <a:pt x="184" y="161"/>
                  </a:lnTo>
                  <a:lnTo>
                    <a:pt x="181" y="168"/>
                  </a:lnTo>
                  <a:lnTo>
                    <a:pt x="179" y="174"/>
                  </a:lnTo>
                  <a:lnTo>
                    <a:pt x="175" y="181"/>
                  </a:lnTo>
                  <a:lnTo>
                    <a:pt x="172" y="187"/>
                  </a:lnTo>
                  <a:lnTo>
                    <a:pt x="168" y="193"/>
                  </a:lnTo>
                  <a:lnTo>
                    <a:pt x="164" y="198"/>
                  </a:lnTo>
                  <a:lnTo>
                    <a:pt x="160" y="203"/>
                  </a:lnTo>
                  <a:lnTo>
                    <a:pt x="155" y="208"/>
                  </a:lnTo>
                  <a:lnTo>
                    <a:pt x="149" y="213"/>
                  </a:lnTo>
                  <a:lnTo>
                    <a:pt x="144" y="216"/>
                  </a:lnTo>
                  <a:lnTo>
                    <a:pt x="138" y="220"/>
                  </a:lnTo>
                  <a:lnTo>
                    <a:pt x="132" y="222"/>
                  </a:lnTo>
                  <a:lnTo>
                    <a:pt x="126" y="225"/>
                  </a:lnTo>
                  <a:lnTo>
                    <a:pt x="120" y="227"/>
                  </a:lnTo>
                  <a:lnTo>
                    <a:pt x="114" y="228"/>
                  </a:lnTo>
                  <a:lnTo>
                    <a:pt x="108" y="229"/>
                  </a:lnTo>
                  <a:lnTo>
                    <a:pt x="102" y="231"/>
                  </a:lnTo>
                  <a:lnTo>
                    <a:pt x="95" y="231"/>
                  </a:lnTo>
                  <a:lnTo>
                    <a:pt x="90" y="231"/>
                  </a:lnTo>
                  <a:lnTo>
                    <a:pt x="86" y="229"/>
                  </a:lnTo>
                  <a:lnTo>
                    <a:pt x="82" y="229"/>
                  </a:lnTo>
                  <a:lnTo>
                    <a:pt x="78" y="228"/>
                  </a:lnTo>
                  <a:lnTo>
                    <a:pt x="73" y="227"/>
                  </a:lnTo>
                  <a:lnTo>
                    <a:pt x="70" y="226"/>
                  </a:lnTo>
                  <a:lnTo>
                    <a:pt x="66" y="225"/>
                  </a:lnTo>
                  <a:lnTo>
                    <a:pt x="61" y="222"/>
                  </a:lnTo>
                  <a:lnTo>
                    <a:pt x="58" y="221"/>
                  </a:lnTo>
                  <a:lnTo>
                    <a:pt x="55" y="219"/>
                  </a:lnTo>
                  <a:lnTo>
                    <a:pt x="52" y="216"/>
                  </a:lnTo>
                  <a:lnTo>
                    <a:pt x="48" y="214"/>
                  </a:lnTo>
                  <a:lnTo>
                    <a:pt x="46" y="211"/>
                  </a:lnTo>
                  <a:lnTo>
                    <a:pt x="42" y="209"/>
                  </a:lnTo>
                  <a:lnTo>
                    <a:pt x="40" y="205"/>
                  </a:lnTo>
                  <a:lnTo>
                    <a:pt x="37" y="203"/>
                  </a:lnTo>
                  <a:lnTo>
                    <a:pt x="37" y="310"/>
                  </a:lnTo>
                  <a:lnTo>
                    <a:pt x="0" y="310"/>
                  </a:lnTo>
                  <a:close/>
                  <a:moveTo>
                    <a:pt x="34" y="117"/>
                  </a:moveTo>
                  <a:lnTo>
                    <a:pt x="34" y="127"/>
                  </a:lnTo>
                  <a:lnTo>
                    <a:pt x="35" y="137"/>
                  </a:lnTo>
                  <a:lnTo>
                    <a:pt x="36" y="145"/>
                  </a:lnTo>
                  <a:lnTo>
                    <a:pt x="38" y="154"/>
                  </a:lnTo>
                  <a:lnTo>
                    <a:pt x="41" y="161"/>
                  </a:lnTo>
                  <a:lnTo>
                    <a:pt x="43" y="168"/>
                  </a:lnTo>
                  <a:lnTo>
                    <a:pt x="47" y="174"/>
                  </a:lnTo>
                  <a:lnTo>
                    <a:pt x="52" y="179"/>
                  </a:lnTo>
                  <a:lnTo>
                    <a:pt x="55" y="184"/>
                  </a:lnTo>
                  <a:lnTo>
                    <a:pt x="60" y="189"/>
                  </a:lnTo>
                  <a:lnTo>
                    <a:pt x="65" y="192"/>
                  </a:lnTo>
                  <a:lnTo>
                    <a:pt x="70" y="195"/>
                  </a:lnTo>
                  <a:lnTo>
                    <a:pt x="76" y="197"/>
                  </a:lnTo>
                  <a:lnTo>
                    <a:pt x="80" y="198"/>
                  </a:lnTo>
                  <a:lnTo>
                    <a:pt x="86" y="199"/>
                  </a:lnTo>
                  <a:lnTo>
                    <a:pt x="92" y="199"/>
                  </a:lnTo>
                  <a:lnTo>
                    <a:pt x="98" y="199"/>
                  </a:lnTo>
                  <a:lnTo>
                    <a:pt x="104" y="198"/>
                  </a:lnTo>
                  <a:lnTo>
                    <a:pt x="110" y="197"/>
                  </a:lnTo>
                  <a:lnTo>
                    <a:pt x="115" y="195"/>
                  </a:lnTo>
                  <a:lnTo>
                    <a:pt x="121" y="192"/>
                  </a:lnTo>
                  <a:lnTo>
                    <a:pt x="126" y="187"/>
                  </a:lnTo>
                  <a:lnTo>
                    <a:pt x="131" y="184"/>
                  </a:lnTo>
                  <a:lnTo>
                    <a:pt x="136" y="179"/>
                  </a:lnTo>
                  <a:lnTo>
                    <a:pt x="139" y="173"/>
                  </a:lnTo>
                  <a:lnTo>
                    <a:pt x="143" y="167"/>
                  </a:lnTo>
                  <a:lnTo>
                    <a:pt x="146" y="160"/>
                  </a:lnTo>
                  <a:lnTo>
                    <a:pt x="149" y="151"/>
                  </a:lnTo>
                  <a:lnTo>
                    <a:pt x="150" y="143"/>
                  </a:lnTo>
                  <a:lnTo>
                    <a:pt x="152" y="135"/>
                  </a:lnTo>
                  <a:lnTo>
                    <a:pt x="152" y="124"/>
                  </a:lnTo>
                  <a:lnTo>
                    <a:pt x="152" y="114"/>
                  </a:lnTo>
                  <a:lnTo>
                    <a:pt x="152" y="103"/>
                  </a:lnTo>
                  <a:lnTo>
                    <a:pt x="152" y="94"/>
                  </a:lnTo>
                  <a:lnTo>
                    <a:pt x="150" y="85"/>
                  </a:lnTo>
                  <a:lnTo>
                    <a:pt x="149" y="77"/>
                  </a:lnTo>
                  <a:lnTo>
                    <a:pt x="146" y="70"/>
                  </a:lnTo>
                  <a:lnTo>
                    <a:pt x="143" y="63"/>
                  </a:lnTo>
                  <a:lnTo>
                    <a:pt x="139" y="57"/>
                  </a:lnTo>
                  <a:lnTo>
                    <a:pt x="136" y="51"/>
                  </a:lnTo>
                  <a:lnTo>
                    <a:pt x="131" y="46"/>
                  </a:lnTo>
                  <a:lnTo>
                    <a:pt x="126" y="41"/>
                  </a:lnTo>
                  <a:lnTo>
                    <a:pt x="121" y="38"/>
                  </a:lnTo>
                  <a:lnTo>
                    <a:pt x="116" y="35"/>
                  </a:lnTo>
                  <a:lnTo>
                    <a:pt x="112" y="33"/>
                  </a:lnTo>
                  <a:lnTo>
                    <a:pt x="106" y="32"/>
                  </a:lnTo>
                  <a:lnTo>
                    <a:pt x="101" y="30"/>
                  </a:lnTo>
                  <a:lnTo>
                    <a:pt x="95" y="30"/>
                  </a:lnTo>
                  <a:lnTo>
                    <a:pt x="89" y="30"/>
                  </a:lnTo>
                  <a:lnTo>
                    <a:pt x="83" y="32"/>
                  </a:lnTo>
                  <a:lnTo>
                    <a:pt x="77" y="33"/>
                  </a:lnTo>
                  <a:lnTo>
                    <a:pt x="72" y="35"/>
                  </a:lnTo>
                  <a:lnTo>
                    <a:pt x="67" y="39"/>
                  </a:lnTo>
                  <a:lnTo>
                    <a:pt x="61" y="42"/>
                  </a:lnTo>
                  <a:lnTo>
                    <a:pt x="56" y="47"/>
                  </a:lnTo>
                  <a:lnTo>
                    <a:pt x="52" y="52"/>
                  </a:lnTo>
                  <a:lnTo>
                    <a:pt x="48" y="58"/>
                  </a:lnTo>
                  <a:lnTo>
                    <a:pt x="44" y="65"/>
                  </a:lnTo>
                  <a:lnTo>
                    <a:pt x="41" y="71"/>
                  </a:lnTo>
                  <a:lnTo>
                    <a:pt x="38" y="79"/>
                  </a:lnTo>
                  <a:lnTo>
                    <a:pt x="36" y="88"/>
                  </a:lnTo>
                  <a:lnTo>
                    <a:pt x="35" y="97"/>
                  </a:lnTo>
                  <a:lnTo>
                    <a:pt x="34" y="107"/>
                  </a:lnTo>
                  <a:lnTo>
                    <a:pt x="34" y="11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20" name="Google Shape;1420;p110"/>
            <p:cNvSpPr/>
            <p:nvPr/>
          </p:nvSpPr>
          <p:spPr>
            <a:xfrm>
              <a:off x="2965" y="1127"/>
              <a:ext cx="8" cy="60"/>
            </a:xfrm>
            <a:prstGeom prst="rect">
              <a:avLst/>
            </a:pr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421" name="Google Shape;1421;p110"/>
            <p:cNvSpPr/>
            <p:nvPr/>
          </p:nvSpPr>
          <p:spPr>
            <a:xfrm>
              <a:off x="2982" y="1142"/>
              <a:ext cx="40" cy="46"/>
            </a:xfrm>
            <a:custGeom>
              <a:avLst/>
              <a:gdLst/>
              <a:ahLst/>
              <a:cxnLst/>
              <a:rect l="l" t="t" r="r" b="b"/>
              <a:pathLst>
                <a:path w="202" h="231" extrusionOk="0">
                  <a:moveTo>
                    <a:pt x="156" y="198"/>
                  </a:moveTo>
                  <a:lnTo>
                    <a:pt x="150" y="203"/>
                  </a:lnTo>
                  <a:lnTo>
                    <a:pt x="145" y="207"/>
                  </a:lnTo>
                  <a:lnTo>
                    <a:pt x="140" y="210"/>
                  </a:lnTo>
                  <a:lnTo>
                    <a:pt x="136" y="214"/>
                  </a:lnTo>
                  <a:lnTo>
                    <a:pt x="131" y="216"/>
                  </a:lnTo>
                  <a:lnTo>
                    <a:pt x="125" y="219"/>
                  </a:lnTo>
                  <a:lnTo>
                    <a:pt x="120" y="221"/>
                  </a:lnTo>
                  <a:lnTo>
                    <a:pt x="115" y="223"/>
                  </a:lnTo>
                  <a:lnTo>
                    <a:pt x="110" y="225"/>
                  </a:lnTo>
                  <a:lnTo>
                    <a:pt x="106" y="226"/>
                  </a:lnTo>
                  <a:lnTo>
                    <a:pt x="101" y="228"/>
                  </a:lnTo>
                  <a:lnTo>
                    <a:pt x="96" y="228"/>
                  </a:lnTo>
                  <a:lnTo>
                    <a:pt x="90" y="229"/>
                  </a:lnTo>
                  <a:lnTo>
                    <a:pt x="85" y="229"/>
                  </a:lnTo>
                  <a:lnTo>
                    <a:pt x="80" y="231"/>
                  </a:lnTo>
                  <a:lnTo>
                    <a:pt x="74" y="231"/>
                  </a:lnTo>
                  <a:lnTo>
                    <a:pt x="66" y="231"/>
                  </a:lnTo>
                  <a:lnTo>
                    <a:pt x="58" y="229"/>
                  </a:lnTo>
                  <a:lnTo>
                    <a:pt x="49" y="228"/>
                  </a:lnTo>
                  <a:lnTo>
                    <a:pt x="42" y="226"/>
                  </a:lnTo>
                  <a:lnTo>
                    <a:pt x="36" y="223"/>
                  </a:lnTo>
                  <a:lnTo>
                    <a:pt x="30" y="221"/>
                  </a:lnTo>
                  <a:lnTo>
                    <a:pt x="24" y="217"/>
                  </a:lnTo>
                  <a:lnTo>
                    <a:pt x="19" y="213"/>
                  </a:lnTo>
                  <a:lnTo>
                    <a:pt x="14" y="208"/>
                  </a:lnTo>
                  <a:lnTo>
                    <a:pt x="11" y="203"/>
                  </a:lnTo>
                  <a:lnTo>
                    <a:pt x="7" y="198"/>
                  </a:lnTo>
                  <a:lnTo>
                    <a:pt x="5" y="192"/>
                  </a:lnTo>
                  <a:lnTo>
                    <a:pt x="2" y="186"/>
                  </a:lnTo>
                  <a:lnTo>
                    <a:pt x="1" y="180"/>
                  </a:lnTo>
                  <a:lnTo>
                    <a:pt x="0" y="174"/>
                  </a:lnTo>
                  <a:lnTo>
                    <a:pt x="0" y="167"/>
                  </a:lnTo>
                  <a:lnTo>
                    <a:pt x="0" y="163"/>
                  </a:lnTo>
                  <a:lnTo>
                    <a:pt x="0" y="160"/>
                  </a:lnTo>
                  <a:lnTo>
                    <a:pt x="0" y="156"/>
                  </a:lnTo>
                  <a:lnTo>
                    <a:pt x="1" y="153"/>
                  </a:lnTo>
                  <a:lnTo>
                    <a:pt x="2" y="149"/>
                  </a:lnTo>
                  <a:lnTo>
                    <a:pt x="4" y="145"/>
                  </a:lnTo>
                  <a:lnTo>
                    <a:pt x="5" y="142"/>
                  </a:lnTo>
                  <a:lnTo>
                    <a:pt x="7" y="138"/>
                  </a:lnTo>
                  <a:lnTo>
                    <a:pt x="8" y="135"/>
                  </a:lnTo>
                  <a:lnTo>
                    <a:pt x="11" y="132"/>
                  </a:lnTo>
                  <a:lnTo>
                    <a:pt x="13" y="129"/>
                  </a:lnTo>
                  <a:lnTo>
                    <a:pt x="16" y="126"/>
                  </a:lnTo>
                  <a:lnTo>
                    <a:pt x="18" y="124"/>
                  </a:lnTo>
                  <a:lnTo>
                    <a:pt x="20" y="121"/>
                  </a:lnTo>
                  <a:lnTo>
                    <a:pt x="23" y="119"/>
                  </a:lnTo>
                  <a:lnTo>
                    <a:pt x="26" y="117"/>
                  </a:lnTo>
                  <a:lnTo>
                    <a:pt x="29" y="114"/>
                  </a:lnTo>
                  <a:lnTo>
                    <a:pt x="32" y="113"/>
                  </a:lnTo>
                  <a:lnTo>
                    <a:pt x="35" y="111"/>
                  </a:lnTo>
                  <a:lnTo>
                    <a:pt x="38" y="109"/>
                  </a:lnTo>
                  <a:lnTo>
                    <a:pt x="42" y="108"/>
                  </a:lnTo>
                  <a:lnTo>
                    <a:pt x="46" y="107"/>
                  </a:lnTo>
                  <a:lnTo>
                    <a:pt x="49" y="106"/>
                  </a:lnTo>
                  <a:lnTo>
                    <a:pt x="53" y="105"/>
                  </a:lnTo>
                  <a:lnTo>
                    <a:pt x="55" y="103"/>
                  </a:lnTo>
                  <a:lnTo>
                    <a:pt x="59" y="103"/>
                  </a:lnTo>
                  <a:lnTo>
                    <a:pt x="62" y="102"/>
                  </a:lnTo>
                  <a:lnTo>
                    <a:pt x="66" y="101"/>
                  </a:lnTo>
                  <a:lnTo>
                    <a:pt x="71" y="101"/>
                  </a:lnTo>
                  <a:lnTo>
                    <a:pt x="76" y="100"/>
                  </a:lnTo>
                  <a:lnTo>
                    <a:pt x="80" y="100"/>
                  </a:lnTo>
                  <a:lnTo>
                    <a:pt x="86" y="99"/>
                  </a:lnTo>
                  <a:lnTo>
                    <a:pt x="97" y="97"/>
                  </a:lnTo>
                  <a:lnTo>
                    <a:pt x="107" y="96"/>
                  </a:lnTo>
                  <a:lnTo>
                    <a:pt x="116" y="95"/>
                  </a:lnTo>
                  <a:lnTo>
                    <a:pt x="125" y="93"/>
                  </a:lnTo>
                  <a:lnTo>
                    <a:pt x="133" y="91"/>
                  </a:lnTo>
                  <a:lnTo>
                    <a:pt x="140" y="89"/>
                  </a:lnTo>
                  <a:lnTo>
                    <a:pt x="146" y="88"/>
                  </a:lnTo>
                  <a:lnTo>
                    <a:pt x="152" y="85"/>
                  </a:lnTo>
                  <a:lnTo>
                    <a:pt x="152" y="84"/>
                  </a:lnTo>
                  <a:lnTo>
                    <a:pt x="152" y="83"/>
                  </a:lnTo>
                  <a:lnTo>
                    <a:pt x="152" y="81"/>
                  </a:lnTo>
                  <a:lnTo>
                    <a:pt x="152" y="79"/>
                  </a:lnTo>
                  <a:lnTo>
                    <a:pt x="152" y="78"/>
                  </a:lnTo>
                  <a:lnTo>
                    <a:pt x="152" y="77"/>
                  </a:lnTo>
                  <a:lnTo>
                    <a:pt x="152" y="76"/>
                  </a:lnTo>
                  <a:lnTo>
                    <a:pt x="152" y="71"/>
                  </a:lnTo>
                  <a:lnTo>
                    <a:pt x="152" y="66"/>
                  </a:lnTo>
                  <a:lnTo>
                    <a:pt x="151" y="61"/>
                  </a:lnTo>
                  <a:lnTo>
                    <a:pt x="150" y="57"/>
                  </a:lnTo>
                  <a:lnTo>
                    <a:pt x="149" y="53"/>
                  </a:lnTo>
                  <a:lnTo>
                    <a:pt x="146" y="49"/>
                  </a:lnTo>
                  <a:lnTo>
                    <a:pt x="144" y="47"/>
                  </a:lnTo>
                  <a:lnTo>
                    <a:pt x="142" y="45"/>
                  </a:lnTo>
                  <a:lnTo>
                    <a:pt x="138" y="41"/>
                  </a:lnTo>
                  <a:lnTo>
                    <a:pt x="134" y="39"/>
                  </a:lnTo>
                  <a:lnTo>
                    <a:pt x="130" y="36"/>
                  </a:lnTo>
                  <a:lnTo>
                    <a:pt x="125" y="35"/>
                  </a:lnTo>
                  <a:lnTo>
                    <a:pt x="119" y="34"/>
                  </a:lnTo>
                  <a:lnTo>
                    <a:pt x="113" y="33"/>
                  </a:lnTo>
                  <a:lnTo>
                    <a:pt x="107" y="32"/>
                  </a:lnTo>
                  <a:lnTo>
                    <a:pt x="100" y="32"/>
                  </a:lnTo>
                  <a:lnTo>
                    <a:pt x="94" y="32"/>
                  </a:lnTo>
                  <a:lnTo>
                    <a:pt x="88" y="33"/>
                  </a:lnTo>
                  <a:lnTo>
                    <a:pt x="82" y="33"/>
                  </a:lnTo>
                  <a:lnTo>
                    <a:pt x="77" y="34"/>
                  </a:lnTo>
                  <a:lnTo>
                    <a:pt x="72" y="35"/>
                  </a:lnTo>
                  <a:lnTo>
                    <a:pt x="68" y="36"/>
                  </a:lnTo>
                  <a:lnTo>
                    <a:pt x="64" y="39"/>
                  </a:lnTo>
                  <a:lnTo>
                    <a:pt x="61" y="41"/>
                  </a:lnTo>
                  <a:lnTo>
                    <a:pt x="58" y="44"/>
                  </a:lnTo>
                  <a:lnTo>
                    <a:pt x="55" y="46"/>
                  </a:lnTo>
                  <a:lnTo>
                    <a:pt x="53" y="49"/>
                  </a:lnTo>
                  <a:lnTo>
                    <a:pt x="50" y="53"/>
                  </a:lnTo>
                  <a:lnTo>
                    <a:pt x="48" y="58"/>
                  </a:lnTo>
                  <a:lnTo>
                    <a:pt x="46" y="63"/>
                  </a:lnTo>
                  <a:lnTo>
                    <a:pt x="44" y="67"/>
                  </a:lnTo>
                  <a:lnTo>
                    <a:pt x="42" y="73"/>
                  </a:lnTo>
                  <a:lnTo>
                    <a:pt x="6" y="69"/>
                  </a:lnTo>
                  <a:lnTo>
                    <a:pt x="7" y="63"/>
                  </a:lnTo>
                  <a:lnTo>
                    <a:pt x="8" y="57"/>
                  </a:lnTo>
                  <a:lnTo>
                    <a:pt x="11" y="52"/>
                  </a:lnTo>
                  <a:lnTo>
                    <a:pt x="12" y="47"/>
                  </a:lnTo>
                  <a:lnTo>
                    <a:pt x="14" y="42"/>
                  </a:lnTo>
                  <a:lnTo>
                    <a:pt x="17" y="39"/>
                  </a:lnTo>
                  <a:lnTo>
                    <a:pt x="19" y="34"/>
                  </a:lnTo>
                  <a:lnTo>
                    <a:pt x="22" y="30"/>
                  </a:lnTo>
                  <a:lnTo>
                    <a:pt x="25" y="27"/>
                  </a:lnTo>
                  <a:lnTo>
                    <a:pt x="29" y="24"/>
                  </a:lnTo>
                  <a:lnTo>
                    <a:pt x="32" y="21"/>
                  </a:lnTo>
                  <a:lnTo>
                    <a:pt x="36" y="18"/>
                  </a:lnTo>
                  <a:lnTo>
                    <a:pt x="41" y="15"/>
                  </a:lnTo>
                  <a:lnTo>
                    <a:pt x="44" y="12"/>
                  </a:lnTo>
                  <a:lnTo>
                    <a:pt x="50" y="11"/>
                  </a:lnTo>
                  <a:lnTo>
                    <a:pt x="55" y="9"/>
                  </a:lnTo>
                  <a:lnTo>
                    <a:pt x="60" y="6"/>
                  </a:lnTo>
                  <a:lnTo>
                    <a:pt x="66" y="5"/>
                  </a:lnTo>
                  <a:lnTo>
                    <a:pt x="72" y="4"/>
                  </a:lnTo>
                  <a:lnTo>
                    <a:pt x="78" y="3"/>
                  </a:lnTo>
                  <a:lnTo>
                    <a:pt x="85" y="2"/>
                  </a:lnTo>
                  <a:lnTo>
                    <a:pt x="91" y="2"/>
                  </a:lnTo>
                  <a:lnTo>
                    <a:pt x="98" y="0"/>
                  </a:lnTo>
                  <a:lnTo>
                    <a:pt x="106" y="0"/>
                  </a:lnTo>
                  <a:lnTo>
                    <a:pt x="112" y="0"/>
                  </a:lnTo>
                  <a:lnTo>
                    <a:pt x="119" y="2"/>
                  </a:lnTo>
                  <a:lnTo>
                    <a:pt x="125" y="2"/>
                  </a:lnTo>
                  <a:lnTo>
                    <a:pt x="131" y="3"/>
                  </a:lnTo>
                  <a:lnTo>
                    <a:pt x="136" y="4"/>
                  </a:lnTo>
                  <a:lnTo>
                    <a:pt x="142" y="4"/>
                  </a:lnTo>
                  <a:lnTo>
                    <a:pt x="146" y="6"/>
                  </a:lnTo>
                  <a:lnTo>
                    <a:pt x="151" y="8"/>
                  </a:lnTo>
                  <a:lnTo>
                    <a:pt x="155" y="9"/>
                  </a:lnTo>
                  <a:lnTo>
                    <a:pt x="158" y="11"/>
                  </a:lnTo>
                  <a:lnTo>
                    <a:pt x="163" y="12"/>
                  </a:lnTo>
                  <a:lnTo>
                    <a:pt x="166" y="15"/>
                  </a:lnTo>
                  <a:lnTo>
                    <a:pt x="169" y="17"/>
                  </a:lnTo>
                  <a:lnTo>
                    <a:pt x="172" y="20"/>
                  </a:lnTo>
                  <a:lnTo>
                    <a:pt x="174" y="22"/>
                  </a:lnTo>
                  <a:lnTo>
                    <a:pt x="176" y="24"/>
                  </a:lnTo>
                  <a:lnTo>
                    <a:pt x="179" y="27"/>
                  </a:lnTo>
                  <a:lnTo>
                    <a:pt x="180" y="29"/>
                  </a:lnTo>
                  <a:lnTo>
                    <a:pt x="182" y="33"/>
                  </a:lnTo>
                  <a:lnTo>
                    <a:pt x="184" y="35"/>
                  </a:lnTo>
                  <a:lnTo>
                    <a:pt x="185" y="39"/>
                  </a:lnTo>
                  <a:lnTo>
                    <a:pt x="186" y="42"/>
                  </a:lnTo>
                  <a:lnTo>
                    <a:pt x="187" y="46"/>
                  </a:lnTo>
                  <a:lnTo>
                    <a:pt x="188" y="49"/>
                  </a:lnTo>
                  <a:lnTo>
                    <a:pt x="188" y="52"/>
                  </a:lnTo>
                  <a:lnTo>
                    <a:pt x="190" y="55"/>
                  </a:lnTo>
                  <a:lnTo>
                    <a:pt x="190" y="59"/>
                  </a:lnTo>
                  <a:lnTo>
                    <a:pt x="190" y="63"/>
                  </a:lnTo>
                  <a:lnTo>
                    <a:pt x="190" y="67"/>
                  </a:lnTo>
                  <a:lnTo>
                    <a:pt x="190" y="72"/>
                  </a:lnTo>
                  <a:lnTo>
                    <a:pt x="190" y="78"/>
                  </a:lnTo>
                  <a:lnTo>
                    <a:pt x="190" y="84"/>
                  </a:lnTo>
                  <a:lnTo>
                    <a:pt x="190" y="133"/>
                  </a:lnTo>
                  <a:lnTo>
                    <a:pt x="190" y="145"/>
                  </a:lnTo>
                  <a:lnTo>
                    <a:pt x="191" y="157"/>
                  </a:lnTo>
                  <a:lnTo>
                    <a:pt x="191" y="167"/>
                  </a:lnTo>
                  <a:lnTo>
                    <a:pt x="191" y="175"/>
                  </a:lnTo>
                  <a:lnTo>
                    <a:pt x="191" y="184"/>
                  </a:lnTo>
                  <a:lnTo>
                    <a:pt x="192" y="190"/>
                  </a:lnTo>
                  <a:lnTo>
                    <a:pt x="192" y="195"/>
                  </a:lnTo>
                  <a:lnTo>
                    <a:pt x="192" y="199"/>
                  </a:lnTo>
                  <a:lnTo>
                    <a:pt x="193" y="203"/>
                  </a:lnTo>
                  <a:lnTo>
                    <a:pt x="194" y="205"/>
                  </a:lnTo>
                  <a:lnTo>
                    <a:pt x="194" y="209"/>
                  </a:lnTo>
                  <a:lnTo>
                    <a:pt x="196" y="213"/>
                  </a:lnTo>
                  <a:lnTo>
                    <a:pt x="197" y="216"/>
                  </a:lnTo>
                  <a:lnTo>
                    <a:pt x="199" y="219"/>
                  </a:lnTo>
                  <a:lnTo>
                    <a:pt x="200" y="222"/>
                  </a:lnTo>
                  <a:lnTo>
                    <a:pt x="202" y="226"/>
                  </a:lnTo>
                  <a:lnTo>
                    <a:pt x="163" y="226"/>
                  </a:lnTo>
                  <a:lnTo>
                    <a:pt x="162" y="222"/>
                  </a:lnTo>
                  <a:lnTo>
                    <a:pt x="161" y="220"/>
                  </a:lnTo>
                  <a:lnTo>
                    <a:pt x="160" y="216"/>
                  </a:lnTo>
                  <a:lnTo>
                    <a:pt x="158" y="213"/>
                  </a:lnTo>
                  <a:lnTo>
                    <a:pt x="157" y="209"/>
                  </a:lnTo>
                  <a:lnTo>
                    <a:pt x="156" y="205"/>
                  </a:lnTo>
                  <a:lnTo>
                    <a:pt x="156" y="202"/>
                  </a:lnTo>
                  <a:lnTo>
                    <a:pt x="156" y="198"/>
                  </a:lnTo>
                  <a:close/>
                  <a:moveTo>
                    <a:pt x="152" y="115"/>
                  </a:moveTo>
                  <a:lnTo>
                    <a:pt x="148" y="117"/>
                  </a:lnTo>
                  <a:lnTo>
                    <a:pt x="140" y="119"/>
                  </a:lnTo>
                  <a:lnTo>
                    <a:pt x="134" y="121"/>
                  </a:lnTo>
                  <a:lnTo>
                    <a:pt x="127" y="123"/>
                  </a:lnTo>
                  <a:lnTo>
                    <a:pt x="119" y="125"/>
                  </a:lnTo>
                  <a:lnTo>
                    <a:pt x="110" y="126"/>
                  </a:lnTo>
                  <a:lnTo>
                    <a:pt x="101" y="127"/>
                  </a:lnTo>
                  <a:lnTo>
                    <a:pt x="91" y="130"/>
                  </a:lnTo>
                  <a:lnTo>
                    <a:pt x="86" y="130"/>
                  </a:lnTo>
                  <a:lnTo>
                    <a:pt x="80" y="131"/>
                  </a:lnTo>
                  <a:lnTo>
                    <a:pt x="76" y="132"/>
                  </a:lnTo>
                  <a:lnTo>
                    <a:pt x="72" y="132"/>
                  </a:lnTo>
                  <a:lnTo>
                    <a:pt x="68" y="133"/>
                  </a:lnTo>
                  <a:lnTo>
                    <a:pt x="65" y="135"/>
                  </a:lnTo>
                  <a:lnTo>
                    <a:pt x="61" y="136"/>
                  </a:lnTo>
                  <a:lnTo>
                    <a:pt x="59" y="137"/>
                  </a:lnTo>
                  <a:lnTo>
                    <a:pt x="56" y="138"/>
                  </a:lnTo>
                  <a:lnTo>
                    <a:pt x="54" y="139"/>
                  </a:lnTo>
                  <a:lnTo>
                    <a:pt x="53" y="141"/>
                  </a:lnTo>
                  <a:lnTo>
                    <a:pt x="50" y="142"/>
                  </a:lnTo>
                  <a:lnTo>
                    <a:pt x="49" y="143"/>
                  </a:lnTo>
                  <a:lnTo>
                    <a:pt x="47" y="145"/>
                  </a:lnTo>
                  <a:lnTo>
                    <a:pt x="46" y="147"/>
                  </a:lnTo>
                  <a:lnTo>
                    <a:pt x="44" y="149"/>
                  </a:lnTo>
                  <a:lnTo>
                    <a:pt x="43" y="151"/>
                  </a:lnTo>
                  <a:lnTo>
                    <a:pt x="42" y="153"/>
                  </a:lnTo>
                  <a:lnTo>
                    <a:pt x="41" y="155"/>
                  </a:lnTo>
                  <a:lnTo>
                    <a:pt x="41" y="157"/>
                  </a:lnTo>
                  <a:lnTo>
                    <a:pt x="40" y="160"/>
                  </a:lnTo>
                  <a:lnTo>
                    <a:pt x="40" y="162"/>
                  </a:lnTo>
                  <a:lnTo>
                    <a:pt x="40" y="165"/>
                  </a:lnTo>
                  <a:lnTo>
                    <a:pt x="40" y="167"/>
                  </a:lnTo>
                  <a:lnTo>
                    <a:pt x="40" y="171"/>
                  </a:lnTo>
                  <a:lnTo>
                    <a:pt x="40" y="174"/>
                  </a:lnTo>
                  <a:lnTo>
                    <a:pt x="41" y="177"/>
                  </a:lnTo>
                  <a:lnTo>
                    <a:pt x="42" y="180"/>
                  </a:lnTo>
                  <a:lnTo>
                    <a:pt x="43" y="183"/>
                  </a:lnTo>
                  <a:lnTo>
                    <a:pt x="46" y="186"/>
                  </a:lnTo>
                  <a:lnTo>
                    <a:pt x="48" y="189"/>
                  </a:lnTo>
                  <a:lnTo>
                    <a:pt x="50" y="191"/>
                  </a:lnTo>
                  <a:lnTo>
                    <a:pt x="54" y="193"/>
                  </a:lnTo>
                  <a:lnTo>
                    <a:pt x="56" y="196"/>
                  </a:lnTo>
                  <a:lnTo>
                    <a:pt x="60" y="197"/>
                  </a:lnTo>
                  <a:lnTo>
                    <a:pt x="65" y="198"/>
                  </a:lnTo>
                  <a:lnTo>
                    <a:pt x="68" y="199"/>
                  </a:lnTo>
                  <a:lnTo>
                    <a:pt x="73" y="201"/>
                  </a:lnTo>
                  <a:lnTo>
                    <a:pt x="78" y="201"/>
                  </a:lnTo>
                  <a:lnTo>
                    <a:pt x="84" y="202"/>
                  </a:lnTo>
                  <a:lnTo>
                    <a:pt x="89" y="201"/>
                  </a:lnTo>
                  <a:lnTo>
                    <a:pt x="94" y="201"/>
                  </a:lnTo>
                  <a:lnTo>
                    <a:pt x="98" y="199"/>
                  </a:lnTo>
                  <a:lnTo>
                    <a:pt x="103" y="199"/>
                  </a:lnTo>
                  <a:lnTo>
                    <a:pt x="108" y="197"/>
                  </a:lnTo>
                  <a:lnTo>
                    <a:pt x="113" y="196"/>
                  </a:lnTo>
                  <a:lnTo>
                    <a:pt x="118" y="195"/>
                  </a:lnTo>
                  <a:lnTo>
                    <a:pt x="121" y="192"/>
                  </a:lnTo>
                  <a:lnTo>
                    <a:pt x="126" y="190"/>
                  </a:lnTo>
                  <a:lnTo>
                    <a:pt x="130" y="186"/>
                  </a:lnTo>
                  <a:lnTo>
                    <a:pt x="133" y="184"/>
                  </a:lnTo>
                  <a:lnTo>
                    <a:pt x="137" y="180"/>
                  </a:lnTo>
                  <a:lnTo>
                    <a:pt x="139" y="178"/>
                  </a:lnTo>
                  <a:lnTo>
                    <a:pt x="142" y="174"/>
                  </a:lnTo>
                  <a:lnTo>
                    <a:pt x="144" y="171"/>
                  </a:lnTo>
                  <a:lnTo>
                    <a:pt x="146" y="166"/>
                  </a:lnTo>
                  <a:lnTo>
                    <a:pt x="148" y="162"/>
                  </a:lnTo>
                  <a:lnTo>
                    <a:pt x="149" y="159"/>
                  </a:lnTo>
                  <a:lnTo>
                    <a:pt x="150" y="155"/>
                  </a:lnTo>
                  <a:lnTo>
                    <a:pt x="151" y="150"/>
                  </a:lnTo>
                  <a:lnTo>
                    <a:pt x="151" y="145"/>
                  </a:lnTo>
                  <a:lnTo>
                    <a:pt x="152" y="141"/>
                  </a:lnTo>
                  <a:lnTo>
                    <a:pt x="152" y="135"/>
                  </a:lnTo>
                  <a:lnTo>
                    <a:pt x="152" y="129"/>
                  </a:lnTo>
                  <a:lnTo>
                    <a:pt x="152"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22" name="Google Shape;1422;p110"/>
            <p:cNvSpPr/>
            <p:nvPr/>
          </p:nvSpPr>
          <p:spPr>
            <a:xfrm>
              <a:off x="3032" y="1142"/>
              <a:ext cx="35" cy="45"/>
            </a:xfrm>
            <a:custGeom>
              <a:avLst/>
              <a:gdLst/>
              <a:ahLst/>
              <a:cxnLst/>
              <a:rect l="l" t="t" r="r" b="b"/>
              <a:pathLst>
                <a:path w="178" h="226" extrusionOk="0">
                  <a:moveTo>
                    <a:pt x="0" y="226"/>
                  </a:moveTo>
                  <a:lnTo>
                    <a:pt x="0" y="5"/>
                  </a:lnTo>
                  <a:lnTo>
                    <a:pt x="33" y="5"/>
                  </a:lnTo>
                  <a:lnTo>
                    <a:pt x="33" y="38"/>
                  </a:lnTo>
                  <a:lnTo>
                    <a:pt x="40" y="28"/>
                  </a:lnTo>
                  <a:lnTo>
                    <a:pt x="47" y="21"/>
                  </a:lnTo>
                  <a:lnTo>
                    <a:pt x="54" y="15"/>
                  </a:lnTo>
                  <a:lnTo>
                    <a:pt x="63" y="10"/>
                  </a:lnTo>
                  <a:lnTo>
                    <a:pt x="72" y="6"/>
                  </a:lnTo>
                  <a:lnTo>
                    <a:pt x="82" y="3"/>
                  </a:lnTo>
                  <a:lnTo>
                    <a:pt x="93" y="2"/>
                  </a:lnTo>
                  <a:lnTo>
                    <a:pt x="104" y="0"/>
                  </a:lnTo>
                  <a:lnTo>
                    <a:pt x="108" y="0"/>
                  </a:lnTo>
                  <a:lnTo>
                    <a:pt x="113" y="2"/>
                  </a:lnTo>
                  <a:lnTo>
                    <a:pt x="118" y="2"/>
                  </a:lnTo>
                  <a:lnTo>
                    <a:pt x="123" y="3"/>
                  </a:lnTo>
                  <a:lnTo>
                    <a:pt x="126" y="4"/>
                  </a:lnTo>
                  <a:lnTo>
                    <a:pt x="131" y="5"/>
                  </a:lnTo>
                  <a:lnTo>
                    <a:pt x="136" y="6"/>
                  </a:lnTo>
                  <a:lnTo>
                    <a:pt x="140" y="8"/>
                  </a:lnTo>
                  <a:lnTo>
                    <a:pt x="144" y="10"/>
                  </a:lnTo>
                  <a:lnTo>
                    <a:pt x="148" y="11"/>
                  </a:lnTo>
                  <a:lnTo>
                    <a:pt x="152" y="14"/>
                  </a:lnTo>
                  <a:lnTo>
                    <a:pt x="154" y="16"/>
                  </a:lnTo>
                  <a:lnTo>
                    <a:pt x="158" y="18"/>
                  </a:lnTo>
                  <a:lnTo>
                    <a:pt x="160" y="21"/>
                  </a:lnTo>
                  <a:lnTo>
                    <a:pt x="162" y="24"/>
                  </a:lnTo>
                  <a:lnTo>
                    <a:pt x="165" y="27"/>
                  </a:lnTo>
                  <a:lnTo>
                    <a:pt x="167" y="29"/>
                  </a:lnTo>
                  <a:lnTo>
                    <a:pt x="168" y="33"/>
                  </a:lnTo>
                  <a:lnTo>
                    <a:pt x="171" y="36"/>
                  </a:lnTo>
                  <a:lnTo>
                    <a:pt x="172" y="39"/>
                  </a:lnTo>
                  <a:lnTo>
                    <a:pt x="173" y="42"/>
                  </a:lnTo>
                  <a:lnTo>
                    <a:pt x="174" y="46"/>
                  </a:lnTo>
                  <a:lnTo>
                    <a:pt x="176" y="51"/>
                  </a:lnTo>
                  <a:lnTo>
                    <a:pt x="177" y="54"/>
                  </a:lnTo>
                  <a:lnTo>
                    <a:pt x="177" y="57"/>
                  </a:lnTo>
                  <a:lnTo>
                    <a:pt x="177" y="60"/>
                  </a:lnTo>
                  <a:lnTo>
                    <a:pt x="178" y="64"/>
                  </a:lnTo>
                  <a:lnTo>
                    <a:pt x="178" y="69"/>
                  </a:lnTo>
                  <a:lnTo>
                    <a:pt x="178" y="73"/>
                  </a:lnTo>
                  <a:lnTo>
                    <a:pt x="178" y="78"/>
                  </a:lnTo>
                  <a:lnTo>
                    <a:pt x="178" y="84"/>
                  </a:lnTo>
                  <a:lnTo>
                    <a:pt x="178" y="90"/>
                  </a:lnTo>
                  <a:lnTo>
                    <a:pt x="178" y="226"/>
                  </a:lnTo>
                  <a:lnTo>
                    <a:pt x="141" y="226"/>
                  </a:lnTo>
                  <a:lnTo>
                    <a:pt x="141" y="91"/>
                  </a:lnTo>
                  <a:lnTo>
                    <a:pt x="141" y="87"/>
                  </a:lnTo>
                  <a:lnTo>
                    <a:pt x="141" y="81"/>
                  </a:lnTo>
                  <a:lnTo>
                    <a:pt x="141" y="76"/>
                  </a:lnTo>
                  <a:lnTo>
                    <a:pt x="140" y="72"/>
                  </a:lnTo>
                  <a:lnTo>
                    <a:pt x="140" y="67"/>
                  </a:lnTo>
                  <a:lnTo>
                    <a:pt x="138" y="64"/>
                  </a:lnTo>
                  <a:lnTo>
                    <a:pt x="138" y="60"/>
                  </a:lnTo>
                  <a:lnTo>
                    <a:pt x="137" y="58"/>
                  </a:lnTo>
                  <a:lnTo>
                    <a:pt x="136" y="55"/>
                  </a:lnTo>
                  <a:lnTo>
                    <a:pt x="135" y="52"/>
                  </a:lnTo>
                  <a:lnTo>
                    <a:pt x="132" y="49"/>
                  </a:lnTo>
                  <a:lnTo>
                    <a:pt x="131" y="47"/>
                  </a:lnTo>
                  <a:lnTo>
                    <a:pt x="129" y="46"/>
                  </a:lnTo>
                  <a:lnTo>
                    <a:pt x="126" y="44"/>
                  </a:lnTo>
                  <a:lnTo>
                    <a:pt x="124" y="41"/>
                  </a:lnTo>
                  <a:lnTo>
                    <a:pt x="122" y="40"/>
                  </a:lnTo>
                  <a:lnTo>
                    <a:pt x="119" y="39"/>
                  </a:lnTo>
                  <a:lnTo>
                    <a:pt x="116" y="36"/>
                  </a:lnTo>
                  <a:lnTo>
                    <a:pt x="113" y="35"/>
                  </a:lnTo>
                  <a:lnTo>
                    <a:pt x="110" y="35"/>
                  </a:lnTo>
                  <a:lnTo>
                    <a:pt x="106" y="34"/>
                  </a:lnTo>
                  <a:lnTo>
                    <a:pt x="102" y="34"/>
                  </a:lnTo>
                  <a:lnTo>
                    <a:pt x="99" y="33"/>
                  </a:lnTo>
                  <a:lnTo>
                    <a:pt x="95" y="33"/>
                  </a:lnTo>
                  <a:lnTo>
                    <a:pt x="89" y="33"/>
                  </a:lnTo>
                  <a:lnTo>
                    <a:pt x="84" y="34"/>
                  </a:lnTo>
                  <a:lnTo>
                    <a:pt x="78" y="35"/>
                  </a:lnTo>
                  <a:lnTo>
                    <a:pt x="74" y="36"/>
                  </a:lnTo>
                  <a:lnTo>
                    <a:pt x="69" y="39"/>
                  </a:lnTo>
                  <a:lnTo>
                    <a:pt x="64" y="41"/>
                  </a:lnTo>
                  <a:lnTo>
                    <a:pt x="59" y="45"/>
                  </a:lnTo>
                  <a:lnTo>
                    <a:pt x="54" y="48"/>
                  </a:lnTo>
                  <a:lnTo>
                    <a:pt x="51" y="52"/>
                  </a:lnTo>
                  <a:lnTo>
                    <a:pt x="47" y="58"/>
                  </a:lnTo>
                  <a:lnTo>
                    <a:pt x="44" y="63"/>
                  </a:lnTo>
                  <a:lnTo>
                    <a:pt x="41" y="70"/>
                  </a:lnTo>
                  <a:lnTo>
                    <a:pt x="40" y="77"/>
                  </a:lnTo>
                  <a:lnTo>
                    <a:pt x="38" y="85"/>
                  </a:lnTo>
                  <a:lnTo>
                    <a:pt x="38" y="95"/>
                  </a:lnTo>
                  <a:lnTo>
                    <a:pt x="38" y="106"/>
                  </a:lnTo>
                  <a:lnTo>
                    <a:pt x="38" y="226"/>
                  </a:lnTo>
                  <a:lnTo>
                    <a:pt x="0" y="2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23" name="Google Shape;1423;p110"/>
            <p:cNvSpPr/>
            <p:nvPr/>
          </p:nvSpPr>
          <p:spPr>
            <a:xfrm>
              <a:off x="3076" y="1142"/>
              <a:ext cx="41" cy="46"/>
            </a:xfrm>
            <a:custGeom>
              <a:avLst/>
              <a:gdLst/>
              <a:ahLst/>
              <a:cxnLst/>
              <a:rect l="l" t="t" r="r" b="b"/>
              <a:pathLst>
                <a:path w="203" h="231" extrusionOk="0">
                  <a:moveTo>
                    <a:pt x="158" y="198"/>
                  </a:moveTo>
                  <a:lnTo>
                    <a:pt x="152" y="203"/>
                  </a:lnTo>
                  <a:lnTo>
                    <a:pt x="147" y="207"/>
                  </a:lnTo>
                  <a:lnTo>
                    <a:pt x="142" y="210"/>
                  </a:lnTo>
                  <a:lnTo>
                    <a:pt x="137" y="214"/>
                  </a:lnTo>
                  <a:lnTo>
                    <a:pt x="131" y="216"/>
                  </a:lnTo>
                  <a:lnTo>
                    <a:pt x="126" y="219"/>
                  </a:lnTo>
                  <a:lnTo>
                    <a:pt x="122" y="221"/>
                  </a:lnTo>
                  <a:lnTo>
                    <a:pt x="117" y="223"/>
                  </a:lnTo>
                  <a:lnTo>
                    <a:pt x="112" y="225"/>
                  </a:lnTo>
                  <a:lnTo>
                    <a:pt x="107" y="226"/>
                  </a:lnTo>
                  <a:lnTo>
                    <a:pt x="102" y="228"/>
                  </a:lnTo>
                  <a:lnTo>
                    <a:pt x="98" y="228"/>
                  </a:lnTo>
                  <a:lnTo>
                    <a:pt x="92" y="229"/>
                  </a:lnTo>
                  <a:lnTo>
                    <a:pt x="87" y="229"/>
                  </a:lnTo>
                  <a:lnTo>
                    <a:pt x="82" y="231"/>
                  </a:lnTo>
                  <a:lnTo>
                    <a:pt x="76" y="231"/>
                  </a:lnTo>
                  <a:lnTo>
                    <a:pt x="68" y="231"/>
                  </a:lnTo>
                  <a:lnTo>
                    <a:pt x="59" y="229"/>
                  </a:lnTo>
                  <a:lnTo>
                    <a:pt x="51" y="228"/>
                  </a:lnTo>
                  <a:lnTo>
                    <a:pt x="44" y="226"/>
                  </a:lnTo>
                  <a:lnTo>
                    <a:pt x="38" y="223"/>
                  </a:lnTo>
                  <a:lnTo>
                    <a:pt x="32" y="221"/>
                  </a:lnTo>
                  <a:lnTo>
                    <a:pt x="26" y="217"/>
                  </a:lnTo>
                  <a:lnTo>
                    <a:pt x="21" y="213"/>
                  </a:lnTo>
                  <a:lnTo>
                    <a:pt x="16" y="208"/>
                  </a:lnTo>
                  <a:lnTo>
                    <a:pt x="12" y="203"/>
                  </a:lnTo>
                  <a:lnTo>
                    <a:pt x="9" y="198"/>
                  </a:lnTo>
                  <a:lnTo>
                    <a:pt x="6" y="192"/>
                  </a:lnTo>
                  <a:lnTo>
                    <a:pt x="4" y="186"/>
                  </a:lnTo>
                  <a:lnTo>
                    <a:pt x="2" y="180"/>
                  </a:lnTo>
                  <a:lnTo>
                    <a:pt x="2" y="174"/>
                  </a:lnTo>
                  <a:lnTo>
                    <a:pt x="0" y="167"/>
                  </a:lnTo>
                  <a:lnTo>
                    <a:pt x="2" y="163"/>
                  </a:lnTo>
                  <a:lnTo>
                    <a:pt x="2" y="160"/>
                  </a:lnTo>
                  <a:lnTo>
                    <a:pt x="2" y="156"/>
                  </a:lnTo>
                  <a:lnTo>
                    <a:pt x="3" y="153"/>
                  </a:lnTo>
                  <a:lnTo>
                    <a:pt x="4" y="149"/>
                  </a:lnTo>
                  <a:lnTo>
                    <a:pt x="5" y="145"/>
                  </a:lnTo>
                  <a:lnTo>
                    <a:pt x="6" y="142"/>
                  </a:lnTo>
                  <a:lnTo>
                    <a:pt x="9" y="138"/>
                  </a:lnTo>
                  <a:lnTo>
                    <a:pt x="10" y="135"/>
                  </a:lnTo>
                  <a:lnTo>
                    <a:pt x="12" y="132"/>
                  </a:lnTo>
                  <a:lnTo>
                    <a:pt x="15" y="129"/>
                  </a:lnTo>
                  <a:lnTo>
                    <a:pt x="17" y="126"/>
                  </a:lnTo>
                  <a:lnTo>
                    <a:pt x="20" y="124"/>
                  </a:lnTo>
                  <a:lnTo>
                    <a:pt x="22" y="121"/>
                  </a:lnTo>
                  <a:lnTo>
                    <a:pt x="24" y="119"/>
                  </a:lnTo>
                  <a:lnTo>
                    <a:pt x="28" y="117"/>
                  </a:lnTo>
                  <a:lnTo>
                    <a:pt x="30" y="114"/>
                  </a:lnTo>
                  <a:lnTo>
                    <a:pt x="34" y="113"/>
                  </a:lnTo>
                  <a:lnTo>
                    <a:pt x="36" y="111"/>
                  </a:lnTo>
                  <a:lnTo>
                    <a:pt x="40" y="109"/>
                  </a:lnTo>
                  <a:lnTo>
                    <a:pt x="44" y="108"/>
                  </a:lnTo>
                  <a:lnTo>
                    <a:pt x="47" y="107"/>
                  </a:lnTo>
                  <a:lnTo>
                    <a:pt x="51" y="106"/>
                  </a:lnTo>
                  <a:lnTo>
                    <a:pt x="54" y="105"/>
                  </a:lnTo>
                  <a:lnTo>
                    <a:pt x="57" y="103"/>
                  </a:lnTo>
                  <a:lnTo>
                    <a:pt x="60" y="103"/>
                  </a:lnTo>
                  <a:lnTo>
                    <a:pt x="64" y="102"/>
                  </a:lnTo>
                  <a:lnTo>
                    <a:pt x="68" y="101"/>
                  </a:lnTo>
                  <a:lnTo>
                    <a:pt x="72" y="101"/>
                  </a:lnTo>
                  <a:lnTo>
                    <a:pt x="77" y="100"/>
                  </a:lnTo>
                  <a:lnTo>
                    <a:pt x="82" y="100"/>
                  </a:lnTo>
                  <a:lnTo>
                    <a:pt x="88" y="99"/>
                  </a:lnTo>
                  <a:lnTo>
                    <a:pt x="99" y="97"/>
                  </a:lnTo>
                  <a:lnTo>
                    <a:pt x="108" y="96"/>
                  </a:lnTo>
                  <a:lnTo>
                    <a:pt x="118" y="95"/>
                  </a:lnTo>
                  <a:lnTo>
                    <a:pt x="126" y="93"/>
                  </a:lnTo>
                  <a:lnTo>
                    <a:pt x="135" y="91"/>
                  </a:lnTo>
                  <a:lnTo>
                    <a:pt x="142" y="89"/>
                  </a:lnTo>
                  <a:lnTo>
                    <a:pt x="148" y="88"/>
                  </a:lnTo>
                  <a:lnTo>
                    <a:pt x="154" y="85"/>
                  </a:lnTo>
                  <a:lnTo>
                    <a:pt x="154" y="84"/>
                  </a:lnTo>
                  <a:lnTo>
                    <a:pt x="154" y="83"/>
                  </a:lnTo>
                  <a:lnTo>
                    <a:pt x="154" y="81"/>
                  </a:lnTo>
                  <a:lnTo>
                    <a:pt x="154" y="79"/>
                  </a:lnTo>
                  <a:lnTo>
                    <a:pt x="154" y="78"/>
                  </a:lnTo>
                  <a:lnTo>
                    <a:pt x="154" y="77"/>
                  </a:lnTo>
                  <a:lnTo>
                    <a:pt x="154" y="76"/>
                  </a:lnTo>
                  <a:lnTo>
                    <a:pt x="154" y="71"/>
                  </a:lnTo>
                  <a:lnTo>
                    <a:pt x="154" y="66"/>
                  </a:lnTo>
                  <a:lnTo>
                    <a:pt x="153" y="61"/>
                  </a:lnTo>
                  <a:lnTo>
                    <a:pt x="152" y="57"/>
                  </a:lnTo>
                  <a:lnTo>
                    <a:pt x="150" y="53"/>
                  </a:lnTo>
                  <a:lnTo>
                    <a:pt x="148" y="49"/>
                  </a:lnTo>
                  <a:lnTo>
                    <a:pt x="146" y="47"/>
                  </a:lnTo>
                  <a:lnTo>
                    <a:pt x="143" y="45"/>
                  </a:lnTo>
                  <a:lnTo>
                    <a:pt x="140" y="41"/>
                  </a:lnTo>
                  <a:lnTo>
                    <a:pt x="136" y="39"/>
                  </a:lnTo>
                  <a:lnTo>
                    <a:pt x="131" y="36"/>
                  </a:lnTo>
                  <a:lnTo>
                    <a:pt x="126" y="35"/>
                  </a:lnTo>
                  <a:lnTo>
                    <a:pt x="120" y="34"/>
                  </a:lnTo>
                  <a:lnTo>
                    <a:pt x="114" y="33"/>
                  </a:lnTo>
                  <a:lnTo>
                    <a:pt x="108" y="32"/>
                  </a:lnTo>
                  <a:lnTo>
                    <a:pt x="101" y="32"/>
                  </a:lnTo>
                  <a:lnTo>
                    <a:pt x="95" y="32"/>
                  </a:lnTo>
                  <a:lnTo>
                    <a:pt x="89" y="33"/>
                  </a:lnTo>
                  <a:lnTo>
                    <a:pt x="83" y="33"/>
                  </a:lnTo>
                  <a:lnTo>
                    <a:pt x="78" y="34"/>
                  </a:lnTo>
                  <a:lnTo>
                    <a:pt x="74" y="35"/>
                  </a:lnTo>
                  <a:lnTo>
                    <a:pt x="70" y="36"/>
                  </a:lnTo>
                  <a:lnTo>
                    <a:pt x="65" y="39"/>
                  </a:lnTo>
                  <a:lnTo>
                    <a:pt x="63" y="41"/>
                  </a:lnTo>
                  <a:lnTo>
                    <a:pt x="59" y="44"/>
                  </a:lnTo>
                  <a:lnTo>
                    <a:pt x="57" y="46"/>
                  </a:lnTo>
                  <a:lnTo>
                    <a:pt x="54" y="49"/>
                  </a:lnTo>
                  <a:lnTo>
                    <a:pt x="52" y="53"/>
                  </a:lnTo>
                  <a:lnTo>
                    <a:pt x="50" y="58"/>
                  </a:lnTo>
                  <a:lnTo>
                    <a:pt x="47" y="63"/>
                  </a:lnTo>
                  <a:lnTo>
                    <a:pt x="45" y="67"/>
                  </a:lnTo>
                  <a:lnTo>
                    <a:pt x="44" y="73"/>
                  </a:lnTo>
                  <a:lnTo>
                    <a:pt x="8" y="69"/>
                  </a:lnTo>
                  <a:lnTo>
                    <a:pt x="9" y="63"/>
                  </a:lnTo>
                  <a:lnTo>
                    <a:pt x="10" y="57"/>
                  </a:lnTo>
                  <a:lnTo>
                    <a:pt x="12" y="52"/>
                  </a:lnTo>
                  <a:lnTo>
                    <a:pt x="14" y="47"/>
                  </a:lnTo>
                  <a:lnTo>
                    <a:pt x="16" y="42"/>
                  </a:lnTo>
                  <a:lnTo>
                    <a:pt x="18" y="39"/>
                  </a:lnTo>
                  <a:lnTo>
                    <a:pt x="21" y="34"/>
                  </a:lnTo>
                  <a:lnTo>
                    <a:pt x="23" y="30"/>
                  </a:lnTo>
                  <a:lnTo>
                    <a:pt x="27" y="27"/>
                  </a:lnTo>
                  <a:lnTo>
                    <a:pt x="30" y="24"/>
                  </a:lnTo>
                  <a:lnTo>
                    <a:pt x="34" y="21"/>
                  </a:lnTo>
                  <a:lnTo>
                    <a:pt x="38" y="18"/>
                  </a:lnTo>
                  <a:lnTo>
                    <a:pt x="42" y="15"/>
                  </a:lnTo>
                  <a:lnTo>
                    <a:pt x="46" y="12"/>
                  </a:lnTo>
                  <a:lnTo>
                    <a:pt x="52" y="11"/>
                  </a:lnTo>
                  <a:lnTo>
                    <a:pt x="57" y="9"/>
                  </a:lnTo>
                  <a:lnTo>
                    <a:pt x="62" y="6"/>
                  </a:lnTo>
                  <a:lnTo>
                    <a:pt x="68" y="5"/>
                  </a:lnTo>
                  <a:lnTo>
                    <a:pt x="74" y="4"/>
                  </a:lnTo>
                  <a:lnTo>
                    <a:pt x="80" y="3"/>
                  </a:lnTo>
                  <a:lnTo>
                    <a:pt x="87" y="2"/>
                  </a:lnTo>
                  <a:lnTo>
                    <a:pt x="93" y="2"/>
                  </a:lnTo>
                  <a:lnTo>
                    <a:pt x="100" y="0"/>
                  </a:lnTo>
                  <a:lnTo>
                    <a:pt x="106" y="0"/>
                  </a:lnTo>
                  <a:lnTo>
                    <a:pt x="113" y="0"/>
                  </a:lnTo>
                  <a:lnTo>
                    <a:pt x="120" y="2"/>
                  </a:lnTo>
                  <a:lnTo>
                    <a:pt x="126" y="2"/>
                  </a:lnTo>
                  <a:lnTo>
                    <a:pt x="132" y="3"/>
                  </a:lnTo>
                  <a:lnTo>
                    <a:pt x="137" y="4"/>
                  </a:lnTo>
                  <a:lnTo>
                    <a:pt x="143" y="4"/>
                  </a:lnTo>
                  <a:lnTo>
                    <a:pt x="148" y="6"/>
                  </a:lnTo>
                  <a:lnTo>
                    <a:pt x="153" y="8"/>
                  </a:lnTo>
                  <a:lnTo>
                    <a:pt x="156" y="9"/>
                  </a:lnTo>
                  <a:lnTo>
                    <a:pt x="160" y="11"/>
                  </a:lnTo>
                  <a:lnTo>
                    <a:pt x="164" y="12"/>
                  </a:lnTo>
                  <a:lnTo>
                    <a:pt x="167" y="15"/>
                  </a:lnTo>
                  <a:lnTo>
                    <a:pt x="171" y="17"/>
                  </a:lnTo>
                  <a:lnTo>
                    <a:pt x="173" y="20"/>
                  </a:lnTo>
                  <a:lnTo>
                    <a:pt x="176" y="22"/>
                  </a:lnTo>
                  <a:lnTo>
                    <a:pt x="178" y="24"/>
                  </a:lnTo>
                  <a:lnTo>
                    <a:pt x="180" y="27"/>
                  </a:lnTo>
                  <a:lnTo>
                    <a:pt x="182" y="29"/>
                  </a:lnTo>
                  <a:lnTo>
                    <a:pt x="184" y="33"/>
                  </a:lnTo>
                  <a:lnTo>
                    <a:pt x="185" y="35"/>
                  </a:lnTo>
                  <a:lnTo>
                    <a:pt x="186" y="39"/>
                  </a:lnTo>
                  <a:lnTo>
                    <a:pt x="188" y="42"/>
                  </a:lnTo>
                  <a:lnTo>
                    <a:pt x="189" y="46"/>
                  </a:lnTo>
                  <a:lnTo>
                    <a:pt x="190" y="49"/>
                  </a:lnTo>
                  <a:lnTo>
                    <a:pt x="190" y="52"/>
                  </a:lnTo>
                  <a:lnTo>
                    <a:pt x="191" y="55"/>
                  </a:lnTo>
                  <a:lnTo>
                    <a:pt x="191" y="59"/>
                  </a:lnTo>
                  <a:lnTo>
                    <a:pt x="191" y="63"/>
                  </a:lnTo>
                  <a:lnTo>
                    <a:pt x="191" y="67"/>
                  </a:lnTo>
                  <a:lnTo>
                    <a:pt x="191" y="72"/>
                  </a:lnTo>
                  <a:lnTo>
                    <a:pt x="191" y="78"/>
                  </a:lnTo>
                  <a:lnTo>
                    <a:pt x="191" y="84"/>
                  </a:lnTo>
                  <a:lnTo>
                    <a:pt x="191" y="133"/>
                  </a:lnTo>
                  <a:lnTo>
                    <a:pt x="191" y="145"/>
                  </a:lnTo>
                  <a:lnTo>
                    <a:pt x="191" y="157"/>
                  </a:lnTo>
                  <a:lnTo>
                    <a:pt x="192" y="167"/>
                  </a:lnTo>
                  <a:lnTo>
                    <a:pt x="192" y="175"/>
                  </a:lnTo>
                  <a:lnTo>
                    <a:pt x="192" y="184"/>
                  </a:lnTo>
                  <a:lnTo>
                    <a:pt x="192" y="190"/>
                  </a:lnTo>
                  <a:lnTo>
                    <a:pt x="194" y="195"/>
                  </a:lnTo>
                  <a:lnTo>
                    <a:pt x="194" y="199"/>
                  </a:lnTo>
                  <a:lnTo>
                    <a:pt x="195" y="203"/>
                  </a:lnTo>
                  <a:lnTo>
                    <a:pt x="196" y="205"/>
                  </a:lnTo>
                  <a:lnTo>
                    <a:pt x="196" y="209"/>
                  </a:lnTo>
                  <a:lnTo>
                    <a:pt x="197" y="213"/>
                  </a:lnTo>
                  <a:lnTo>
                    <a:pt x="198" y="216"/>
                  </a:lnTo>
                  <a:lnTo>
                    <a:pt x="201" y="219"/>
                  </a:lnTo>
                  <a:lnTo>
                    <a:pt x="202" y="222"/>
                  </a:lnTo>
                  <a:lnTo>
                    <a:pt x="203" y="226"/>
                  </a:lnTo>
                  <a:lnTo>
                    <a:pt x="165" y="226"/>
                  </a:lnTo>
                  <a:lnTo>
                    <a:pt x="164" y="222"/>
                  </a:lnTo>
                  <a:lnTo>
                    <a:pt x="162" y="220"/>
                  </a:lnTo>
                  <a:lnTo>
                    <a:pt x="161" y="216"/>
                  </a:lnTo>
                  <a:lnTo>
                    <a:pt x="160" y="213"/>
                  </a:lnTo>
                  <a:lnTo>
                    <a:pt x="159" y="209"/>
                  </a:lnTo>
                  <a:lnTo>
                    <a:pt x="158" y="205"/>
                  </a:lnTo>
                  <a:lnTo>
                    <a:pt x="158" y="202"/>
                  </a:lnTo>
                  <a:lnTo>
                    <a:pt x="158" y="198"/>
                  </a:lnTo>
                  <a:close/>
                  <a:moveTo>
                    <a:pt x="154" y="115"/>
                  </a:moveTo>
                  <a:lnTo>
                    <a:pt x="148" y="117"/>
                  </a:lnTo>
                  <a:lnTo>
                    <a:pt x="142" y="119"/>
                  </a:lnTo>
                  <a:lnTo>
                    <a:pt x="136" y="121"/>
                  </a:lnTo>
                  <a:lnTo>
                    <a:pt x="129" y="123"/>
                  </a:lnTo>
                  <a:lnTo>
                    <a:pt x="120" y="125"/>
                  </a:lnTo>
                  <a:lnTo>
                    <a:pt x="112" y="126"/>
                  </a:lnTo>
                  <a:lnTo>
                    <a:pt x="102" y="127"/>
                  </a:lnTo>
                  <a:lnTo>
                    <a:pt x="93" y="130"/>
                  </a:lnTo>
                  <a:lnTo>
                    <a:pt x="88" y="130"/>
                  </a:lnTo>
                  <a:lnTo>
                    <a:pt x="82" y="131"/>
                  </a:lnTo>
                  <a:lnTo>
                    <a:pt x="77" y="132"/>
                  </a:lnTo>
                  <a:lnTo>
                    <a:pt x="74" y="132"/>
                  </a:lnTo>
                  <a:lnTo>
                    <a:pt x="70" y="133"/>
                  </a:lnTo>
                  <a:lnTo>
                    <a:pt x="66" y="135"/>
                  </a:lnTo>
                  <a:lnTo>
                    <a:pt x="63" y="136"/>
                  </a:lnTo>
                  <a:lnTo>
                    <a:pt x="60" y="137"/>
                  </a:lnTo>
                  <a:lnTo>
                    <a:pt x="58" y="138"/>
                  </a:lnTo>
                  <a:lnTo>
                    <a:pt x="56" y="139"/>
                  </a:lnTo>
                  <a:lnTo>
                    <a:pt x="54" y="141"/>
                  </a:lnTo>
                  <a:lnTo>
                    <a:pt x="52" y="142"/>
                  </a:lnTo>
                  <a:lnTo>
                    <a:pt x="51" y="143"/>
                  </a:lnTo>
                  <a:lnTo>
                    <a:pt x="48" y="145"/>
                  </a:lnTo>
                  <a:lnTo>
                    <a:pt x="47" y="147"/>
                  </a:lnTo>
                  <a:lnTo>
                    <a:pt x="46" y="149"/>
                  </a:lnTo>
                  <a:lnTo>
                    <a:pt x="45" y="151"/>
                  </a:lnTo>
                  <a:lnTo>
                    <a:pt x="44" y="153"/>
                  </a:lnTo>
                  <a:lnTo>
                    <a:pt x="42" y="155"/>
                  </a:lnTo>
                  <a:lnTo>
                    <a:pt x="42" y="157"/>
                  </a:lnTo>
                  <a:lnTo>
                    <a:pt x="41" y="160"/>
                  </a:lnTo>
                  <a:lnTo>
                    <a:pt x="41" y="162"/>
                  </a:lnTo>
                  <a:lnTo>
                    <a:pt x="41" y="165"/>
                  </a:lnTo>
                  <a:lnTo>
                    <a:pt x="41" y="167"/>
                  </a:lnTo>
                  <a:lnTo>
                    <a:pt x="41" y="171"/>
                  </a:lnTo>
                  <a:lnTo>
                    <a:pt x="41" y="174"/>
                  </a:lnTo>
                  <a:lnTo>
                    <a:pt x="42" y="177"/>
                  </a:lnTo>
                  <a:lnTo>
                    <a:pt x="44" y="180"/>
                  </a:lnTo>
                  <a:lnTo>
                    <a:pt x="45" y="183"/>
                  </a:lnTo>
                  <a:lnTo>
                    <a:pt x="47" y="186"/>
                  </a:lnTo>
                  <a:lnTo>
                    <a:pt x="50" y="189"/>
                  </a:lnTo>
                  <a:lnTo>
                    <a:pt x="52" y="191"/>
                  </a:lnTo>
                  <a:lnTo>
                    <a:pt x="54" y="193"/>
                  </a:lnTo>
                  <a:lnTo>
                    <a:pt x="58" y="196"/>
                  </a:lnTo>
                  <a:lnTo>
                    <a:pt x="62" y="197"/>
                  </a:lnTo>
                  <a:lnTo>
                    <a:pt x="66" y="198"/>
                  </a:lnTo>
                  <a:lnTo>
                    <a:pt x="70" y="199"/>
                  </a:lnTo>
                  <a:lnTo>
                    <a:pt x="75" y="201"/>
                  </a:lnTo>
                  <a:lnTo>
                    <a:pt x="80" y="201"/>
                  </a:lnTo>
                  <a:lnTo>
                    <a:pt x="86" y="202"/>
                  </a:lnTo>
                  <a:lnTo>
                    <a:pt x="90" y="201"/>
                  </a:lnTo>
                  <a:lnTo>
                    <a:pt x="95" y="201"/>
                  </a:lnTo>
                  <a:lnTo>
                    <a:pt x="100" y="199"/>
                  </a:lnTo>
                  <a:lnTo>
                    <a:pt x="105" y="199"/>
                  </a:lnTo>
                  <a:lnTo>
                    <a:pt x="110" y="197"/>
                  </a:lnTo>
                  <a:lnTo>
                    <a:pt x="114" y="196"/>
                  </a:lnTo>
                  <a:lnTo>
                    <a:pt x="119" y="195"/>
                  </a:lnTo>
                  <a:lnTo>
                    <a:pt x="123" y="192"/>
                  </a:lnTo>
                  <a:lnTo>
                    <a:pt x="128" y="190"/>
                  </a:lnTo>
                  <a:lnTo>
                    <a:pt x="131" y="186"/>
                  </a:lnTo>
                  <a:lnTo>
                    <a:pt x="135" y="184"/>
                  </a:lnTo>
                  <a:lnTo>
                    <a:pt x="138" y="180"/>
                  </a:lnTo>
                  <a:lnTo>
                    <a:pt x="141" y="178"/>
                  </a:lnTo>
                  <a:lnTo>
                    <a:pt x="143" y="174"/>
                  </a:lnTo>
                  <a:lnTo>
                    <a:pt x="146" y="171"/>
                  </a:lnTo>
                  <a:lnTo>
                    <a:pt x="148" y="166"/>
                  </a:lnTo>
                  <a:lnTo>
                    <a:pt x="149" y="162"/>
                  </a:lnTo>
                  <a:lnTo>
                    <a:pt x="150" y="159"/>
                  </a:lnTo>
                  <a:lnTo>
                    <a:pt x="152" y="155"/>
                  </a:lnTo>
                  <a:lnTo>
                    <a:pt x="153" y="150"/>
                  </a:lnTo>
                  <a:lnTo>
                    <a:pt x="153" y="145"/>
                  </a:lnTo>
                  <a:lnTo>
                    <a:pt x="154" y="141"/>
                  </a:lnTo>
                  <a:lnTo>
                    <a:pt x="154" y="135"/>
                  </a:lnTo>
                  <a:lnTo>
                    <a:pt x="154" y="129"/>
                  </a:lnTo>
                  <a:lnTo>
                    <a:pt x="154"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24" name="Google Shape;1424;p110"/>
            <p:cNvSpPr/>
            <p:nvPr/>
          </p:nvSpPr>
          <p:spPr>
            <a:xfrm>
              <a:off x="3122" y="1128"/>
              <a:ext cx="21" cy="60"/>
            </a:xfrm>
            <a:custGeom>
              <a:avLst/>
              <a:gdLst/>
              <a:ahLst/>
              <a:cxnLst/>
              <a:rect l="l" t="t" r="r" b="b"/>
              <a:pathLst>
                <a:path w="108" h="300" extrusionOk="0">
                  <a:moveTo>
                    <a:pt x="102" y="264"/>
                  </a:moveTo>
                  <a:lnTo>
                    <a:pt x="108" y="297"/>
                  </a:lnTo>
                  <a:lnTo>
                    <a:pt x="105" y="298"/>
                  </a:lnTo>
                  <a:lnTo>
                    <a:pt x="100" y="299"/>
                  </a:lnTo>
                  <a:lnTo>
                    <a:pt x="96" y="299"/>
                  </a:lnTo>
                  <a:lnTo>
                    <a:pt x="93" y="299"/>
                  </a:lnTo>
                  <a:lnTo>
                    <a:pt x="89" y="300"/>
                  </a:lnTo>
                  <a:lnTo>
                    <a:pt x="87" y="300"/>
                  </a:lnTo>
                  <a:lnTo>
                    <a:pt x="83" y="300"/>
                  </a:lnTo>
                  <a:lnTo>
                    <a:pt x="80" y="300"/>
                  </a:lnTo>
                  <a:lnTo>
                    <a:pt x="75" y="300"/>
                  </a:lnTo>
                  <a:lnTo>
                    <a:pt x="70" y="300"/>
                  </a:lnTo>
                  <a:lnTo>
                    <a:pt x="66" y="299"/>
                  </a:lnTo>
                  <a:lnTo>
                    <a:pt x="62" y="299"/>
                  </a:lnTo>
                  <a:lnTo>
                    <a:pt x="58" y="298"/>
                  </a:lnTo>
                  <a:lnTo>
                    <a:pt x="54" y="297"/>
                  </a:lnTo>
                  <a:lnTo>
                    <a:pt x="52" y="295"/>
                  </a:lnTo>
                  <a:lnTo>
                    <a:pt x="48" y="294"/>
                  </a:lnTo>
                  <a:lnTo>
                    <a:pt x="46" y="292"/>
                  </a:lnTo>
                  <a:lnTo>
                    <a:pt x="44" y="291"/>
                  </a:lnTo>
                  <a:lnTo>
                    <a:pt x="41" y="288"/>
                  </a:lnTo>
                  <a:lnTo>
                    <a:pt x="39" y="287"/>
                  </a:lnTo>
                  <a:lnTo>
                    <a:pt x="38" y="285"/>
                  </a:lnTo>
                  <a:lnTo>
                    <a:pt x="35" y="282"/>
                  </a:lnTo>
                  <a:lnTo>
                    <a:pt x="34" y="280"/>
                  </a:lnTo>
                  <a:lnTo>
                    <a:pt x="33" y="277"/>
                  </a:lnTo>
                  <a:lnTo>
                    <a:pt x="32" y="274"/>
                  </a:lnTo>
                  <a:lnTo>
                    <a:pt x="30" y="270"/>
                  </a:lnTo>
                  <a:lnTo>
                    <a:pt x="30" y="265"/>
                  </a:lnTo>
                  <a:lnTo>
                    <a:pt x="29" y="261"/>
                  </a:lnTo>
                  <a:lnTo>
                    <a:pt x="29" y="255"/>
                  </a:lnTo>
                  <a:lnTo>
                    <a:pt x="28" y="249"/>
                  </a:lnTo>
                  <a:lnTo>
                    <a:pt x="28" y="241"/>
                  </a:lnTo>
                  <a:lnTo>
                    <a:pt x="28" y="233"/>
                  </a:lnTo>
                  <a:lnTo>
                    <a:pt x="28" y="107"/>
                  </a:lnTo>
                  <a:lnTo>
                    <a:pt x="0" y="107"/>
                  </a:lnTo>
                  <a:lnTo>
                    <a:pt x="0" y="77"/>
                  </a:lnTo>
                  <a:lnTo>
                    <a:pt x="28" y="77"/>
                  </a:lnTo>
                  <a:lnTo>
                    <a:pt x="28" y="23"/>
                  </a:lnTo>
                  <a:lnTo>
                    <a:pt x="65" y="0"/>
                  </a:lnTo>
                  <a:lnTo>
                    <a:pt x="65" y="77"/>
                  </a:lnTo>
                  <a:lnTo>
                    <a:pt x="102" y="77"/>
                  </a:lnTo>
                  <a:lnTo>
                    <a:pt x="102" y="107"/>
                  </a:lnTo>
                  <a:lnTo>
                    <a:pt x="65" y="107"/>
                  </a:lnTo>
                  <a:lnTo>
                    <a:pt x="65" y="235"/>
                  </a:lnTo>
                  <a:lnTo>
                    <a:pt x="65" y="239"/>
                  </a:lnTo>
                  <a:lnTo>
                    <a:pt x="65" y="243"/>
                  </a:lnTo>
                  <a:lnTo>
                    <a:pt x="65" y="245"/>
                  </a:lnTo>
                  <a:lnTo>
                    <a:pt x="65" y="249"/>
                  </a:lnTo>
                  <a:lnTo>
                    <a:pt x="66" y="251"/>
                  </a:lnTo>
                  <a:lnTo>
                    <a:pt x="66" y="252"/>
                  </a:lnTo>
                  <a:lnTo>
                    <a:pt x="66" y="255"/>
                  </a:lnTo>
                  <a:lnTo>
                    <a:pt x="68" y="256"/>
                  </a:lnTo>
                  <a:lnTo>
                    <a:pt x="68" y="257"/>
                  </a:lnTo>
                  <a:lnTo>
                    <a:pt x="69" y="258"/>
                  </a:lnTo>
                  <a:lnTo>
                    <a:pt x="70" y="259"/>
                  </a:lnTo>
                  <a:lnTo>
                    <a:pt x="71" y="261"/>
                  </a:lnTo>
                  <a:lnTo>
                    <a:pt x="71" y="262"/>
                  </a:lnTo>
                  <a:lnTo>
                    <a:pt x="72" y="262"/>
                  </a:lnTo>
                  <a:lnTo>
                    <a:pt x="74" y="263"/>
                  </a:lnTo>
                  <a:lnTo>
                    <a:pt x="75" y="263"/>
                  </a:lnTo>
                  <a:lnTo>
                    <a:pt x="76" y="264"/>
                  </a:lnTo>
                  <a:lnTo>
                    <a:pt x="77" y="264"/>
                  </a:lnTo>
                  <a:lnTo>
                    <a:pt x="80" y="265"/>
                  </a:lnTo>
                  <a:lnTo>
                    <a:pt x="81" y="265"/>
                  </a:lnTo>
                  <a:lnTo>
                    <a:pt x="82" y="265"/>
                  </a:lnTo>
                  <a:lnTo>
                    <a:pt x="84" y="265"/>
                  </a:lnTo>
                  <a:lnTo>
                    <a:pt x="87" y="265"/>
                  </a:lnTo>
                  <a:lnTo>
                    <a:pt x="88" y="265"/>
                  </a:lnTo>
                  <a:lnTo>
                    <a:pt x="89" y="265"/>
                  </a:lnTo>
                  <a:lnTo>
                    <a:pt x="92" y="265"/>
                  </a:lnTo>
                  <a:lnTo>
                    <a:pt x="94" y="265"/>
                  </a:lnTo>
                  <a:lnTo>
                    <a:pt x="95" y="265"/>
                  </a:lnTo>
                  <a:lnTo>
                    <a:pt x="98" y="264"/>
                  </a:lnTo>
                  <a:lnTo>
                    <a:pt x="100" y="264"/>
                  </a:lnTo>
                  <a:lnTo>
                    <a:pt x="102" y="26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25" name="Google Shape;1425;p110"/>
            <p:cNvSpPr/>
            <p:nvPr/>
          </p:nvSpPr>
          <p:spPr>
            <a:xfrm>
              <a:off x="3150" y="1127"/>
              <a:ext cx="7" cy="60"/>
            </a:xfrm>
            <a:custGeom>
              <a:avLst/>
              <a:gdLst/>
              <a:ahLst/>
              <a:cxnLst/>
              <a:rect l="l" t="t" r="r" b="b"/>
              <a:pathLst>
                <a:path w="37" h="304" extrusionOk="0">
                  <a:moveTo>
                    <a:pt x="0" y="44"/>
                  </a:moveTo>
                  <a:lnTo>
                    <a:pt x="0" y="0"/>
                  </a:lnTo>
                  <a:lnTo>
                    <a:pt x="37" y="0"/>
                  </a:lnTo>
                  <a:lnTo>
                    <a:pt x="37" y="44"/>
                  </a:lnTo>
                  <a:lnTo>
                    <a:pt x="0" y="44"/>
                  </a:lnTo>
                  <a:close/>
                  <a:moveTo>
                    <a:pt x="0" y="304"/>
                  </a:moveTo>
                  <a:lnTo>
                    <a:pt x="0" y="83"/>
                  </a:lnTo>
                  <a:lnTo>
                    <a:pt x="37" y="83"/>
                  </a:lnTo>
                  <a:lnTo>
                    <a:pt x="37" y="304"/>
                  </a:lnTo>
                  <a:lnTo>
                    <a:pt x="0" y="30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26" name="Google Shape;1426;p110"/>
            <p:cNvSpPr/>
            <p:nvPr/>
          </p:nvSpPr>
          <p:spPr>
            <a:xfrm>
              <a:off x="3166" y="1142"/>
              <a:ext cx="41" cy="46"/>
            </a:xfrm>
            <a:custGeom>
              <a:avLst/>
              <a:gdLst/>
              <a:ahLst/>
              <a:cxnLst/>
              <a:rect l="l" t="t" r="r" b="b"/>
              <a:pathLst>
                <a:path w="205" h="231" extrusionOk="0">
                  <a:moveTo>
                    <a:pt x="0" y="115"/>
                  </a:moveTo>
                  <a:lnTo>
                    <a:pt x="0" y="101"/>
                  </a:lnTo>
                  <a:lnTo>
                    <a:pt x="1" y="87"/>
                  </a:lnTo>
                  <a:lnTo>
                    <a:pt x="5" y="75"/>
                  </a:lnTo>
                  <a:lnTo>
                    <a:pt x="8" y="63"/>
                  </a:lnTo>
                  <a:lnTo>
                    <a:pt x="13" y="52"/>
                  </a:lnTo>
                  <a:lnTo>
                    <a:pt x="19" y="42"/>
                  </a:lnTo>
                  <a:lnTo>
                    <a:pt x="25" y="33"/>
                  </a:lnTo>
                  <a:lnTo>
                    <a:pt x="34" y="26"/>
                  </a:lnTo>
                  <a:lnTo>
                    <a:pt x="41" y="20"/>
                  </a:lnTo>
                  <a:lnTo>
                    <a:pt x="48" y="15"/>
                  </a:lnTo>
                  <a:lnTo>
                    <a:pt x="56" y="10"/>
                  </a:lnTo>
                  <a:lnTo>
                    <a:pt x="65" y="6"/>
                  </a:lnTo>
                  <a:lnTo>
                    <a:pt x="73" y="4"/>
                  </a:lnTo>
                  <a:lnTo>
                    <a:pt x="83" y="3"/>
                  </a:lnTo>
                  <a:lnTo>
                    <a:pt x="92" y="2"/>
                  </a:lnTo>
                  <a:lnTo>
                    <a:pt x="103" y="0"/>
                  </a:lnTo>
                  <a:lnTo>
                    <a:pt x="114" y="2"/>
                  </a:lnTo>
                  <a:lnTo>
                    <a:pt x="125" y="3"/>
                  </a:lnTo>
                  <a:lnTo>
                    <a:pt x="134" y="5"/>
                  </a:lnTo>
                  <a:lnTo>
                    <a:pt x="144" y="9"/>
                  </a:lnTo>
                  <a:lnTo>
                    <a:pt x="152" y="12"/>
                  </a:lnTo>
                  <a:lnTo>
                    <a:pt x="161" y="17"/>
                  </a:lnTo>
                  <a:lnTo>
                    <a:pt x="169" y="23"/>
                  </a:lnTo>
                  <a:lnTo>
                    <a:pt x="176" y="30"/>
                  </a:lnTo>
                  <a:lnTo>
                    <a:pt x="184" y="39"/>
                  </a:lnTo>
                  <a:lnTo>
                    <a:pt x="190" y="47"/>
                  </a:lnTo>
                  <a:lnTo>
                    <a:pt x="194" y="55"/>
                  </a:lnTo>
                  <a:lnTo>
                    <a:pt x="198" y="66"/>
                  </a:lnTo>
                  <a:lnTo>
                    <a:pt x="202" y="76"/>
                  </a:lnTo>
                  <a:lnTo>
                    <a:pt x="204" y="88"/>
                  </a:lnTo>
                  <a:lnTo>
                    <a:pt x="205" y="100"/>
                  </a:lnTo>
                  <a:lnTo>
                    <a:pt x="205" y="112"/>
                  </a:lnTo>
                  <a:lnTo>
                    <a:pt x="205" y="123"/>
                  </a:lnTo>
                  <a:lnTo>
                    <a:pt x="205" y="132"/>
                  </a:lnTo>
                  <a:lnTo>
                    <a:pt x="204" y="142"/>
                  </a:lnTo>
                  <a:lnTo>
                    <a:pt x="203" y="150"/>
                  </a:lnTo>
                  <a:lnTo>
                    <a:pt x="200" y="159"/>
                  </a:lnTo>
                  <a:lnTo>
                    <a:pt x="198" y="166"/>
                  </a:lnTo>
                  <a:lnTo>
                    <a:pt x="196" y="173"/>
                  </a:lnTo>
                  <a:lnTo>
                    <a:pt x="193" y="179"/>
                  </a:lnTo>
                  <a:lnTo>
                    <a:pt x="190" y="185"/>
                  </a:lnTo>
                  <a:lnTo>
                    <a:pt x="186" y="191"/>
                  </a:lnTo>
                  <a:lnTo>
                    <a:pt x="181" y="196"/>
                  </a:lnTo>
                  <a:lnTo>
                    <a:pt x="178" y="201"/>
                  </a:lnTo>
                  <a:lnTo>
                    <a:pt x="173" y="205"/>
                  </a:lnTo>
                  <a:lnTo>
                    <a:pt x="167" y="209"/>
                  </a:lnTo>
                  <a:lnTo>
                    <a:pt x="162" y="214"/>
                  </a:lnTo>
                  <a:lnTo>
                    <a:pt x="156" y="217"/>
                  </a:lnTo>
                  <a:lnTo>
                    <a:pt x="150" y="220"/>
                  </a:lnTo>
                  <a:lnTo>
                    <a:pt x="143" y="223"/>
                  </a:lnTo>
                  <a:lnTo>
                    <a:pt x="137" y="225"/>
                  </a:lnTo>
                  <a:lnTo>
                    <a:pt x="131" y="227"/>
                  </a:lnTo>
                  <a:lnTo>
                    <a:pt x="124" y="228"/>
                  </a:lnTo>
                  <a:lnTo>
                    <a:pt x="116" y="229"/>
                  </a:lnTo>
                  <a:lnTo>
                    <a:pt x="109" y="231"/>
                  </a:lnTo>
                  <a:lnTo>
                    <a:pt x="103" y="231"/>
                  </a:lnTo>
                  <a:lnTo>
                    <a:pt x="91" y="229"/>
                  </a:lnTo>
                  <a:lnTo>
                    <a:pt x="80" y="228"/>
                  </a:lnTo>
                  <a:lnTo>
                    <a:pt x="71" y="226"/>
                  </a:lnTo>
                  <a:lnTo>
                    <a:pt x="61" y="223"/>
                  </a:lnTo>
                  <a:lnTo>
                    <a:pt x="52" y="219"/>
                  </a:lnTo>
                  <a:lnTo>
                    <a:pt x="43" y="214"/>
                  </a:lnTo>
                  <a:lnTo>
                    <a:pt x="35" y="208"/>
                  </a:lnTo>
                  <a:lnTo>
                    <a:pt x="28" y="201"/>
                  </a:lnTo>
                  <a:lnTo>
                    <a:pt x="22" y="193"/>
                  </a:lnTo>
                  <a:lnTo>
                    <a:pt x="16" y="184"/>
                  </a:lnTo>
                  <a:lnTo>
                    <a:pt x="11" y="175"/>
                  </a:lnTo>
                  <a:lnTo>
                    <a:pt x="7" y="165"/>
                  </a:lnTo>
                  <a:lnTo>
                    <a:pt x="4" y="154"/>
                  </a:lnTo>
                  <a:lnTo>
                    <a:pt x="1" y="142"/>
                  </a:lnTo>
                  <a:lnTo>
                    <a:pt x="0" y="129"/>
                  </a:lnTo>
                  <a:lnTo>
                    <a:pt x="0" y="115"/>
                  </a:lnTo>
                  <a:close/>
                  <a:moveTo>
                    <a:pt x="38" y="115"/>
                  </a:moveTo>
                  <a:lnTo>
                    <a:pt x="38" y="126"/>
                  </a:lnTo>
                  <a:lnTo>
                    <a:pt x="38" y="136"/>
                  </a:lnTo>
                  <a:lnTo>
                    <a:pt x="41" y="144"/>
                  </a:lnTo>
                  <a:lnTo>
                    <a:pt x="42" y="153"/>
                  </a:lnTo>
                  <a:lnTo>
                    <a:pt x="46" y="160"/>
                  </a:lnTo>
                  <a:lnTo>
                    <a:pt x="48" y="167"/>
                  </a:lnTo>
                  <a:lnTo>
                    <a:pt x="52" y="173"/>
                  </a:lnTo>
                  <a:lnTo>
                    <a:pt x="56" y="179"/>
                  </a:lnTo>
                  <a:lnTo>
                    <a:pt x="61" y="184"/>
                  </a:lnTo>
                  <a:lnTo>
                    <a:pt x="66" y="187"/>
                  </a:lnTo>
                  <a:lnTo>
                    <a:pt x="72" y="192"/>
                  </a:lnTo>
                  <a:lnTo>
                    <a:pt x="77" y="195"/>
                  </a:lnTo>
                  <a:lnTo>
                    <a:pt x="83" y="197"/>
                  </a:lnTo>
                  <a:lnTo>
                    <a:pt x="89" y="198"/>
                  </a:lnTo>
                  <a:lnTo>
                    <a:pt x="96" y="199"/>
                  </a:lnTo>
                  <a:lnTo>
                    <a:pt x="103" y="199"/>
                  </a:lnTo>
                  <a:lnTo>
                    <a:pt x="109" y="199"/>
                  </a:lnTo>
                  <a:lnTo>
                    <a:pt x="116" y="198"/>
                  </a:lnTo>
                  <a:lnTo>
                    <a:pt x="122" y="197"/>
                  </a:lnTo>
                  <a:lnTo>
                    <a:pt x="128" y="195"/>
                  </a:lnTo>
                  <a:lnTo>
                    <a:pt x="133" y="191"/>
                  </a:lnTo>
                  <a:lnTo>
                    <a:pt x="139" y="187"/>
                  </a:lnTo>
                  <a:lnTo>
                    <a:pt x="144" y="184"/>
                  </a:lnTo>
                  <a:lnTo>
                    <a:pt x="149" y="179"/>
                  </a:lnTo>
                  <a:lnTo>
                    <a:pt x="154" y="173"/>
                  </a:lnTo>
                  <a:lnTo>
                    <a:pt x="157" y="167"/>
                  </a:lnTo>
                  <a:lnTo>
                    <a:pt x="160" y="160"/>
                  </a:lnTo>
                  <a:lnTo>
                    <a:pt x="163" y="153"/>
                  </a:lnTo>
                  <a:lnTo>
                    <a:pt x="164" y="144"/>
                  </a:lnTo>
                  <a:lnTo>
                    <a:pt x="166" y="135"/>
                  </a:lnTo>
                  <a:lnTo>
                    <a:pt x="167" y="125"/>
                  </a:lnTo>
                  <a:lnTo>
                    <a:pt x="167" y="114"/>
                  </a:lnTo>
                  <a:lnTo>
                    <a:pt x="167" y="105"/>
                  </a:lnTo>
                  <a:lnTo>
                    <a:pt x="166" y="95"/>
                  </a:lnTo>
                  <a:lnTo>
                    <a:pt x="164" y="87"/>
                  </a:lnTo>
                  <a:lnTo>
                    <a:pt x="163" y="78"/>
                  </a:lnTo>
                  <a:lnTo>
                    <a:pt x="160" y="71"/>
                  </a:lnTo>
                  <a:lnTo>
                    <a:pt x="157" y="64"/>
                  </a:lnTo>
                  <a:lnTo>
                    <a:pt x="154" y="58"/>
                  </a:lnTo>
                  <a:lnTo>
                    <a:pt x="149" y="53"/>
                  </a:lnTo>
                  <a:lnTo>
                    <a:pt x="144" y="47"/>
                  </a:lnTo>
                  <a:lnTo>
                    <a:pt x="139" y="44"/>
                  </a:lnTo>
                  <a:lnTo>
                    <a:pt x="133" y="40"/>
                  </a:lnTo>
                  <a:lnTo>
                    <a:pt x="128" y="36"/>
                  </a:lnTo>
                  <a:lnTo>
                    <a:pt x="122" y="35"/>
                  </a:lnTo>
                  <a:lnTo>
                    <a:pt x="116" y="33"/>
                  </a:lnTo>
                  <a:lnTo>
                    <a:pt x="109" y="32"/>
                  </a:lnTo>
                  <a:lnTo>
                    <a:pt x="103" y="32"/>
                  </a:lnTo>
                  <a:lnTo>
                    <a:pt x="96" y="32"/>
                  </a:lnTo>
                  <a:lnTo>
                    <a:pt x="89" y="33"/>
                  </a:lnTo>
                  <a:lnTo>
                    <a:pt x="83" y="35"/>
                  </a:lnTo>
                  <a:lnTo>
                    <a:pt x="77" y="36"/>
                  </a:lnTo>
                  <a:lnTo>
                    <a:pt x="72" y="40"/>
                  </a:lnTo>
                  <a:lnTo>
                    <a:pt x="66" y="44"/>
                  </a:lnTo>
                  <a:lnTo>
                    <a:pt x="61" y="47"/>
                  </a:lnTo>
                  <a:lnTo>
                    <a:pt x="56" y="52"/>
                  </a:lnTo>
                  <a:lnTo>
                    <a:pt x="52" y="58"/>
                  </a:lnTo>
                  <a:lnTo>
                    <a:pt x="48" y="64"/>
                  </a:lnTo>
                  <a:lnTo>
                    <a:pt x="46" y="71"/>
                  </a:lnTo>
                  <a:lnTo>
                    <a:pt x="42" y="78"/>
                  </a:lnTo>
                  <a:lnTo>
                    <a:pt x="41" y="87"/>
                  </a:lnTo>
                  <a:lnTo>
                    <a:pt x="38" y="96"/>
                  </a:lnTo>
                  <a:lnTo>
                    <a:pt x="38" y="106"/>
                  </a:lnTo>
                  <a:lnTo>
                    <a:pt x="38"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27" name="Google Shape;1427;p110"/>
            <p:cNvSpPr/>
            <p:nvPr/>
          </p:nvSpPr>
          <p:spPr>
            <a:xfrm>
              <a:off x="3216" y="1142"/>
              <a:ext cx="35" cy="45"/>
            </a:xfrm>
            <a:custGeom>
              <a:avLst/>
              <a:gdLst/>
              <a:ahLst/>
              <a:cxnLst/>
              <a:rect l="l" t="t" r="r" b="b"/>
              <a:pathLst>
                <a:path w="178" h="226" extrusionOk="0">
                  <a:moveTo>
                    <a:pt x="0" y="226"/>
                  </a:moveTo>
                  <a:lnTo>
                    <a:pt x="0" y="5"/>
                  </a:lnTo>
                  <a:lnTo>
                    <a:pt x="33" y="5"/>
                  </a:lnTo>
                  <a:lnTo>
                    <a:pt x="33" y="38"/>
                  </a:lnTo>
                  <a:lnTo>
                    <a:pt x="39" y="28"/>
                  </a:lnTo>
                  <a:lnTo>
                    <a:pt x="46" y="21"/>
                  </a:lnTo>
                  <a:lnTo>
                    <a:pt x="54" y="15"/>
                  </a:lnTo>
                  <a:lnTo>
                    <a:pt x="62" y="10"/>
                  </a:lnTo>
                  <a:lnTo>
                    <a:pt x="72" y="6"/>
                  </a:lnTo>
                  <a:lnTo>
                    <a:pt x="81" y="3"/>
                  </a:lnTo>
                  <a:lnTo>
                    <a:pt x="92" y="2"/>
                  </a:lnTo>
                  <a:lnTo>
                    <a:pt x="103" y="0"/>
                  </a:lnTo>
                  <a:lnTo>
                    <a:pt x="108" y="0"/>
                  </a:lnTo>
                  <a:lnTo>
                    <a:pt x="112" y="2"/>
                  </a:lnTo>
                  <a:lnTo>
                    <a:pt x="117" y="2"/>
                  </a:lnTo>
                  <a:lnTo>
                    <a:pt x="122" y="3"/>
                  </a:lnTo>
                  <a:lnTo>
                    <a:pt x="127" y="4"/>
                  </a:lnTo>
                  <a:lnTo>
                    <a:pt x="130" y="5"/>
                  </a:lnTo>
                  <a:lnTo>
                    <a:pt x="135" y="6"/>
                  </a:lnTo>
                  <a:lnTo>
                    <a:pt x="139" y="8"/>
                  </a:lnTo>
                  <a:lnTo>
                    <a:pt x="144" y="10"/>
                  </a:lnTo>
                  <a:lnTo>
                    <a:pt x="147" y="11"/>
                  </a:lnTo>
                  <a:lnTo>
                    <a:pt x="151" y="14"/>
                  </a:lnTo>
                  <a:lnTo>
                    <a:pt x="154" y="16"/>
                  </a:lnTo>
                  <a:lnTo>
                    <a:pt x="157" y="18"/>
                  </a:lnTo>
                  <a:lnTo>
                    <a:pt x="159" y="21"/>
                  </a:lnTo>
                  <a:lnTo>
                    <a:pt x="162" y="24"/>
                  </a:lnTo>
                  <a:lnTo>
                    <a:pt x="164" y="27"/>
                  </a:lnTo>
                  <a:lnTo>
                    <a:pt x="166" y="29"/>
                  </a:lnTo>
                  <a:lnTo>
                    <a:pt x="168" y="33"/>
                  </a:lnTo>
                  <a:lnTo>
                    <a:pt x="170" y="36"/>
                  </a:lnTo>
                  <a:lnTo>
                    <a:pt x="171" y="39"/>
                  </a:lnTo>
                  <a:lnTo>
                    <a:pt x="172" y="42"/>
                  </a:lnTo>
                  <a:lnTo>
                    <a:pt x="174" y="46"/>
                  </a:lnTo>
                  <a:lnTo>
                    <a:pt x="175" y="51"/>
                  </a:lnTo>
                  <a:lnTo>
                    <a:pt x="176" y="54"/>
                  </a:lnTo>
                  <a:lnTo>
                    <a:pt x="176" y="57"/>
                  </a:lnTo>
                  <a:lnTo>
                    <a:pt x="177" y="60"/>
                  </a:lnTo>
                  <a:lnTo>
                    <a:pt x="177" y="64"/>
                  </a:lnTo>
                  <a:lnTo>
                    <a:pt x="177" y="69"/>
                  </a:lnTo>
                  <a:lnTo>
                    <a:pt x="177" y="73"/>
                  </a:lnTo>
                  <a:lnTo>
                    <a:pt x="177" y="78"/>
                  </a:lnTo>
                  <a:lnTo>
                    <a:pt x="178" y="84"/>
                  </a:lnTo>
                  <a:lnTo>
                    <a:pt x="178" y="90"/>
                  </a:lnTo>
                  <a:lnTo>
                    <a:pt x="178" y="226"/>
                  </a:lnTo>
                  <a:lnTo>
                    <a:pt x="140" y="226"/>
                  </a:lnTo>
                  <a:lnTo>
                    <a:pt x="140" y="91"/>
                  </a:lnTo>
                  <a:lnTo>
                    <a:pt x="140" y="87"/>
                  </a:lnTo>
                  <a:lnTo>
                    <a:pt x="140" y="81"/>
                  </a:lnTo>
                  <a:lnTo>
                    <a:pt x="140" y="76"/>
                  </a:lnTo>
                  <a:lnTo>
                    <a:pt x="140" y="72"/>
                  </a:lnTo>
                  <a:lnTo>
                    <a:pt x="139" y="67"/>
                  </a:lnTo>
                  <a:lnTo>
                    <a:pt x="138" y="64"/>
                  </a:lnTo>
                  <a:lnTo>
                    <a:pt x="138" y="60"/>
                  </a:lnTo>
                  <a:lnTo>
                    <a:pt x="136" y="58"/>
                  </a:lnTo>
                  <a:lnTo>
                    <a:pt x="135" y="55"/>
                  </a:lnTo>
                  <a:lnTo>
                    <a:pt x="134" y="52"/>
                  </a:lnTo>
                  <a:lnTo>
                    <a:pt x="132" y="49"/>
                  </a:lnTo>
                  <a:lnTo>
                    <a:pt x="130" y="47"/>
                  </a:lnTo>
                  <a:lnTo>
                    <a:pt x="128" y="46"/>
                  </a:lnTo>
                  <a:lnTo>
                    <a:pt x="126" y="44"/>
                  </a:lnTo>
                  <a:lnTo>
                    <a:pt x="123" y="41"/>
                  </a:lnTo>
                  <a:lnTo>
                    <a:pt x="121" y="40"/>
                  </a:lnTo>
                  <a:lnTo>
                    <a:pt x="118" y="39"/>
                  </a:lnTo>
                  <a:lnTo>
                    <a:pt x="115" y="36"/>
                  </a:lnTo>
                  <a:lnTo>
                    <a:pt x="112" y="35"/>
                  </a:lnTo>
                  <a:lnTo>
                    <a:pt x="109" y="35"/>
                  </a:lnTo>
                  <a:lnTo>
                    <a:pt x="105" y="34"/>
                  </a:lnTo>
                  <a:lnTo>
                    <a:pt x="102" y="34"/>
                  </a:lnTo>
                  <a:lnTo>
                    <a:pt x="98" y="33"/>
                  </a:lnTo>
                  <a:lnTo>
                    <a:pt x="94" y="33"/>
                  </a:lnTo>
                  <a:lnTo>
                    <a:pt x="88" y="33"/>
                  </a:lnTo>
                  <a:lnTo>
                    <a:pt x="84" y="34"/>
                  </a:lnTo>
                  <a:lnTo>
                    <a:pt x="78" y="35"/>
                  </a:lnTo>
                  <a:lnTo>
                    <a:pt x="73" y="36"/>
                  </a:lnTo>
                  <a:lnTo>
                    <a:pt x="68" y="39"/>
                  </a:lnTo>
                  <a:lnTo>
                    <a:pt x="63" y="41"/>
                  </a:lnTo>
                  <a:lnTo>
                    <a:pt x="58" y="45"/>
                  </a:lnTo>
                  <a:lnTo>
                    <a:pt x="54" y="48"/>
                  </a:lnTo>
                  <a:lnTo>
                    <a:pt x="50" y="52"/>
                  </a:lnTo>
                  <a:lnTo>
                    <a:pt x="46" y="58"/>
                  </a:lnTo>
                  <a:lnTo>
                    <a:pt x="43" y="63"/>
                  </a:lnTo>
                  <a:lnTo>
                    <a:pt x="40" y="70"/>
                  </a:lnTo>
                  <a:lnTo>
                    <a:pt x="39" y="77"/>
                  </a:lnTo>
                  <a:lnTo>
                    <a:pt x="38" y="85"/>
                  </a:lnTo>
                  <a:lnTo>
                    <a:pt x="37" y="95"/>
                  </a:lnTo>
                  <a:lnTo>
                    <a:pt x="37" y="106"/>
                  </a:lnTo>
                  <a:lnTo>
                    <a:pt x="37" y="226"/>
                  </a:lnTo>
                  <a:lnTo>
                    <a:pt x="0" y="2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28" name="Google Shape;1428;p110"/>
            <p:cNvSpPr/>
            <p:nvPr/>
          </p:nvSpPr>
          <p:spPr>
            <a:xfrm>
              <a:off x="3283" y="1142"/>
              <a:ext cx="41" cy="46"/>
            </a:xfrm>
            <a:custGeom>
              <a:avLst/>
              <a:gdLst/>
              <a:ahLst/>
              <a:cxnLst/>
              <a:rect l="l" t="t" r="r" b="b"/>
              <a:pathLst>
                <a:path w="205" h="231" extrusionOk="0">
                  <a:moveTo>
                    <a:pt x="0" y="115"/>
                  </a:moveTo>
                  <a:lnTo>
                    <a:pt x="0" y="101"/>
                  </a:lnTo>
                  <a:lnTo>
                    <a:pt x="3" y="87"/>
                  </a:lnTo>
                  <a:lnTo>
                    <a:pt x="5" y="75"/>
                  </a:lnTo>
                  <a:lnTo>
                    <a:pt x="9" y="63"/>
                  </a:lnTo>
                  <a:lnTo>
                    <a:pt x="13" y="52"/>
                  </a:lnTo>
                  <a:lnTo>
                    <a:pt x="19" y="42"/>
                  </a:lnTo>
                  <a:lnTo>
                    <a:pt x="25" y="33"/>
                  </a:lnTo>
                  <a:lnTo>
                    <a:pt x="34" y="26"/>
                  </a:lnTo>
                  <a:lnTo>
                    <a:pt x="41" y="20"/>
                  </a:lnTo>
                  <a:lnTo>
                    <a:pt x="49" y="15"/>
                  </a:lnTo>
                  <a:lnTo>
                    <a:pt x="57" y="10"/>
                  </a:lnTo>
                  <a:lnTo>
                    <a:pt x="65" y="6"/>
                  </a:lnTo>
                  <a:lnTo>
                    <a:pt x="75" y="4"/>
                  </a:lnTo>
                  <a:lnTo>
                    <a:pt x="83" y="3"/>
                  </a:lnTo>
                  <a:lnTo>
                    <a:pt x="93" y="2"/>
                  </a:lnTo>
                  <a:lnTo>
                    <a:pt x="103" y="0"/>
                  </a:lnTo>
                  <a:lnTo>
                    <a:pt x="114" y="2"/>
                  </a:lnTo>
                  <a:lnTo>
                    <a:pt x="125" y="3"/>
                  </a:lnTo>
                  <a:lnTo>
                    <a:pt x="135" y="5"/>
                  </a:lnTo>
                  <a:lnTo>
                    <a:pt x="144" y="9"/>
                  </a:lnTo>
                  <a:lnTo>
                    <a:pt x="154" y="12"/>
                  </a:lnTo>
                  <a:lnTo>
                    <a:pt x="162" y="17"/>
                  </a:lnTo>
                  <a:lnTo>
                    <a:pt x="169" y="23"/>
                  </a:lnTo>
                  <a:lnTo>
                    <a:pt x="178" y="30"/>
                  </a:lnTo>
                  <a:lnTo>
                    <a:pt x="184" y="39"/>
                  </a:lnTo>
                  <a:lnTo>
                    <a:pt x="190" y="47"/>
                  </a:lnTo>
                  <a:lnTo>
                    <a:pt x="195" y="55"/>
                  </a:lnTo>
                  <a:lnTo>
                    <a:pt x="199" y="66"/>
                  </a:lnTo>
                  <a:lnTo>
                    <a:pt x="202" y="76"/>
                  </a:lnTo>
                  <a:lnTo>
                    <a:pt x="204" y="88"/>
                  </a:lnTo>
                  <a:lnTo>
                    <a:pt x="205" y="100"/>
                  </a:lnTo>
                  <a:lnTo>
                    <a:pt x="205" y="112"/>
                  </a:lnTo>
                  <a:lnTo>
                    <a:pt x="205" y="123"/>
                  </a:lnTo>
                  <a:lnTo>
                    <a:pt x="205" y="132"/>
                  </a:lnTo>
                  <a:lnTo>
                    <a:pt x="204" y="142"/>
                  </a:lnTo>
                  <a:lnTo>
                    <a:pt x="203" y="150"/>
                  </a:lnTo>
                  <a:lnTo>
                    <a:pt x="201" y="159"/>
                  </a:lnTo>
                  <a:lnTo>
                    <a:pt x="199" y="166"/>
                  </a:lnTo>
                  <a:lnTo>
                    <a:pt x="196" y="173"/>
                  </a:lnTo>
                  <a:lnTo>
                    <a:pt x="193" y="179"/>
                  </a:lnTo>
                  <a:lnTo>
                    <a:pt x="190" y="185"/>
                  </a:lnTo>
                  <a:lnTo>
                    <a:pt x="186" y="191"/>
                  </a:lnTo>
                  <a:lnTo>
                    <a:pt x="183" y="196"/>
                  </a:lnTo>
                  <a:lnTo>
                    <a:pt x="178" y="201"/>
                  </a:lnTo>
                  <a:lnTo>
                    <a:pt x="173" y="205"/>
                  </a:lnTo>
                  <a:lnTo>
                    <a:pt x="168" y="209"/>
                  </a:lnTo>
                  <a:lnTo>
                    <a:pt x="162" y="214"/>
                  </a:lnTo>
                  <a:lnTo>
                    <a:pt x="156" y="217"/>
                  </a:lnTo>
                  <a:lnTo>
                    <a:pt x="150" y="220"/>
                  </a:lnTo>
                  <a:lnTo>
                    <a:pt x="144" y="223"/>
                  </a:lnTo>
                  <a:lnTo>
                    <a:pt x="137" y="225"/>
                  </a:lnTo>
                  <a:lnTo>
                    <a:pt x="131" y="227"/>
                  </a:lnTo>
                  <a:lnTo>
                    <a:pt x="124" y="228"/>
                  </a:lnTo>
                  <a:lnTo>
                    <a:pt x="118" y="229"/>
                  </a:lnTo>
                  <a:lnTo>
                    <a:pt x="111" y="231"/>
                  </a:lnTo>
                  <a:lnTo>
                    <a:pt x="103" y="231"/>
                  </a:lnTo>
                  <a:lnTo>
                    <a:pt x="91" y="229"/>
                  </a:lnTo>
                  <a:lnTo>
                    <a:pt x="81" y="228"/>
                  </a:lnTo>
                  <a:lnTo>
                    <a:pt x="71" y="226"/>
                  </a:lnTo>
                  <a:lnTo>
                    <a:pt x="61" y="223"/>
                  </a:lnTo>
                  <a:lnTo>
                    <a:pt x="52" y="219"/>
                  </a:lnTo>
                  <a:lnTo>
                    <a:pt x="43" y="214"/>
                  </a:lnTo>
                  <a:lnTo>
                    <a:pt x="36" y="208"/>
                  </a:lnTo>
                  <a:lnTo>
                    <a:pt x="29" y="201"/>
                  </a:lnTo>
                  <a:lnTo>
                    <a:pt x="22" y="193"/>
                  </a:lnTo>
                  <a:lnTo>
                    <a:pt x="16" y="184"/>
                  </a:lnTo>
                  <a:lnTo>
                    <a:pt x="11" y="175"/>
                  </a:lnTo>
                  <a:lnTo>
                    <a:pt x="7" y="165"/>
                  </a:lnTo>
                  <a:lnTo>
                    <a:pt x="4" y="154"/>
                  </a:lnTo>
                  <a:lnTo>
                    <a:pt x="1" y="142"/>
                  </a:lnTo>
                  <a:lnTo>
                    <a:pt x="0" y="129"/>
                  </a:lnTo>
                  <a:lnTo>
                    <a:pt x="0" y="115"/>
                  </a:lnTo>
                  <a:close/>
                  <a:moveTo>
                    <a:pt x="39" y="115"/>
                  </a:moveTo>
                  <a:lnTo>
                    <a:pt x="39" y="126"/>
                  </a:lnTo>
                  <a:lnTo>
                    <a:pt x="40" y="136"/>
                  </a:lnTo>
                  <a:lnTo>
                    <a:pt x="41" y="144"/>
                  </a:lnTo>
                  <a:lnTo>
                    <a:pt x="43" y="153"/>
                  </a:lnTo>
                  <a:lnTo>
                    <a:pt x="46" y="160"/>
                  </a:lnTo>
                  <a:lnTo>
                    <a:pt x="48" y="167"/>
                  </a:lnTo>
                  <a:lnTo>
                    <a:pt x="52" y="173"/>
                  </a:lnTo>
                  <a:lnTo>
                    <a:pt x="57" y="179"/>
                  </a:lnTo>
                  <a:lnTo>
                    <a:pt x="61" y="184"/>
                  </a:lnTo>
                  <a:lnTo>
                    <a:pt x="66" y="187"/>
                  </a:lnTo>
                  <a:lnTo>
                    <a:pt x="72" y="192"/>
                  </a:lnTo>
                  <a:lnTo>
                    <a:pt x="77" y="195"/>
                  </a:lnTo>
                  <a:lnTo>
                    <a:pt x="83" y="197"/>
                  </a:lnTo>
                  <a:lnTo>
                    <a:pt x="90" y="198"/>
                  </a:lnTo>
                  <a:lnTo>
                    <a:pt x="96" y="199"/>
                  </a:lnTo>
                  <a:lnTo>
                    <a:pt x="103" y="199"/>
                  </a:lnTo>
                  <a:lnTo>
                    <a:pt x="109" y="199"/>
                  </a:lnTo>
                  <a:lnTo>
                    <a:pt x="117" y="198"/>
                  </a:lnTo>
                  <a:lnTo>
                    <a:pt x="123" y="197"/>
                  </a:lnTo>
                  <a:lnTo>
                    <a:pt x="129" y="195"/>
                  </a:lnTo>
                  <a:lnTo>
                    <a:pt x="135" y="191"/>
                  </a:lnTo>
                  <a:lnTo>
                    <a:pt x="139" y="187"/>
                  </a:lnTo>
                  <a:lnTo>
                    <a:pt x="144" y="184"/>
                  </a:lnTo>
                  <a:lnTo>
                    <a:pt x="149" y="179"/>
                  </a:lnTo>
                  <a:lnTo>
                    <a:pt x="154" y="173"/>
                  </a:lnTo>
                  <a:lnTo>
                    <a:pt x="157" y="167"/>
                  </a:lnTo>
                  <a:lnTo>
                    <a:pt x="161" y="160"/>
                  </a:lnTo>
                  <a:lnTo>
                    <a:pt x="163" y="153"/>
                  </a:lnTo>
                  <a:lnTo>
                    <a:pt x="165" y="144"/>
                  </a:lnTo>
                  <a:lnTo>
                    <a:pt x="167" y="135"/>
                  </a:lnTo>
                  <a:lnTo>
                    <a:pt x="167" y="125"/>
                  </a:lnTo>
                  <a:lnTo>
                    <a:pt x="168" y="114"/>
                  </a:lnTo>
                  <a:lnTo>
                    <a:pt x="167" y="105"/>
                  </a:lnTo>
                  <a:lnTo>
                    <a:pt x="167" y="95"/>
                  </a:lnTo>
                  <a:lnTo>
                    <a:pt x="165" y="87"/>
                  </a:lnTo>
                  <a:lnTo>
                    <a:pt x="163" y="78"/>
                  </a:lnTo>
                  <a:lnTo>
                    <a:pt x="161" y="71"/>
                  </a:lnTo>
                  <a:lnTo>
                    <a:pt x="157" y="64"/>
                  </a:lnTo>
                  <a:lnTo>
                    <a:pt x="154" y="58"/>
                  </a:lnTo>
                  <a:lnTo>
                    <a:pt x="149" y="53"/>
                  </a:lnTo>
                  <a:lnTo>
                    <a:pt x="144" y="47"/>
                  </a:lnTo>
                  <a:lnTo>
                    <a:pt x="139" y="44"/>
                  </a:lnTo>
                  <a:lnTo>
                    <a:pt x="133" y="40"/>
                  </a:lnTo>
                  <a:lnTo>
                    <a:pt x="129" y="36"/>
                  </a:lnTo>
                  <a:lnTo>
                    <a:pt x="123" y="35"/>
                  </a:lnTo>
                  <a:lnTo>
                    <a:pt x="117" y="33"/>
                  </a:lnTo>
                  <a:lnTo>
                    <a:pt x="109" y="32"/>
                  </a:lnTo>
                  <a:lnTo>
                    <a:pt x="103" y="32"/>
                  </a:lnTo>
                  <a:lnTo>
                    <a:pt x="96" y="32"/>
                  </a:lnTo>
                  <a:lnTo>
                    <a:pt x="90" y="33"/>
                  </a:lnTo>
                  <a:lnTo>
                    <a:pt x="83" y="35"/>
                  </a:lnTo>
                  <a:lnTo>
                    <a:pt x="77" y="36"/>
                  </a:lnTo>
                  <a:lnTo>
                    <a:pt x="72" y="40"/>
                  </a:lnTo>
                  <a:lnTo>
                    <a:pt x="66" y="44"/>
                  </a:lnTo>
                  <a:lnTo>
                    <a:pt x="61" y="47"/>
                  </a:lnTo>
                  <a:lnTo>
                    <a:pt x="57" y="52"/>
                  </a:lnTo>
                  <a:lnTo>
                    <a:pt x="52" y="58"/>
                  </a:lnTo>
                  <a:lnTo>
                    <a:pt x="48" y="64"/>
                  </a:lnTo>
                  <a:lnTo>
                    <a:pt x="46" y="71"/>
                  </a:lnTo>
                  <a:lnTo>
                    <a:pt x="43" y="78"/>
                  </a:lnTo>
                  <a:lnTo>
                    <a:pt x="41" y="87"/>
                  </a:lnTo>
                  <a:lnTo>
                    <a:pt x="40" y="96"/>
                  </a:lnTo>
                  <a:lnTo>
                    <a:pt x="39" y="106"/>
                  </a:lnTo>
                  <a:lnTo>
                    <a:pt x="39"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29" name="Google Shape;1429;p110"/>
            <p:cNvSpPr/>
            <p:nvPr/>
          </p:nvSpPr>
          <p:spPr>
            <a:xfrm>
              <a:off x="3329" y="1125"/>
              <a:ext cx="25" cy="62"/>
            </a:xfrm>
            <a:custGeom>
              <a:avLst/>
              <a:gdLst/>
              <a:ahLst/>
              <a:cxnLst/>
              <a:rect l="l" t="t" r="r" b="b"/>
              <a:pathLst>
                <a:path w="128" h="310" extrusionOk="0">
                  <a:moveTo>
                    <a:pt x="32" y="310"/>
                  </a:moveTo>
                  <a:lnTo>
                    <a:pt x="32" y="119"/>
                  </a:lnTo>
                  <a:lnTo>
                    <a:pt x="0" y="119"/>
                  </a:lnTo>
                  <a:lnTo>
                    <a:pt x="0" y="89"/>
                  </a:lnTo>
                  <a:lnTo>
                    <a:pt x="32" y="89"/>
                  </a:lnTo>
                  <a:lnTo>
                    <a:pt x="32" y="66"/>
                  </a:lnTo>
                  <a:lnTo>
                    <a:pt x="32" y="62"/>
                  </a:lnTo>
                  <a:lnTo>
                    <a:pt x="32" y="56"/>
                  </a:lnTo>
                  <a:lnTo>
                    <a:pt x="33" y="51"/>
                  </a:lnTo>
                  <a:lnTo>
                    <a:pt x="33" y="47"/>
                  </a:lnTo>
                  <a:lnTo>
                    <a:pt x="35" y="44"/>
                  </a:lnTo>
                  <a:lnTo>
                    <a:pt x="35" y="40"/>
                  </a:lnTo>
                  <a:lnTo>
                    <a:pt x="36" y="36"/>
                  </a:lnTo>
                  <a:lnTo>
                    <a:pt x="37" y="34"/>
                  </a:lnTo>
                  <a:lnTo>
                    <a:pt x="38" y="30"/>
                  </a:lnTo>
                  <a:lnTo>
                    <a:pt x="39" y="27"/>
                  </a:lnTo>
                  <a:lnTo>
                    <a:pt x="42" y="23"/>
                  </a:lnTo>
                  <a:lnTo>
                    <a:pt x="44" y="21"/>
                  </a:lnTo>
                  <a:lnTo>
                    <a:pt x="47" y="17"/>
                  </a:lnTo>
                  <a:lnTo>
                    <a:pt x="49" y="15"/>
                  </a:lnTo>
                  <a:lnTo>
                    <a:pt x="53" y="12"/>
                  </a:lnTo>
                  <a:lnTo>
                    <a:pt x="55" y="10"/>
                  </a:lnTo>
                  <a:lnTo>
                    <a:pt x="59" y="8"/>
                  </a:lnTo>
                  <a:lnTo>
                    <a:pt x="63" y="6"/>
                  </a:lnTo>
                  <a:lnTo>
                    <a:pt x="67" y="4"/>
                  </a:lnTo>
                  <a:lnTo>
                    <a:pt x="72" y="3"/>
                  </a:lnTo>
                  <a:lnTo>
                    <a:pt x="77" y="3"/>
                  </a:lnTo>
                  <a:lnTo>
                    <a:pt x="81" y="2"/>
                  </a:lnTo>
                  <a:lnTo>
                    <a:pt x="87" y="2"/>
                  </a:lnTo>
                  <a:lnTo>
                    <a:pt x="93" y="0"/>
                  </a:lnTo>
                  <a:lnTo>
                    <a:pt x="97" y="2"/>
                  </a:lnTo>
                  <a:lnTo>
                    <a:pt x="102" y="2"/>
                  </a:lnTo>
                  <a:lnTo>
                    <a:pt x="105" y="2"/>
                  </a:lnTo>
                  <a:lnTo>
                    <a:pt x="110" y="2"/>
                  </a:lnTo>
                  <a:lnTo>
                    <a:pt x="114" y="3"/>
                  </a:lnTo>
                  <a:lnTo>
                    <a:pt x="119" y="3"/>
                  </a:lnTo>
                  <a:lnTo>
                    <a:pt x="123" y="4"/>
                  </a:lnTo>
                  <a:lnTo>
                    <a:pt x="128" y="5"/>
                  </a:lnTo>
                  <a:lnTo>
                    <a:pt x="122" y="38"/>
                  </a:lnTo>
                  <a:lnTo>
                    <a:pt x="120" y="36"/>
                  </a:lnTo>
                  <a:lnTo>
                    <a:pt x="117" y="36"/>
                  </a:lnTo>
                  <a:lnTo>
                    <a:pt x="114" y="36"/>
                  </a:lnTo>
                  <a:lnTo>
                    <a:pt x="111" y="35"/>
                  </a:lnTo>
                  <a:lnTo>
                    <a:pt x="109" y="35"/>
                  </a:lnTo>
                  <a:lnTo>
                    <a:pt x="105" y="35"/>
                  </a:lnTo>
                  <a:lnTo>
                    <a:pt x="103" y="35"/>
                  </a:lnTo>
                  <a:lnTo>
                    <a:pt x="101" y="35"/>
                  </a:lnTo>
                  <a:lnTo>
                    <a:pt x="97" y="35"/>
                  </a:lnTo>
                  <a:lnTo>
                    <a:pt x="92" y="35"/>
                  </a:lnTo>
                  <a:lnTo>
                    <a:pt x="90" y="36"/>
                  </a:lnTo>
                  <a:lnTo>
                    <a:pt x="86" y="36"/>
                  </a:lnTo>
                  <a:lnTo>
                    <a:pt x="84" y="38"/>
                  </a:lnTo>
                  <a:lnTo>
                    <a:pt x="80" y="39"/>
                  </a:lnTo>
                  <a:lnTo>
                    <a:pt x="79" y="41"/>
                  </a:lnTo>
                  <a:lnTo>
                    <a:pt x="77" y="42"/>
                  </a:lnTo>
                  <a:lnTo>
                    <a:pt x="75" y="45"/>
                  </a:lnTo>
                  <a:lnTo>
                    <a:pt x="73" y="47"/>
                  </a:lnTo>
                  <a:lnTo>
                    <a:pt x="72" y="50"/>
                  </a:lnTo>
                  <a:lnTo>
                    <a:pt x="72" y="53"/>
                  </a:lnTo>
                  <a:lnTo>
                    <a:pt x="71" y="57"/>
                  </a:lnTo>
                  <a:lnTo>
                    <a:pt x="71" y="60"/>
                  </a:lnTo>
                  <a:lnTo>
                    <a:pt x="69" y="65"/>
                  </a:lnTo>
                  <a:lnTo>
                    <a:pt x="69" y="70"/>
                  </a:lnTo>
                  <a:lnTo>
                    <a:pt x="69" y="89"/>
                  </a:lnTo>
                  <a:lnTo>
                    <a:pt x="113" y="89"/>
                  </a:lnTo>
                  <a:lnTo>
                    <a:pt x="113" y="119"/>
                  </a:lnTo>
                  <a:lnTo>
                    <a:pt x="69" y="119"/>
                  </a:lnTo>
                  <a:lnTo>
                    <a:pt x="69" y="310"/>
                  </a:lnTo>
                  <a:lnTo>
                    <a:pt x="32" y="31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30" name="Google Shape;1430;p110"/>
            <p:cNvSpPr/>
            <p:nvPr/>
          </p:nvSpPr>
          <p:spPr>
            <a:xfrm>
              <a:off x="3379" y="1125"/>
              <a:ext cx="54" cy="63"/>
            </a:xfrm>
            <a:custGeom>
              <a:avLst/>
              <a:gdLst/>
              <a:ahLst/>
              <a:cxnLst/>
              <a:rect l="l" t="t" r="r" b="b"/>
              <a:pathLst>
                <a:path w="268" h="315" extrusionOk="0">
                  <a:moveTo>
                    <a:pt x="228" y="203"/>
                  </a:moveTo>
                  <a:lnTo>
                    <a:pt x="268" y="214"/>
                  </a:lnTo>
                  <a:lnTo>
                    <a:pt x="264" y="226"/>
                  </a:lnTo>
                  <a:lnTo>
                    <a:pt x="260" y="237"/>
                  </a:lnTo>
                  <a:lnTo>
                    <a:pt x="256" y="247"/>
                  </a:lnTo>
                  <a:lnTo>
                    <a:pt x="251" y="257"/>
                  </a:lnTo>
                  <a:lnTo>
                    <a:pt x="245" y="265"/>
                  </a:lnTo>
                  <a:lnTo>
                    <a:pt x="238" y="274"/>
                  </a:lnTo>
                  <a:lnTo>
                    <a:pt x="230" y="282"/>
                  </a:lnTo>
                  <a:lnTo>
                    <a:pt x="222" y="288"/>
                  </a:lnTo>
                  <a:lnTo>
                    <a:pt x="214" y="294"/>
                  </a:lnTo>
                  <a:lnTo>
                    <a:pt x="205" y="300"/>
                  </a:lnTo>
                  <a:lnTo>
                    <a:pt x="196" y="305"/>
                  </a:lnTo>
                  <a:lnTo>
                    <a:pt x="186" y="309"/>
                  </a:lnTo>
                  <a:lnTo>
                    <a:pt x="175" y="311"/>
                  </a:lnTo>
                  <a:lnTo>
                    <a:pt x="166" y="313"/>
                  </a:lnTo>
                  <a:lnTo>
                    <a:pt x="154" y="315"/>
                  </a:lnTo>
                  <a:lnTo>
                    <a:pt x="143" y="315"/>
                  </a:lnTo>
                  <a:lnTo>
                    <a:pt x="131" y="315"/>
                  </a:lnTo>
                  <a:lnTo>
                    <a:pt x="119" y="313"/>
                  </a:lnTo>
                  <a:lnTo>
                    <a:pt x="108" y="312"/>
                  </a:lnTo>
                  <a:lnTo>
                    <a:pt x="97" y="310"/>
                  </a:lnTo>
                  <a:lnTo>
                    <a:pt x="88" y="307"/>
                  </a:lnTo>
                  <a:lnTo>
                    <a:pt x="79" y="304"/>
                  </a:lnTo>
                  <a:lnTo>
                    <a:pt x="71" y="299"/>
                  </a:lnTo>
                  <a:lnTo>
                    <a:pt x="62" y="294"/>
                  </a:lnTo>
                  <a:lnTo>
                    <a:pt x="55" y="289"/>
                  </a:lnTo>
                  <a:lnTo>
                    <a:pt x="48" y="283"/>
                  </a:lnTo>
                  <a:lnTo>
                    <a:pt x="42" y="277"/>
                  </a:lnTo>
                  <a:lnTo>
                    <a:pt x="35" y="270"/>
                  </a:lnTo>
                  <a:lnTo>
                    <a:pt x="30" y="263"/>
                  </a:lnTo>
                  <a:lnTo>
                    <a:pt x="24" y="255"/>
                  </a:lnTo>
                  <a:lnTo>
                    <a:pt x="20" y="246"/>
                  </a:lnTo>
                  <a:lnTo>
                    <a:pt x="16" y="237"/>
                  </a:lnTo>
                  <a:lnTo>
                    <a:pt x="12" y="227"/>
                  </a:lnTo>
                  <a:lnTo>
                    <a:pt x="8" y="217"/>
                  </a:lnTo>
                  <a:lnTo>
                    <a:pt x="6" y="208"/>
                  </a:lnTo>
                  <a:lnTo>
                    <a:pt x="4" y="197"/>
                  </a:lnTo>
                  <a:lnTo>
                    <a:pt x="2" y="187"/>
                  </a:lnTo>
                  <a:lnTo>
                    <a:pt x="1" y="177"/>
                  </a:lnTo>
                  <a:lnTo>
                    <a:pt x="0" y="166"/>
                  </a:lnTo>
                  <a:lnTo>
                    <a:pt x="0" y="155"/>
                  </a:lnTo>
                  <a:lnTo>
                    <a:pt x="0" y="144"/>
                  </a:lnTo>
                  <a:lnTo>
                    <a:pt x="1" y="132"/>
                  </a:lnTo>
                  <a:lnTo>
                    <a:pt x="2" y="122"/>
                  </a:lnTo>
                  <a:lnTo>
                    <a:pt x="4" y="111"/>
                  </a:lnTo>
                  <a:lnTo>
                    <a:pt x="7" y="101"/>
                  </a:lnTo>
                  <a:lnTo>
                    <a:pt x="10" y="92"/>
                  </a:lnTo>
                  <a:lnTo>
                    <a:pt x="13" y="82"/>
                  </a:lnTo>
                  <a:lnTo>
                    <a:pt x="18" y="72"/>
                  </a:lnTo>
                  <a:lnTo>
                    <a:pt x="23" y="64"/>
                  </a:lnTo>
                  <a:lnTo>
                    <a:pt x="28" y="57"/>
                  </a:lnTo>
                  <a:lnTo>
                    <a:pt x="34" y="48"/>
                  </a:lnTo>
                  <a:lnTo>
                    <a:pt x="40" y="42"/>
                  </a:lnTo>
                  <a:lnTo>
                    <a:pt x="47" y="35"/>
                  </a:lnTo>
                  <a:lnTo>
                    <a:pt x="54" y="29"/>
                  </a:lnTo>
                  <a:lnTo>
                    <a:pt x="61" y="24"/>
                  </a:lnTo>
                  <a:lnTo>
                    <a:pt x="70" y="20"/>
                  </a:lnTo>
                  <a:lnTo>
                    <a:pt x="78" y="15"/>
                  </a:lnTo>
                  <a:lnTo>
                    <a:pt x="86" y="11"/>
                  </a:lnTo>
                  <a:lnTo>
                    <a:pt x="95" y="8"/>
                  </a:lnTo>
                  <a:lnTo>
                    <a:pt x="104" y="5"/>
                  </a:lnTo>
                  <a:lnTo>
                    <a:pt x="114" y="4"/>
                  </a:lnTo>
                  <a:lnTo>
                    <a:pt x="124" y="2"/>
                  </a:lnTo>
                  <a:lnTo>
                    <a:pt x="133" y="2"/>
                  </a:lnTo>
                  <a:lnTo>
                    <a:pt x="143" y="0"/>
                  </a:lnTo>
                  <a:lnTo>
                    <a:pt x="154" y="2"/>
                  </a:lnTo>
                  <a:lnTo>
                    <a:pt x="164" y="3"/>
                  </a:lnTo>
                  <a:lnTo>
                    <a:pt x="175" y="4"/>
                  </a:lnTo>
                  <a:lnTo>
                    <a:pt x="185" y="6"/>
                  </a:lnTo>
                  <a:lnTo>
                    <a:pt x="194" y="10"/>
                  </a:lnTo>
                  <a:lnTo>
                    <a:pt x="203" y="14"/>
                  </a:lnTo>
                  <a:lnTo>
                    <a:pt x="211" y="18"/>
                  </a:lnTo>
                  <a:lnTo>
                    <a:pt x="220" y="24"/>
                  </a:lnTo>
                  <a:lnTo>
                    <a:pt x="227" y="30"/>
                  </a:lnTo>
                  <a:lnTo>
                    <a:pt x="234" y="36"/>
                  </a:lnTo>
                  <a:lnTo>
                    <a:pt x="240" y="45"/>
                  </a:lnTo>
                  <a:lnTo>
                    <a:pt x="246" y="52"/>
                  </a:lnTo>
                  <a:lnTo>
                    <a:pt x="251" y="60"/>
                  </a:lnTo>
                  <a:lnTo>
                    <a:pt x="256" y="70"/>
                  </a:lnTo>
                  <a:lnTo>
                    <a:pt x="259" y="80"/>
                  </a:lnTo>
                  <a:lnTo>
                    <a:pt x="263" y="89"/>
                  </a:lnTo>
                  <a:lnTo>
                    <a:pt x="223" y="99"/>
                  </a:lnTo>
                  <a:lnTo>
                    <a:pt x="221" y="90"/>
                  </a:lnTo>
                  <a:lnTo>
                    <a:pt x="217" y="83"/>
                  </a:lnTo>
                  <a:lnTo>
                    <a:pt x="214" y="76"/>
                  </a:lnTo>
                  <a:lnTo>
                    <a:pt x="210" y="70"/>
                  </a:lnTo>
                  <a:lnTo>
                    <a:pt x="206" y="64"/>
                  </a:lnTo>
                  <a:lnTo>
                    <a:pt x="202" y="59"/>
                  </a:lnTo>
                  <a:lnTo>
                    <a:pt x="198" y="54"/>
                  </a:lnTo>
                  <a:lnTo>
                    <a:pt x="192" y="51"/>
                  </a:lnTo>
                  <a:lnTo>
                    <a:pt x="187" y="47"/>
                  </a:lnTo>
                  <a:lnTo>
                    <a:pt x="182" y="44"/>
                  </a:lnTo>
                  <a:lnTo>
                    <a:pt x="176" y="41"/>
                  </a:lnTo>
                  <a:lnTo>
                    <a:pt x="170" y="39"/>
                  </a:lnTo>
                  <a:lnTo>
                    <a:pt x="163" y="38"/>
                  </a:lnTo>
                  <a:lnTo>
                    <a:pt x="157" y="36"/>
                  </a:lnTo>
                  <a:lnTo>
                    <a:pt x="150" y="35"/>
                  </a:lnTo>
                  <a:lnTo>
                    <a:pt x="142" y="35"/>
                  </a:lnTo>
                  <a:lnTo>
                    <a:pt x="133" y="35"/>
                  </a:lnTo>
                  <a:lnTo>
                    <a:pt x="125" y="36"/>
                  </a:lnTo>
                  <a:lnTo>
                    <a:pt x="118" y="38"/>
                  </a:lnTo>
                  <a:lnTo>
                    <a:pt x="110" y="40"/>
                  </a:lnTo>
                  <a:lnTo>
                    <a:pt x="103" y="42"/>
                  </a:lnTo>
                  <a:lnTo>
                    <a:pt x="96" y="45"/>
                  </a:lnTo>
                  <a:lnTo>
                    <a:pt x="90" y="48"/>
                  </a:lnTo>
                  <a:lnTo>
                    <a:pt x="84" y="52"/>
                  </a:lnTo>
                  <a:lnTo>
                    <a:pt x="78" y="57"/>
                  </a:lnTo>
                  <a:lnTo>
                    <a:pt x="73" y="62"/>
                  </a:lnTo>
                  <a:lnTo>
                    <a:pt x="68" y="66"/>
                  </a:lnTo>
                  <a:lnTo>
                    <a:pt x="64" y="71"/>
                  </a:lnTo>
                  <a:lnTo>
                    <a:pt x="60" y="77"/>
                  </a:lnTo>
                  <a:lnTo>
                    <a:pt x="56" y="83"/>
                  </a:lnTo>
                  <a:lnTo>
                    <a:pt x="53" y="90"/>
                  </a:lnTo>
                  <a:lnTo>
                    <a:pt x="50" y="98"/>
                  </a:lnTo>
                  <a:lnTo>
                    <a:pt x="48" y="105"/>
                  </a:lnTo>
                  <a:lnTo>
                    <a:pt x="47" y="111"/>
                  </a:lnTo>
                  <a:lnTo>
                    <a:pt x="44" y="118"/>
                  </a:lnTo>
                  <a:lnTo>
                    <a:pt x="43" y="126"/>
                  </a:lnTo>
                  <a:lnTo>
                    <a:pt x="42" y="133"/>
                  </a:lnTo>
                  <a:lnTo>
                    <a:pt x="42" y="141"/>
                  </a:lnTo>
                  <a:lnTo>
                    <a:pt x="41" y="148"/>
                  </a:lnTo>
                  <a:lnTo>
                    <a:pt x="41" y="155"/>
                  </a:lnTo>
                  <a:lnTo>
                    <a:pt x="41" y="165"/>
                  </a:lnTo>
                  <a:lnTo>
                    <a:pt x="42" y="174"/>
                  </a:lnTo>
                  <a:lnTo>
                    <a:pt x="42" y="183"/>
                  </a:lnTo>
                  <a:lnTo>
                    <a:pt x="44" y="191"/>
                  </a:lnTo>
                  <a:lnTo>
                    <a:pt x="46" y="199"/>
                  </a:lnTo>
                  <a:lnTo>
                    <a:pt x="47" y="208"/>
                  </a:lnTo>
                  <a:lnTo>
                    <a:pt x="49" y="215"/>
                  </a:lnTo>
                  <a:lnTo>
                    <a:pt x="53" y="223"/>
                  </a:lnTo>
                  <a:lnTo>
                    <a:pt x="55" y="229"/>
                  </a:lnTo>
                  <a:lnTo>
                    <a:pt x="59" y="237"/>
                  </a:lnTo>
                  <a:lnTo>
                    <a:pt x="62" y="243"/>
                  </a:lnTo>
                  <a:lnTo>
                    <a:pt x="67" y="249"/>
                  </a:lnTo>
                  <a:lnTo>
                    <a:pt x="71" y="253"/>
                  </a:lnTo>
                  <a:lnTo>
                    <a:pt x="77" y="258"/>
                  </a:lnTo>
                  <a:lnTo>
                    <a:pt x="82" y="262"/>
                  </a:lnTo>
                  <a:lnTo>
                    <a:pt x="88" y="267"/>
                  </a:lnTo>
                  <a:lnTo>
                    <a:pt x="94" y="269"/>
                  </a:lnTo>
                  <a:lnTo>
                    <a:pt x="100" y="273"/>
                  </a:lnTo>
                  <a:lnTo>
                    <a:pt x="106" y="275"/>
                  </a:lnTo>
                  <a:lnTo>
                    <a:pt x="113" y="276"/>
                  </a:lnTo>
                  <a:lnTo>
                    <a:pt x="119" y="279"/>
                  </a:lnTo>
                  <a:lnTo>
                    <a:pt x="125" y="280"/>
                  </a:lnTo>
                  <a:lnTo>
                    <a:pt x="132" y="280"/>
                  </a:lnTo>
                  <a:lnTo>
                    <a:pt x="139" y="280"/>
                  </a:lnTo>
                  <a:lnTo>
                    <a:pt x="148" y="280"/>
                  </a:lnTo>
                  <a:lnTo>
                    <a:pt x="155" y="279"/>
                  </a:lnTo>
                  <a:lnTo>
                    <a:pt x="163" y="277"/>
                  </a:lnTo>
                  <a:lnTo>
                    <a:pt x="170" y="275"/>
                  </a:lnTo>
                  <a:lnTo>
                    <a:pt x="178" y="273"/>
                  </a:lnTo>
                  <a:lnTo>
                    <a:pt x="184" y="269"/>
                  </a:lnTo>
                  <a:lnTo>
                    <a:pt x="190" y="265"/>
                  </a:lnTo>
                  <a:lnTo>
                    <a:pt x="196" y="261"/>
                  </a:lnTo>
                  <a:lnTo>
                    <a:pt x="202" y="256"/>
                  </a:lnTo>
                  <a:lnTo>
                    <a:pt x="206" y="250"/>
                  </a:lnTo>
                  <a:lnTo>
                    <a:pt x="211" y="244"/>
                  </a:lnTo>
                  <a:lnTo>
                    <a:pt x="216" y="237"/>
                  </a:lnTo>
                  <a:lnTo>
                    <a:pt x="220" y="229"/>
                  </a:lnTo>
                  <a:lnTo>
                    <a:pt x="223" y="221"/>
                  </a:lnTo>
                  <a:lnTo>
                    <a:pt x="226" y="213"/>
                  </a:lnTo>
                  <a:lnTo>
                    <a:pt x="228" y="20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31" name="Google Shape;1431;p110"/>
            <p:cNvSpPr/>
            <p:nvPr/>
          </p:nvSpPr>
          <p:spPr>
            <a:xfrm>
              <a:off x="3439" y="1142"/>
              <a:ext cx="41" cy="46"/>
            </a:xfrm>
            <a:custGeom>
              <a:avLst/>
              <a:gdLst/>
              <a:ahLst/>
              <a:cxnLst/>
              <a:rect l="l" t="t" r="r" b="b"/>
              <a:pathLst>
                <a:path w="206" h="231" extrusionOk="0">
                  <a:moveTo>
                    <a:pt x="0" y="115"/>
                  </a:moveTo>
                  <a:lnTo>
                    <a:pt x="0" y="101"/>
                  </a:lnTo>
                  <a:lnTo>
                    <a:pt x="2" y="87"/>
                  </a:lnTo>
                  <a:lnTo>
                    <a:pt x="5" y="75"/>
                  </a:lnTo>
                  <a:lnTo>
                    <a:pt x="8" y="63"/>
                  </a:lnTo>
                  <a:lnTo>
                    <a:pt x="13" y="52"/>
                  </a:lnTo>
                  <a:lnTo>
                    <a:pt x="19" y="42"/>
                  </a:lnTo>
                  <a:lnTo>
                    <a:pt x="26" y="33"/>
                  </a:lnTo>
                  <a:lnTo>
                    <a:pt x="33" y="26"/>
                  </a:lnTo>
                  <a:lnTo>
                    <a:pt x="41" y="20"/>
                  </a:lnTo>
                  <a:lnTo>
                    <a:pt x="49" y="15"/>
                  </a:lnTo>
                  <a:lnTo>
                    <a:pt x="56" y="10"/>
                  </a:lnTo>
                  <a:lnTo>
                    <a:pt x="65" y="6"/>
                  </a:lnTo>
                  <a:lnTo>
                    <a:pt x="74" y="4"/>
                  </a:lnTo>
                  <a:lnTo>
                    <a:pt x="83" y="3"/>
                  </a:lnTo>
                  <a:lnTo>
                    <a:pt x="93" y="2"/>
                  </a:lnTo>
                  <a:lnTo>
                    <a:pt x="103" y="0"/>
                  </a:lnTo>
                  <a:lnTo>
                    <a:pt x="114" y="2"/>
                  </a:lnTo>
                  <a:lnTo>
                    <a:pt x="125" y="3"/>
                  </a:lnTo>
                  <a:lnTo>
                    <a:pt x="134" y="5"/>
                  </a:lnTo>
                  <a:lnTo>
                    <a:pt x="144" y="9"/>
                  </a:lnTo>
                  <a:lnTo>
                    <a:pt x="153" y="12"/>
                  </a:lnTo>
                  <a:lnTo>
                    <a:pt x="162" y="17"/>
                  </a:lnTo>
                  <a:lnTo>
                    <a:pt x="169" y="23"/>
                  </a:lnTo>
                  <a:lnTo>
                    <a:pt x="177" y="30"/>
                  </a:lnTo>
                  <a:lnTo>
                    <a:pt x="183" y="39"/>
                  </a:lnTo>
                  <a:lnTo>
                    <a:pt x="189" y="47"/>
                  </a:lnTo>
                  <a:lnTo>
                    <a:pt x="194" y="55"/>
                  </a:lnTo>
                  <a:lnTo>
                    <a:pt x="199" y="66"/>
                  </a:lnTo>
                  <a:lnTo>
                    <a:pt x="201" y="76"/>
                  </a:lnTo>
                  <a:lnTo>
                    <a:pt x="204" y="88"/>
                  </a:lnTo>
                  <a:lnTo>
                    <a:pt x="205" y="100"/>
                  </a:lnTo>
                  <a:lnTo>
                    <a:pt x="206" y="112"/>
                  </a:lnTo>
                  <a:lnTo>
                    <a:pt x="205" y="123"/>
                  </a:lnTo>
                  <a:lnTo>
                    <a:pt x="205" y="132"/>
                  </a:lnTo>
                  <a:lnTo>
                    <a:pt x="204" y="142"/>
                  </a:lnTo>
                  <a:lnTo>
                    <a:pt x="203" y="150"/>
                  </a:lnTo>
                  <a:lnTo>
                    <a:pt x="200" y="159"/>
                  </a:lnTo>
                  <a:lnTo>
                    <a:pt x="199" y="166"/>
                  </a:lnTo>
                  <a:lnTo>
                    <a:pt x="195" y="173"/>
                  </a:lnTo>
                  <a:lnTo>
                    <a:pt x="193" y="179"/>
                  </a:lnTo>
                  <a:lnTo>
                    <a:pt x="189" y="185"/>
                  </a:lnTo>
                  <a:lnTo>
                    <a:pt x="186" y="191"/>
                  </a:lnTo>
                  <a:lnTo>
                    <a:pt x="182" y="196"/>
                  </a:lnTo>
                  <a:lnTo>
                    <a:pt x="177" y="201"/>
                  </a:lnTo>
                  <a:lnTo>
                    <a:pt x="173" y="205"/>
                  </a:lnTo>
                  <a:lnTo>
                    <a:pt x="168" y="209"/>
                  </a:lnTo>
                  <a:lnTo>
                    <a:pt x="162" y="214"/>
                  </a:lnTo>
                  <a:lnTo>
                    <a:pt x="156" y="217"/>
                  </a:lnTo>
                  <a:lnTo>
                    <a:pt x="150" y="220"/>
                  </a:lnTo>
                  <a:lnTo>
                    <a:pt x="144" y="223"/>
                  </a:lnTo>
                  <a:lnTo>
                    <a:pt x="137" y="225"/>
                  </a:lnTo>
                  <a:lnTo>
                    <a:pt x="131" y="227"/>
                  </a:lnTo>
                  <a:lnTo>
                    <a:pt x="123" y="228"/>
                  </a:lnTo>
                  <a:lnTo>
                    <a:pt x="117" y="229"/>
                  </a:lnTo>
                  <a:lnTo>
                    <a:pt x="110" y="231"/>
                  </a:lnTo>
                  <a:lnTo>
                    <a:pt x="103" y="231"/>
                  </a:lnTo>
                  <a:lnTo>
                    <a:pt x="91" y="229"/>
                  </a:lnTo>
                  <a:lnTo>
                    <a:pt x="81" y="228"/>
                  </a:lnTo>
                  <a:lnTo>
                    <a:pt x="71" y="226"/>
                  </a:lnTo>
                  <a:lnTo>
                    <a:pt x="61" y="223"/>
                  </a:lnTo>
                  <a:lnTo>
                    <a:pt x="53" y="219"/>
                  </a:lnTo>
                  <a:lnTo>
                    <a:pt x="43" y="214"/>
                  </a:lnTo>
                  <a:lnTo>
                    <a:pt x="36" y="208"/>
                  </a:lnTo>
                  <a:lnTo>
                    <a:pt x="29" y="201"/>
                  </a:lnTo>
                  <a:lnTo>
                    <a:pt x="21" y="193"/>
                  </a:lnTo>
                  <a:lnTo>
                    <a:pt x="15" y="184"/>
                  </a:lnTo>
                  <a:lnTo>
                    <a:pt x="11" y="175"/>
                  </a:lnTo>
                  <a:lnTo>
                    <a:pt x="7" y="165"/>
                  </a:lnTo>
                  <a:lnTo>
                    <a:pt x="3" y="154"/>
                  </a:lnTo>
                  <a:lnTo>
                    <a:pt x="1" y="142"/>
                  </a:lnTo>
                  <a:lnTo>
                    <a:pt x="0" y="129"/>
                  </a:lnTo>
                  <a:lnTo>
                    <a:pt x="0" y="115"/>
                  </a:lnTo>
                  <a:close/>
                  <a:moveTo>
                    <a:pt x="38" y="115"/>
                  </a:moveTo>
                  <a:lnTo>
                    <a:pt x="38" y="126"/>
                  </a:lnTo>
                  <a:lnTo>
                    <a:pt x="39" y="136"/>
                  </a:lnTo>
                  <a:lnTo>
                    <a:pt x="41" y="144"/>
                  </a:lnTo>
                  <a:lnTo>
                    <a:pt x="43" y="153"/>
                  </a:lnTo>
                  <a:lnTo>
                    <a:pt x="45" y="160"/>
                  </a:lnTo>
                  <a:lnTo>
                    <a:pt x="48" y="167"/>
                  </a:lnTo>
                  <a:lnTo>
                    <a:pt x="53" y="173"/>
                  </a:lnTo>
                  <a:lnTo>
                    <a:pt x="56" y="179"/>
                  </a:lnTo>
                  <a:lnTo>
                    <a:pt x="61" y="184"/>
                  </a:lnTo>
                  <a:lnTo>
                    <a:pt x="66" y="187"/>
                  </a:lnTo>
                  <a:lnTo>
                    <a:pt x="72" y="192"/>
                  </a:lnTo>
                  <a:lnTo>
                    <a:pt x="78" y="195"/>
                  </a:lnTo>
                  <a:lnTo>
                    <a:pt x="84" y="197"/>
                  </a:lnTo>
                  <a:lnTo>
                    <a:pt x="90" y="198"/>
                  </a:lnTo>
                  <a:lnTo>
                    <a:pt x="96" y="199"/>
                  </a:lnTo>
                  <a:lnTo>
                    <a:pt x="103" y="199"/>
                  </a:lnTo>
                  <a:lnTo>
                    <a:pt x="110" y="199"/>
                  </a:lnTo>
                  <a:lnTo>
                    <a:pt x="116" y="198"/>
                  </a:lnTo>
                  <a:lnTo>
                    <a:pt x="122" y="197"/>
                  </a:lnTo>
                  <a:lnTo>
                    <a:pt x="128" y="195"/>
                  </a:lnTo>
                  <a:lnTo>
                    <a:pt x="134" y="191"/>
                  </a:lnTo>
                  <a:lnTo>
                    <a:pt x="139" y="187"/>
                  </a:lnTo>
                  <a:lnTo>
                    <a:pt x="144" y="184"/>
                  </a:lnTo>
                  <a:lnTo>
                    <a:pt x="149" y="179"/>
                  </a:lnTo>
                  <a:lnTo>
                    <a:pt x="153" y="173"/>
                  </a:lnTo>
                  <a:lnTo>
                    <a:pt x="157" y="167"/>
                  </a:lnTo>
                  <a:lnTo>
                    <a:pt x="161" y="160"/>
                  </a:lnTo>
                  <a:lnTo>
                    <a:pt x="163" y="153"/>
                  </a:lnTo>
                  <a:lnTo>
                    <a:pt x="165" y="144"/>
                  </a:lnTo>
                  <a:lnTo>
                    <a:pt x="167" y="135"/>
                  </a:lnTo>
                  <a:lnTo>
                    <a:pt x="167" y="125"/>
                  </a:lnTo>
                  <a:lnTo>
                    <a:pt x="168" y="114"/>
                  </a:lnTo>
                  <a:lnTo>
                    <a:pt x="167" y="105"/>
                  </a:lnTo>
                  <a:lnTo>
                    <a:pt x="167" y="95"/>
                  </a:lnTo>
                  <a:lnTo>
                    <a:pt x="165" y="87"/>
                  </a:lnTo>
                  <a:lnTo>
                    <a:pt x="163" y="78"/>
                  </a:lnTo>
                  <a:lnTo>
                    <a:pt x="161" y="71"/>
                  </a:lnTo>
                  <a:lnTo>
                    <a:pt x="157" y="64"/>
                  </a:lnTo>
                  <a:lnTo>
                    <a:pt x="153" y="58"/>
                  </a:lnTo>
                  <a:lnTo>
                    <a:pt x="149" y="53"/>
                  </a:lnTo>
                  <a:lnTo>
                    <a:pt x="144" y="47"/>
                  </a:lnTo>
                  <a:lnTo>
                    <a:pt x="139" y="44"/>
                  </a:lnTo>
                  <a:lnTo>
                    <a:pt x="134" y="40"/>
                  </a:lnTo>
                  <a:lnTo>
                    <a:pt x="128" y="36"/>
                  </a:lnTo>
                  <a:lnTo>
                    <a:pt x="122" y="35"/>
                  </a:lnTo>
                  <a:lnTo>
                    <a:pt x="116" y="33"/>
                  </a:lnTo>
                  <a:lnTo>
                    <a:pt x="109" y="32"/>
                  </a:lnTo>
                  <a:lnTo>
                    <a:pt x="103" y="32"/>
                  </a:lnTo>
                  <a:lnTo>
                    <a:pt x="96" y="32"/>
                  </a:lnTo>
                  <a:lnTo>
                    <a:pt x="90" y="33"/>
                  </a:lnTo>
                  <a:lnTo>
                    <a:pt x="84" y="35"/>
                  </a:lnTo>
                  <a:lnTo>
                    <a:pt x="78" y="36"/>
                  </a:lnTo>
                  <a:lnTo>
                    <a:pt x="72" y="40"/>
                  </a:lnTo>
                  <a:lnTo>
                    <a:pt x="66" y="44"/>
                  </a:lnTo>
                  <a:lnTo>
                    <a:pt x="61" y="47"/>
                  </a:lnTo>
                  <a:lnTo>
                    <a:pt x="56" y="52"/>
                  </a:lnTo>
                  <a:lnTo>
                    <a:pt x="53" y="58"/>
                  </a:lnTo>
                  <a:lnTo>
                    <a:pt x="48" y="64"/>
                  </a:lnTo>
                  <a:lnTo>
                    <a:pt x="45" y="71"/>
                  </a:lnTo>
                  <a:lnTo>
                    <a:pt x="43" y="78"/>
                  </a:lnTo>
                  <a:lnTo>
                    <a:pt x="41" y="87"/>
                  </a:lnTo>
                  <a:lnTo>
                    <a:pt x="39" y="96"/>
                  </a:lnTo>
                  <a:lnTo>
                    <a:pt x="38" y="106"/>
                  </a:lnTo>
                  <a:lnTo>
                    <a:pt x="38"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32" name="Google Shape;1432;p110"/>
            <p:cNvSpPr/>
            <p:nvPr/>
          </p:nvSpPr>
          <p:spPr>
            <a:xfrm>
              <a:off x="3489" y="1142"/>
              <a:ext cx="36" cy="45"/>
            </a:xfrm>
            <a:custGeom>
              <a:avLst/>
              <a:gdLst/>
              <a:ahLst/>
              <a:cxnLst/>
              <a:rect l="l" t="t" r="r" b="b"/>
              <a:pathLst>
                <a:path w="179" h="226" extrusionOk="0">
                  <a:moveTo>
                    <a:pt x="0" y="226"/>
                  </a:moveTo>
                  <a:lnTo>
                    <a:pt x="0" y="5"/>
                  </a:lnTo>
                  <a:lnTo>
                    <a:pt x="34" y="5"/>
                  </a:lnTo>
                  <a:lnTo>
                    <a:pt x="34" y="38"/>
                  </a:lnTo>
                  <a:lnTo>
                    <a:pt x="40" y="28"/>
                  </a:lnTo>
                  <a:lnTo>
                    <a:pt x="47" y="21"/>
                  </a:lnTo>
                  <a:lnTo>
                    <a:pt x="56" y="15"/>
                  </a:lnTo>
                  <a:lnTo>
                    <a:pt x="64" y="10"/>
                  </a:lnTo>
                  <a:lnTo>
                    <a:pt x="72" y="6"/>
                  </a:lnTo>
                  <a:lnTo>
                    <a:pt x="82" y="3"/>
                  </a:lnTo>
                  <a:lnTo>
                    <a:pt x="93" y="2"/>
                  </a:lnTo>
                  <a:lnTo>
                    <a:pt x="104" y="0"/>
                  </a:lnTo>
                  <a:lnTo>
                    <a:pt x="108" y="0"/>
                  </a:lnTo>
                  <a:lnTo>
                    <a:pt x="113" y="2"/>
                  </a:lnTo>
                  <a:lnTo>
                    <a:pt x="118" y="2"/>
                  </a:lnTo>
                  <a:lnTo>
                    <a:pt x="123" y="3"/>
                  </a:lnTo>
                  <a:lnTo>
                    <a:pt x="128" y="4"/>
                  </a:lnTo>
                  <a:lnTo>
                    <a:pt x="132" y="5"/>
                  </a:lnTo>
                  <a:lnTo>
                    <a:pt x="136" y="6"/>
                  </a:lnTo>
                  <a:lnTo>
                    <a:pt x="141" y="8"/>
                  </a:lnTo>
                  <a:lnTo>
                    <a:pt x="144" y="10"/>
                  </a:lnTo>
                  <a:lnTo>
                    <a:pt x="148" y="11"/>
                  </a:lnTo>
                  <a:lnTo>
                    <a:pt x="152" y="14"/>
                  </a:lnTo>
                  <a:lnTo>
                    <a:pt x="155" y="16"/>
                  </a:lnTo>
                  <a:lnTo>
                    <a:pt x="158" y="18"/>
                  </a:lnTo>
                  <a:lnTo>
                    <a:pt x="161" y="21"/>
                  </a:lnTo>
                  <a:lnTo>
                    <a:pt x="164" y="24"/>
                  </a:lnTo>
                  <a:lnTo>
                    <a:pt x="165" y="27"/>
                  </a:lnTo>
                  <a:lnTo>
                    <a:pt x="167" y="29"/>
                  </a:lnTo>
                  <a:lnTo>
                    <a:pt x="170" y="33"/>
                  </a:lnTo>
                  <a:lnTo>
                    <a:pt x="171" y="36"/>
                  </a:lnTo>
                  <a:lnTo>
                    <a:pt x="172" y="39"/>
                  </a:lnTo>
                  <a:lnTo>
                    <a:pt x="174" y="42"/>
                  </a:lnTo>
                  <a:lnTo>
                    <a:pt x="176" y="46"/>
                  </a:lnTo>
                  <a:lnTo>
                    <a:pt x="176" y="51"/>
                  </a:lnTo>
                  <a:lnTo>
                    <a:pt x="177" y="54"/>
                  </a:lnTo>
                  <a:lnTo>
                    <a:pt x="178" y="57"/>
                  </a:lnTo>
                  <a:lnTo>
                    <a:pt x="178" y="60"/>
                  </a:lnTo>
                  <a:lnTo>
                    <a:pt x="178" y="64"/>
                  </a:lnTo>
                  <a:lnTo>
                    <a:pt x="178" y="69"/>
                  </a:lnTo>
                  <a:lnTo>
                    <a:pt x="179" y="73"/>
                  </a:lnTo>
                  <a:lnTo>
                    <a:pt x="179" y="78"/>
                  </a:lnTo>
                  <a:lnTo>
                    <a:pt x="179" y="84"/>
                  </a:lnTo>
                  <a:lnTo>
                    <a:pt x="179" y="90"/>
                  </a:lnTo>
                  <a:lnTo>
                    <a:pt x="179" y="226"/>
                  </a:lnTo>
                  <a:lnTo>
                    <a:pt x="142" y="226"/>
                  </a:lnTo>
                  <a:lnTo>
                    <a:pt x="142" y="91"/>
                  </a:lnTo>
                  <a:lnTo>
                    <a:pt x="142" y="87"/>
                  </a:lnTo>
                  <a:lnTo>
                    <a:pt x="142" y="81"/>
                  </a:lnTo>
                  <a:lnTo>
                    <a:pt x="141" y="76"/>
                  </a:lnTo>
                  <a:lnTo>
                    <a:pt x="141" y="72"/>
                  </a:lnTo>
                  <a:lnTo>
                    <a:pt x="140" y="67"/>
                  </a:lnTo>
                  <a:lnTo>
                    <a:pt x="140" y="64"/>
                  </a:lnTo>
                  <a:lnTo>
                    <a:pt x="138" y="60"/>
                  </a:lnTo>
                  <a:lnTo>
                    <a:pt x="137" y="58"/>
                  </a:lnTo>
                  <a:lnTo>
                    <a:pt x="136" y="55"/>
                  </a:lnTo>
                  <a:lnTo>
                    <a:pt x="135" y="52"/>
                  </a:lnTo>
                  <a:lnTo>
                    <a:pt x="134" y="49"/>
                  </a:lnTo>
                  <a:lnTo>
                    <a:pt x="131" y="47"/>
                  </a:lnTo>
                  <a:lnTo>
                    <a:pt x="129" y="46"/>
                  </a:lnTo>
                  <a:lnTo>
                    <a:pt x="128" y="44"/>
                  </a:lnTo>
                  <a:lnTo>
                    <a:pt x="125" y="41"/>
                  </a:lnTo>
                  <a:lnTo>
                    <a:pt x="122" y="40"/>
                  </a:lnTo>
                  <a:lnTo>
                    <a:pt x="119" y="39"/>
                  </a:lnTo>
                  <a:lnTo>
                    <a:pt x="117" y="36"/>
                  </a:lnTo>
                  <a:lnTo>
                    <a:pt x="113" y="35"/>
                  </a:lnTo>
                  <a:lnTo>
                    <a:pt x="110" y="35"/>
                  </a:lnTo>
                  <a:lnTo>
                    <a:pt x="107" y="34"/>
                  </a:lnTo>
                  <a:lnTo>
                    <a:pt x="104" y="34"/>
                  </a:lnTo>
                  <a:lnTo>
                    <a:pt x="100" y="33"/>
                  </a:lnTo>
                  <a:lnTo>
                    <a:pt x="96" y="33"/>
                  </a:lnTo>
                  <a:lnTo>
                    <a:pt x="90" y="33"/>
                  </a:lnTo>
                  <a:lnTo>
                    <a:pt x="84" y="34"/>
                  </a:lnTo>
                  <a:lnTo>
                    <a:pt x="80" y="35"/>
                  </a:lnTo>
                  <a:lnTo>
                    <a:pt x="74" y="36"/>
                  </a:lnTo>
                  <a:lnTo>
                    <a:pt x="69" y="39"/>
                  </a:lnTo>
                  <a:lnTo>
                    <a:pt x="64" y="41"/>
                  </a:lnTo>
                  <a:lnTo>
                    <a:pt x="59" y="45"/>
                  </a:lnTo>
                  <a:lnTo>
                    <a:pt x="54" y="48"/>
                  </a:lnTo>
                  <a:lnTo>
                    <a:pt x="51" y="52"/>
                  </a:lnTo>
                  <a:lnTo>
                    <a:pt x="47" y="58"/>
                  </a:lnTo>
                  <a:lnTo>
                    <a:pt x="45" y="63"/>
                  </a:lnTo>
                  <a:lnTo>
                    <a:pt x="42" y="70"/>
                  </a:lnTo>
                  <a:lnTo>
                    <a:pt x="40" y="77"/>
                  </a:lnTo>
                  <a:lnTo>
                    <a:pt x="39" y="85"/>
                  </a:lnTo>
                  <a:lnTo>
                    <a:pt x="38" y="95"/>
                  </a:lnTo>
                  <a:lnTo>
                    <a:pt x="38" y="106"/>
                  </a:lnTo>
                  <a:lnTo>
                    <a:pt x="38" y="226"/>
                  </a:lnTo>
                  <a:lnTo>
                    <a:pt x="0" y="2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33" name="Google Shape;1433;p110"/>
            <p:cNvSpPr/>
            <p:nvPr/>
          </p:nvSpPr>
          <p:spPr>
            <a:xfrm>
              <a:off x="3533" y="1127"/>
              <a:ext cx="38" cy="61"/>
            </a:xfrm>
            <a:custGeom>
              <a:avLst/>
              <a:gdLst/>
              <a:ahLst/>
              <a:cxnLst/>
              <a:rect l="l" t="t" r="r" b="b"/>
              <a:pathLst>
                <a:path w="191" h="309" extrusionOk="0">
                  <a:moveTo>
                    <a:pt x="156" y="304"/>
                  </a:moveTo>
                  <a:lnTo>
                    <a:pt x="156" y="276"/>
                  </a:lnTo>
                  <a:lnTo>
                    <a:pt x="152" y="283"/>
                  </a:lnTo>
                  <a:lnTo>
                    <a:pt x="146" y="291"/>
                  </a:lnTo>
                  <a:lnTo>
                    <a:pt x="138" y="295"/>
                  </a:lnTo>
                  <a:lnTo>
                    <a:pt x="131" y="300"/>
                  </a:lnTo>
                  <a:lnTo>
                    <a:pt x="123" y="304"/>
                  </a:lnTo>
                  <a:lnTo>
                    <a:pt x="114" y="306"/>
                  </a:lnTo>
                  <a:lnTo>
                    <a:pt x="105" y="307"/>
                  </a:lnTo>
                  <a:lnTo>
                    <a:pt x="95" y="309"/>
                  </a:lnTo>
                  <a:lnTo>
                    <a:pt x="89" y="309"/>
                  </a:lnTo>
                  <a:lnTo>
                    <a:pt x="82" y="307"/>
                  </a:lnTo>
                  <a:lnTo>
                    <a:pt x="76" y="306"/>
                  </a:lnTo>
                  <a:lnTo>
                    <a:pt x="70" y="305"/>
                  </a:lnTo>
                  <a:lnTo>
                    <a:pt x="64" y="303"/>
                  </a:lnTo>
                  <a:lnTo>
                    <a:pt x="58" y="300"/>
                  </a:lnTo>
                  <a:lnTo>
                    <a:pt x="52" y="298"/>
                  </a:lnTo>
                  <a:lnTo>
                    <a:pt x="47" y="294"/>
                  </a:lnTo>
                  <a:lnTo>
                    <a:pt x="41" y="291"/>
                  </a:lnTo>
                  <a:lnTo>
                    <a:pt x="36" y="286"/>
                  </a:lnTo>
                  <a:lnTo>
                    <a:pt x="32" y="281"/>
                  </a:lnTo>
                  <a:lnTo>
                    <a:pt x="28" y="276"/>
                  </a:lnTo>
                  <a:lnTo>
                    <a:pt x="23" y="271"/>
                  </a:lnTo>
                  <a:lnTo>
                    <a:pt x="20" y="265"/>
                  </a:lnTo>
                  <a:lnTo>
                    <a:pt x="16" y="259"/>
                  </a:lnTo>
                  <a:lnTo>
                    <a:pt x="12" y="253"/>
                  </a:lnTo>
                  <a:lnTo>
                    <a:pt x="10" y="247"/>
                  </a:lnTo>
                  <a:lnTo>
                    <a:pt x="8" y="240"/>
                  </a:lnTo>
                  <a:lnTo>
                    <a:pt x="5" y="233"/>
                  </a:lnTo>
                  <a:lnTo>
                    <a:pt x="4" y="226"/>
                  </a:lnTo>
                  <a:lnTo>
                    <a:pt x="3" y="217"/>
                  </a:lnTo>
                  <a:lnTo>
                    <a:pt x="2" y="210"/>
                  </a:lnTo>
                  <a:lnTo>
                    <a:pt x="0" y="202"/>
                  </a:lnTo>
                  <a:lnTo>
                    <a:pt x="0" y="193"/>
                  </a:lnTo>
                  <a:lnTo>
                    <a:pt x="0" y="185"/>
                  </a:lnTo>
                  <a:lnTo>
                    <a:pt x="2" y="178"/>
                  </a:lnTo>
                  <a:lnTo>
                    <a:pt x="3" y="169"/>
                  </a:lnTo>
                  <a:lnTo>
                    <a:pt x="4" y="162"/>
                  </a:lnTo>
                  <a:lnTo>
                    <a:pt x="5" y="155"/>
                  </a:lnTo>
                  <a:lnTo>
                    <a:pt x="6" y="148"/>
                  </a:lnTo>
                  <a:lnTo>
                    <a:pt x="9" y="141"/>
                  </a:lnTo>
                  <a:lnTo>
                    <a:pt x="11" y="133"/>
                  </a:lnTo>
                  <a:lnTo>
                    <a:pt x="15" y="127"/>
                  </a:lnTo>
                  <a:lnTo>
                    <a:pt x="18" y="122"/>
                  </a:lnTo>
                  <a:lnTo>
                    <a:pt x="22" y="116"/>
                  </a:lnTo>
                  <a:lnTo>
                    <a:pt x="26" y="111"/>
                  </a:lnTo>
                  <a:lnTo>
                    <a:pt x="29" y="106"/>
                  </a:lnTo>
                  <a:lnTo>
                    <a:pt x="34" y="101"/>
                  </a:lnTo>
                  <a:lnTo>
                    <a:pt x="39" y="96"/>
                  </a:lnTo>
                  <a:lnTo>
                    <a:pt x="45" y="93"/>
                  </a:lnTo>
                  <a:lnTo>
                    <a:pt x="50" y="89"/>
                  </a:lnTo>
                  <a:lnTo>
                    <a:pt x="56" y="87"/>
                  </a:lnTo>
                  <a:lnTo>
                    <a:pt x="62" y="84"/>
                  </a:lnTo>
                  <a:lnTo>
                    <a:pt x="68" y="82"/>
                  </a:lnTo>
                  <a:lnTo>
                    <a:pt x="74" y="81"/>
                  </a:lnTo>
                  <a:lnTo>
                    <a:pt x="81" y="80"/>
                  </a:lnTo>
                  <a:lnTo>
                    <a:pt x="87" y="80"/>
                  </a:lnTo>
                  <a:lnTo>
                    <a:pt x="94" y="78"/>
                  </a:lnTo>
                  <a:lnTo>
                    <a:pt x="99" y="78"/>
                  </a:lnTo>
                  <a:lnTo>
                    <a:pt x="104" y="80"/>
                  </a:lnTo>
                  <a:lnTo>
                    <a:pt x="108" y="80"/>
                  </a:lnTo>
                  <a:lnTo>
                    <a:pt x="112" y="81"/>
                  </a:lnTo>
                  <a:lnTo>
                    <a:pt x="117" y="82"/>
                  </a:lnTo>
                  <a:lnTo>
                    <a:pt x="122" y="83"/>
                  </a:lnTo>
                  <a:lnTo>
                    <a:pt x="125" y="86"/>
                  </a:lnTo>
                  <a:lnTo>
                    <a:pt x="129" y="87"/>
                  </a:lnTo>
                  <a:lnTo>
                    <a:pt x="132" y="89"/>
                  </a:lnTo>
                  <a:lnTo>
                    <a:pt x="136" y="92"/>
                  </a:lnTo>
                  <a:lnTo>
                    <a:pt x="140" y="94"/>
                  </a:lnTo>
                  <a:lnTo>
                    <a:pt x="143" y="96"/>
                  </a:lnTo>
                  <a:lnTo>
                    <a:pt x="147" y="100"/>
                  </a:lnTo>
                  <a:lnTo>
                    <a:pt x="149" y="102"/>
                  </a:lnTo>
                  <a:lnTo>
                    <a:pt x="152" y="106"/>
                  </a:lnTo>
                  <a:lnTo>
                    <a:pt x="154" y="110"/>
                  </a:lnTo>
                  <a:lnTo>
                    <a:pt x="154" y="0"/>
                  </a:lnTo>
                  <a:lnTo>
                    <a:pt x="191" y="0"/>
                  </a:lnTo>
                  <a:lnTo>
                    <a:pt x="191" y="304"/>
                  </a:lnTo>
                  <a:lnTo>
                    <a:pt x="156" y="304"/>
                  </a:lnTo>
                  <a:close/>
                  <a:moveTo>
                    <a:pt x="39" y="193"/>
                  </a:moveTo>
                  <a:lnTo>
                    <a:pt x="39" y="204"/>
                  </a:lnTo>
                  <a:lnTo>
                    <a:pt x="40" y="214"/>
                  </a:lnTo>
                  <a:lnTo>
                    <a:pt x="41" y="222"/>
                  </a:lnTo>
                  <a:lnTo>
                    <a:pt x="44" y="231"/>
                  </a:lnTo>
                  <a:lnTo>
                    <a:pt x="46" y="238"/>
                  </a:lnTo>
                  <a:lnTo>
                    <a:pt x="50" y="245"/>
                  </a:lnTo>
                  <a:lnTo>
                    <a:pt x="53" y="251"/>
                  </a:lnTo>
                  <a:lnTo>
                    <a:pt x="57" y="257"/>
                  </a:lnTo>
                  <a:lnTo>
                    <a:pt x="62" y="262"/>
                  </a:lnTo>
                  <a:lnTo>
                    <a:pt x="66" y="267"/>
                  </a:lnTo>
                  <a:lnTo>
                    <a:pt x="71" y="270"/>
                  </a:lnTo>
                  <a:lnTo>
                    <a:pt x="76" y="273"/>
                  </a:lnTo>
                  <a:lnTo>
                    <a:pt x="82" y="275"/>
                  </a:lnTo>
                  <a:lnTo>
                    <a:pt x="87" y="276"/>
                  </a:lnTo>
                  <a:lnTo>
                    <a:pt x="93" y="277"/>
                  </a:lnTo>
                  <a:lnTo>
                    <a:pt x="99" y="277"/>
                  </a:lnTo>
                  <a:lnTo>
                    <a:pt x="105" y="277"/>
                  </a:lnTo>
                  <a:lnTo>
                    <a:pt x="111" y="276"/>
                  </a:lnTo>
                  <a:lnTo>
                    <a:pt x="116" y="275"/>
                  </a:lnTo>
                  <a:lnTo>
                    <a:pt x="122" y="273"/>
                  </a:lnTo>
                  <a:lnTo>
                    <a:pt x="126" y="270"/>
                  </a:lnTo>
                  <a:lnTo>
                    <a:pt x="131" y="267"/>
                  </a:lnTo>
                  <a:lnTo>
                    <a:pt x="136" y="263"/>
                  </a:lnTo>
                  <a:lnTo>
                    <a:pt x="141" y="258"/>
                  </a:lnTo>
                  <a:lnTo>
                    <a:pt x="144" y="252"/>
                  </a:lnTo>
                  <a:lnTo>
                    <a:pt x="148" y="246"/>
                  </a:lnTo>
                  <a:lnTo>
                    <a:pt x="150" y="240"/>
                  </a:lnTo>
                  <a:lnTo>
                    <a:pt x="153" y="233"/>
                  </a:lnTo>
                  <a:lnTo>
                    <a:pt x="155" y="225"/>
                  </a:lnTo>
                  <a:lnTo>
                    <a:pt x="156" y="216"/>
                  </a:lnTo>
                  <a:lnTo>
                    <a:pt x="158" y="207"/>
                  </a:lnTo>
                  <a:lnTo>
                    <a:pt x="158" y="197"/>
                  </a:lnTo>
                  <a:lnTo>
                    <a:pt x="158" y="186"/>
                  </a:lnTo>
                  <a:lnTo>
                    <a:pt x="156" y="175"/>
                  </a:lnTo>
                  <a:lnTo>
                    <a:pt x="155" y="166"/>
                  </a:lnTo>
                  <a:lnTo>
                    <a:pt x="153" y="157"/>
                  </a:lnTo>
                  <a:lnTo>
                    <a:pt x="150" y="150"/>
                  </a:lnTo>
                  <a:lnTo>
                    <a:pt x="148" y="143"/>
                  </a:lnTo>
                  <a:lnTo>
                    <a:pt x="144" y="136"/>
                  </a:lnTo>
                  <a:lnTo>
                    <a:pt x="140" y="131"/>
                  </a:lnTo>
                  <a:lnTo>
                    <a:pt x="136" y="126"/>
                  </a:lnTo>
                  <a:lnTo>
                    <a:pt x="131" y="122"/>
                  </a:lnTo>
                  <a:lnTo>
                    <a:pt x="126" y="118"/>
                  </a:lnTo>
                  <a:lnTo>
                    <a:pt x="120" y="114"/>
                  </a:lnTo>
                  <a:lnTo>
                    <a:pt x="116" y="113"/>
                  </a:lnTo>
                  <a:lnTo>
                    <a:pt x="110" y="111"/>
                  </a:lnTo>
                  <a:lnTo>
                    <a:pt x="104" y="110"/>
                  </a:lnTo>
                  <a:lnTo>
                    <a:pt x="98" y="110"/>
                  </a:lnTo>
                  <a:lnTo>
                    <a:pt x="92" y="110"/>
                  </a:lnTo>
                  <a:lnTo>
                    <a:pt x="86" y="111"/>
                  </a:lnTo>
                  <a:lnTo>
                    <a:pt x="80" y="112"/>
                  </a:lnTo>
                  <a:lnTo>
                    <a:pt x="75" y="114"/>
                  </a:lnTo>
                  <a:lnTo>
                    <a:pt x="69" y="118"/>
                  </a:lnTo>
                  <a:lnTo>
                    <a:pt x="64" y="122"/>
                  </a:lnTo>
                  <a:lnTo>
                    <a:pt x="60" y="125"/>
                  </a:lnTo>
                  <a:lnTo>
                    <a:pt x="56" y="130"/>
                  </a:lnTo>
                  <a:lnTo>
                    <a:pt x="52" y="135"/>
                  </a:lnTo>
                  <a:lnTo>
                    <a:pt x="48" y="142"/>
                  </a:lnTo>
                  <a:lnTo>
                    <a:pt x="46" y="148"/>
                  </a:lnTo>
                  <a:lnTo>
                    <a:pt x="44" y="156"/>
                  </a:lnTo>
                  <a:lnTo>
                    <a:pt x="41" y="165"/>
                  </a:lnTo>
                  <a:lnTo>
                    <a:pt x="40" y="173"/>
                  </a:lnTo>
                  <a:lnTo>
                    <a:pt x="39" y="183"/>
                  </a:lnTo>
                  <a:lnTo>
                    <a:pt x="39" y="19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34" name="Google Shape;1434;p110"/>
            <p:cNvSpPr/>
            <p:nvPr/>
          </p:nvSpPr>
          <p:spPr>
            <a:xfrm>
              <a:off x="3583" y="1127"/>
              <a:ext cx="8" cy="60"/>
            </a:xfrm>
            <a:custGeom>
              <a:avLst/>
              <a:gdLst/>
              <a:ahLst/>
              <a:cxnLst/>
              <a:rect l="l" t="t" r="r" b="b"/>
              <a:pathLst>
                <a:path w="37" h="304" extrusionOk="0">
                  <a:moveTo>
                    <a:pt x="0" y="44"/>
                  </a:moveTo>
                  <a:lnTo>
                    <a:pt x="0" y="0"/>
                  </a:lnTo>
                  <a:lnTo>
                    <a:pt x="37" y="0"/>
                  </a:lnTo>
                  <a:lnTo>
                    <a:pt x="37" y="44"/>
                  </a:lnTo>
                  <a:lnTo>
                    <a:pt x="0" y="44"/>
                  </a:lnTo>
                  <a:close/>
                  <a:moveTo>
                    <a:pt x="0" y="304"/>
                  </a:moveTo>
                  <a:lnTo>
                    <a:pt x="0" y="83"/>
                  </a:lnTo>
                  <a:lnTo>
                    <a:pt x="37" y="83"/>
                  </a:lnTo>
                  <a:lnTo>
                    <a:pt x="37" y="304"/>
                  </a:lnTo>
                  <a:lnTo>
                    <a:pt x="0" y="30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35" name="Google Shape;1435;p110"/>
            <p:cNvSpPr/>
            <p:nvPr/>
          </p:nvSpPr>
          <p:spPr>
            <a:xfrm>
              <a:off x="3598" y="1128"/>
              <a:ext cx="21" cy="60"/>
            </a:xfrm>
            <a:custGeom>
              <a:avLst/>
              <a:gdLst/>
              <a:ahLst/>
              <a:cxnLst/>
              <a:rect l="l" t="t" r="r" b="b"/>
              <a:pathLst>
                <a:path w="108" h="300" extrusionOk="0">
                  <a:moveTo>
                    <a:pt x="102" y="264"/>
                  </a:moveTo>
                  <a:lnTo>
                    <a:pt x="108" y="297"/>
                  </a:lnTo>
                  <a:lnTo>
                    <a:pt x="103" y="298"/>
                  </a:lnTo>
                  <a:lnTo>
                    <a:pt x="100" y="299"/>
                  </a:lnTo>
                  <a:lnTo>
                    <a:pt x="96" y="299"/>
                  </a:lnTo>
                  <a:lnTo>
                    <a:pt x="93" y="299"/>
                  </a:lnTo>
                  <a:lnTo>
                    <a:pt x="89" y="300"/>
                  </a:lnTo>
                  <a:lnTo>
                    <a:pt x="87" y="300"/>
                  </a:lnTo>
                  <a:lnTo>
                    <a:pt x="83" y="300"/>
                  </a:lnTo>
                  <a:lnTo>
                    <a:pt x="79" y="300"/>
                  </a:lnTo>
                  <a:lnTo>
                    <a:pt x="75" y="300"/>
                  </a:lnTo>
                  <a:lnTo>
                    <a:pt x="70" y="300"/>
                  </a:lnTo>
                  <a:lnTo>
                    <a:pt x="66" y="299"/>
                  </a:lnTo>
                  <a:lnTo>
                    <a:pt x="61" y="299"/>
                  </a:lnTo>
                  <a:lnTo>
                    <a:pt x="58" y="298"/>
                  </a:lnTo>
                  <a:lnTo>
                    <a:pt x="54" y="297"/>
                  </a:lnTo>
                  <a:lnTo>
                    <a:pt x="51" y="295"/>
                  </a:lnTo>
                  <a:lnTo>
                    <a:pt x="48" y="294"/>
                  </a:lnTo>
                  <a:lnTo>
                    <a:pt x="46" y="292"/>
                  </a:lnTo>
                  <a:lnTo>
                    <a:pt x="43" y="291"/>
                  </a:lnTo>
                  <a:lnTo>
                    <a:pt x="41" y="288"/>
                  </a:lnTo>
                  <a:lnTo>
                    <a:pt x="39" y="287"/>
                  </a:lnTo>
                  <a:lnTo>
                    <a:pt x="37" y="285"/>
                  </a:lnTo>
                  <a:lnTo>
                    <a:pt x="35" y="282"/>
                  </a:lnTo>
                  <a:lnTo>
                    <a:pt x="34" y="280"/>
                  </a:lnTo>
                  <a:lnTo>
                    <a:pt x="33" y="277"/>
                  </a:lnTo>
                  <a:lnTo>
                    <a:pt x="31" y="274"/>
                  </a:lnTo>
                  <a:lnTo>
                    <a:pt x="30" y="270"/>
                  </a:lnTo>
                  <a:lnTo>
                    <a:pt x="30" y="265"/>
                  </a:lnTo>
                  <a:lnTo>
                    <a:pt x="29" y="261"/>
                  </a:lnTo>
                  <a:lnTo>
                    <a:pt x="29" y="255"/>
                  </a:lnTo>
                  <a:lnTo>
                    <a:pt x="28" y="249"/>
                  </a:lnTo>
                  <a:lnTo>
                    <a:pt x="28" y="241"/>
                  </a:lnTo>
                  <a:lnTo>
                    <a:pt x="28" y="233"/>
                  </a:lnTo>
                  <a:lnTo>
                    <a:pt x="28" y="107"/>
                  </a:lnTo>
                  <a:lnTo>
                    <a:pt x="0" y="107"/>
                  </a:lnTo>
                  <a:lnTo>
                    <a:pt x="0" y="77"/>
                  </a:lnTo>
                  <a:lnTo>
                    <a:pt x="28" y="77"/>
                  </a:lnTo>
                  <a:lnTo>
                    <a:pt x="28" y="23"/>
                  </a:lnTo>
                  <a:lnTo>
                    <a:pt x="65" y="0"/>
                  </a:lnTo>
                  <a:lnTo>
                    <a:pt x="65" y="77"/>
                  </a:lnTo>
                  <a:lnTo>
                    <a:pt x="102" y="77"/>
                  </a:lnTo>
                  <a:lnTo>
                    <a:pt x="102" y="107"/>
                  </a:lnTo>
                  <a:lnTo>
                    <a:pt x="65" y="107"/>
                  </a:lnTo>
                  <a:lnTo>
                    <a:pt x="65" y="235"/>
                  </a:lnTo>
                  <a:lnTo>
                    <a:pt x="65" y="239"/>
                  </a:lnTo>
                  <a:lnTo>
                    <a:pt x="65" y="243"/>
                  </a:lnTo>
                  <a:lnTo>
                    <a:pt x="65" y="245"/>
                  </a:lnTo>
                  <a:lnTo>
                    <a:pt x="65" y="249"/>
                  </a:lnTo>
                  <a:lnTo>
                    <a:pt x="66" y="251"/>
                  </a:lnTo>
                  <a:lnTo>
                    <a:pt x="66" y="252"/>
                  </a:lnTo>
                  <a:lnTo>
                    <a:pt x="66" y="255"/>
                  </a:lnTo>
                  <a:lnTo>
                    <a:pt x="67" y="256"/>
                  </a:lnTo>
                  <a:lnTo>
                    <a:pt x="67" y="257"/>
                  </a:lnTo>
                  <a:lnTo>
                    <a:pt x="69" y="258"/>
                  </a:lnTo>
                  <a:lnTo>
                    <a:pt x="70" y="259"/>
                  </a:lnTo>
                  <a:lnTo>
                    <a:pt x="70" y="261"/>
                  </a:lnTo>
                  <a:lnTo>
                    <a:pt x="71" y="262"/>
                  </a:lnTo>
                  <a:lnTo>
                    <a:pt x="72" y="262"/>
                  </a:lnTo>
                  <a:lnTo>
                    <a:pt x="73" y="263"/>
                  </a:lnTo>
                  <a:lnTo>
                    <a:pt x="75" y="263"/>
                  </a:lnTo>
                  <a:lnTo>
                    <a:pt x="76" y="264"/>
                  </a:lnTo>
                  <a:lnTo>
                    <a:pt x="77" y="264"/>
                  </a:lnTo>
                  <a:lnTo>
                    <a:pt x="78" y="265"/>
                  </a:lnTo>
                  <a:lnTo>
                    <a:pt x="81" y="265"/>
                  </a:lnTo>
                  <a:lnTo>
                    <a:pt x="82" y="265"/>
                  </a:lnTo>
                  <a:lnTo>
                    <a:pt x="84" y="265"/>
                  </a:lnTo>
                  <a:lnTo>
                    <a:pt x="87" y="265"/>
                  </a:lnTo>
                  <a:lnTo>
                    <a:pt x="88" y="265"/>
                  </a:lnTo>
                  <a:lnTo>
                    <a:pt x="89" y="265"/>
                  </a:lnTo>
                  <a:lnTo>
                    <a:pt x="91" y="265"/>
                  </a:lnTo>
                  <a:lnTo>
                    <a:pt x="94" y="265"/>
                  </a:lnTo>
                  <a:lnTo>
                    <a:pt x="95" y="265"/>
                  </a:lnTo>
                  <a:lnTo>
                    <a:pt x="97" y="264"/>
                  </a:lnTo>
                  <a:lnTo>
                    <a:pt x="100" y="264"/>
                  </a:lnTo>
                  <a:lnTo>
                    <a:pt x="102" y="26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36" name="Google Shape;1436;p110"/>
            <p:cNvSpPr/>
            <p:nvPr/>
          </p:nvSpPr>
          <p:spPr>
            <a:xfrm>
              <a:off x="3626" y="1127"/>
              <a:ext cx="7" cy="60"/>
            </a:xfrm>
            <a:custGeom>
              <a:avLst/>
              <a:gdLst/>
              <a:ahLst/>
              <a:cxnLst/>
              <a:rect l="l" t="t" r="r" b="b"/>
              <a:pathLst>
                <a:path w="38" h="304" extrusionOk="0">
                  <a:moveTo>
                    <a:pt x="0" y="44"/>
                  </a:moveTo>
                  <a:lnTo>
                    <a:pt x="0" y="0"/>
                  </a:lnTo>
                  <a:lnTo>
                    <a:pt x="38" y="0"/>
                  </a:lnTo>
                  <a:lnTo>
                    <a:pt x="38" y="44"/>
                  </a:lnTo>
                  <a:lnTo>
                    <a:pt x="0" y="44"/>
                  </a:lnTo>
                  <a:close/>
                  <a:moveTo>
                    <a:pt x="0" y="304"/>
                  </a:moveTo>
                  <a:lnTo>
                    <a:pt x="0" y="83"/>
                  </a:lnTo>
                  <a:lnTo>
                    <a:pt x="38" y="83"/>
                  </a:lnTo>
                  <a:lnTo>
                    <a:pt x="38" y="304"/>
                  </a:lnTo>
                  <a:lnTo>
                    <a:pt x="0" y="30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37" name="Google Shape;1437;p110"/>
            <p:cNvSpPr/>
            <p:nvPr/>
          </p:nvSpPr>
          <p:spPr>
            <a:xfrm>
              <a:off x="3642" y="1142"/>
              <a:ext cx="41" cy="46"/>
            </a:xfrm>
            <a:custGeom>
              <a:avLst/>
              <a:gdLst/>
              <a:ahLst/>
              <a:cxnLst/>
              <a:rect l="l" t="t" r="r" b="b"/>
              <a:pathLst>
                <a:path w="205" h="231" extrusionOk="0">
                  <a:moveTo>
                    <a:pt x="0" y="115"/>
                  </a:moveTo>
                  <a:lnTo>
                    <a:pt x="0" y="101"/>
                  </a:lnTo>
                  <a:lnTo>
                    <a:pt x="1" y="87"/>
                  </a:lnTo>
                  <a:lnTo>
                    <a:pt x="3" y="75"/>
                  </a:lnTo>
                  <a:lnTo>
                    <a:pt x="8" y="63"/>
                  </a:lnTo>
                  <a:lnTo>
                    <a:pt x="13" y="52"/>
                  </a:lnTo>
                  <a:lnTo>
                    <a:pt x="18" y="42"/>
                  </a:lnTo>
                  <a:lnTo>
                    <a:pt x="25" y="33"/>
                  </a:lnTo>
                  <a:lnTo>
                    <a:pt x="33" y="26"/>
                  </a:lnTo>
                  <a:lnTo>
                    <a:pt x="41" y="20"/>
                  </a:lnTo>
                  <a:lnTo>
                    <a:pt x="48" y="15"/>
                  </a:lnTo>
                  <a:lnTo>
                    <a:pt x="56" y="10"/>
                  </a:lnTo>
                  <a:lnTo>
                    <a:pt x="65" y="6"/>
                  </a:lnTo>
                  <a:lnTo>
                    <a:pt x="73" y="4"/>
                  </a:lnTo>
                  <a:lnTo>
                    <a:pt x="83" y="3"/>
                  </a:lnTo>
                  <a:lnTo>
                    <a:pt x="92" y="2"/>
                  </a:lnTo>
                  <a:lnTo>
                    <a:pt x="102" y="0"/>
                  </a:lnTo>
                  <a:lnTo>
                    <a:pt x="114" y="2"/>
                  </a:lnTo>
                  <a:lnTo>
                    <a:pt x="125" y="3"/>
                  </a:lnTo>
                  <a:lnTo>
                    <a:pt x="134" y="5"/>
                  </a:lnTo>
                  <a:lnTo>
                    <a:pt x="144" y="9"/>
                  </a:lnTo>
                  <a:lnTo>
                    <a:pt x="152" y="12"/>
                  </a:lnTo>
                  <a:lnTo>
                    <a:pt x="161" y="17"/>
                  </a:lnTo>
                  <a:lnTo>
                    <a:pt x="169" y="23"/>
                  </a:lnTo>
                  <a:lnTo>
                    <a:pt x="176" y="30"/>
                  </a:lnTo>
                  <a:lnTo>
                    <a:pt x="183" y="39"/>
                  </a:lnTo>
                  <a:lnTo>
                    <a:pt x="189" y="47"/>
                  </a:lnTo>
                  <a:lnTo>
                    <a:pt x="194" y="55"/>
                  </a:lnTo>
                  <a:lnTo>
                    <a:pt x="198" y="66"/>
                  </a:lnTo>
                  <a:lnTo>
                    <a:pt x="201" y="76"/>
                  </a:lnTo>
                  <a:lnTo>
                    <a:pt x="204" y="88"/>
                  </a:lnTo>
                  <a:lnTo>
                    <a:pt x="205" y="100"/>
                  </a:lnTo>
                  <a:lnTo>
                    <a:pt x="205" y="112"/>
                  </a:lnTo>
                  <a:lnTo>
                    <a:pt x="205" y="123"/>
                  </a:lnTo>
                  <a:lnTo>
                    <a:pt x="205" y="132"/>
                  </a:lnTo>
                  <a:lnTo>
                    <a:pt x="204" y="142"/>
                  </a:lnTo>
                  <a:lnTo>
                    <a:pt x="203" y="150"/>
                  </a:lnTo>
                  <a:lnTo>
                    <a:pt x="200" y="159"/>
                  </a:lnTo>
                  <a:lnTo>
                    <a:pt x="198" y="166"/>
                  </a:lnTo>
                  <a:lnTo>
                    <a:pt x="195" y="173"/>
                  </a:lnTo>
                  <a:lnTo>
                    <a:pt x="193" y="179"/>
                  </a:lnTo>
                  <a:lnTo>
                    <a:pt x="189" y="185"/>
                  </a:lnTo>
                  <a:lnTo>
                    <a:pt x="186" y="191"/>
                  </a:lnTo>
                  <a:lnTo>
                    <a:pt x="181" y="196"/>
                  </a:lnTo>
                  <a:lnTo>
                    <a:pt x="177" y="201"/>
                  </a:lnTo>
                  <a:lnTo>
                    <a:pt x="173" y="205"/>
                  </a:lnTo>
                  <a:lnTo>
                    <a:pt x="167" y="209"/>
                  </a:lnTo>
                  <a:lnTo>
                    <a:pt x="162" y="214"/>
                  </a:lnTo>
                  <a:lnTo>
                    <a:pt x="156" y="217"/>
                  </a:lnTo>
                  <a:lnTo>
                    <a:pt x="150" y="220"/>
                  </a:lnTo>
                  <a:lnTo>
                    <a:pt x="143" y="223"/>
                  </a:lnTo>
                  <a:lnTo>
                    <a:pt x="137" y="225"/>
                  </a:lnTo>
                  <a:lnTo>
                    <a:pt x="131" y="227"/>
                  </a:lnTo>
                  <a:lnTo>
                    <a:pt x="123" y="228"/>
                  </a:lnTo>
                  <a:lnTo>
                    <a:pt x="116" y="229"/>
                  </a:lnTo>
                  <a:lnTo>
                    <a:pt x="109" y="231"/>
                  </a:lnTo>
                  <a:lnTo>
                    <a:pt x="102" y="231"/>
                  </a:lnTo>
                  <a:lnTo>
                    <a:pt x="91" y="229"/>
                  </a:lnTo>
                  <a:lnTo>
                    <a:pt x="80" y="228"/>
                  </a:lnTo>
                  <a:lnTo>
                    <a:pt x="71" y="226"/>
                  </a:lnTo>
                  <a:lnTo>
                    <a:pt x="61" y="223"/>
                  </a:lnTo>
                  <a:lnTo>
                    <a:pt x="51" y="219"/>
                  </a:lnTo>
                  <a:lnTo>
                    <a:pt x="43" y="214"/>
                  </a:lnTo>
                  <a:lnTo>
                    <a:pt x="35" y="208"/>
                  </a:lnTo>
                  <a:lnTo>
                    <a:pt x="27" y="201"/>
                  </a:lnTo>
                  <a:lnTo>
                    <a:pt x="21" y="193"/>
                  </a:lnTo>
                  <a:lnTo>
                    <a:pt x="15" y="184"/>
                  </a:lnTo>
                  <a:lnTo>
                    <a:pt x="11" y="175"/>
                  </a:lnTo>
                  <a:lnTo>
                    <a:pt x="6" y="165"/>
                  </a:lnTo>
                  <a:lnTo>
                    <a:pt x="3" y="154"/>
                  </a:lnTo>
                  <a:lnTo>
                    <a:pt x="1" y="142"/>
                  </a:lnTo>
                  <a:lnTo>
                    <a:pt x="0" y="129"/>
                  </a:lnTo>
                  <a:lnTo>
                    <a:pt x="0" y="115"/>
                  </a:lnTo>
                  <a:close/>
                  <a:moveTo>
                    <a:pt x="37" y="115"/>
                  </a:moveTo>
                  <a:lnTo>
                    <a:pt x="38" y="126"/>
                  </a:lnTo>
                  <a:lnTo>
                    <a:pt x="38" y="136"/>
                  </a:lnTo>
                  <a:lnTo>
                    <a:pt x="41" y="144"/>
                  </a:lnTo>
                  <a:lnTo>
                    <a:pt x="42" y="153"/>
                  </a:lnTo>
                  <a:lnTo>
                    <a:pt x="44" y="160"/>
                  </a:lnTo>
                  <a:lnTo>
                    <a:pt x="48" y="167"/>
                  </a:lnTo>
                  <a:lnTo>
                    <a:pt x="51" y="173"/>
                  </a:lnTo>
                  <a:lnTo>
                    <a:pt x="56" y="179"/>
                  </a:lnTo>
                  <a:lnTo>
                    <a:pt x="61" y="184"/>
                  </a:lnTo>
                  <a:lnTo>
                    <a:pt x="66" y="187"/>
                  </a:lnTo>
                  <a:lnTo>
                    <a:pt x="71" y="192"/>
                  </a:lnTo>
                  <a:lnTo>
                    <a:pt x="77" y="195"/>
                  </a:lnTo>
                  <a:lnTo>
                    <a:pt x="83" y="197"/>
                  </a:lnTo>
                  <a:lnTo>
                    <a:pt x="89" y="198"/>
                  </a:lnTo>
                  <a:lnTo>
                    <a:pt x="96" y="199"/>
                  </a:lnTo>
                  <a:lnTo>
                    <a:pt x="102" y="199"/>
                  </a:lnTo>
                  <a:lnTo>
                    <a:pt x="109" y="199"/>
                  </a:lnTo>
                  <a:lnTo>
                    <a:pt x="116" y="198"/>
                  </a:lnTo>
                  <a:lnTo>
                    <a:pt x="122" y="197"/>
                  </a:lnTo>
                  <a:lnTo>
                    <a:pt x="128" y="195"/>
                  </a:lnTo>
                  <a:lnTo>
                    <a:pt x="133" y="191"/>
                  </a:lnTo>
                  <a:lnTo>
                    <a:pt x="139" y="187"/>
                  </a:lnTo>
                  <a:lnTo>
                    <a:pt x="144" y="184"/>
                  </a:lnTo>
                  <a:lnTo>
                    <a:pt x="149" y="179"/>
                  </a:lnTo>
                  <a:lnTo>
                    <a:pt x="153" y="173"/>
                  </a:lnTo>
                  <a:lnTo>
                    <a:pt x="157" y="167"/>
                  </a:lnTo>
                  <a:lnTo>
                    <a:pt x="159" y="160"/>
                  </a:lnTo>
                  <a:lnTo>
                    <a:pt x="162" y="153"/>
                  </a:lnTo>
                  <a:lnTo>
                    <a:pt x="164" y="144"/>
                  </a:lnTo>
                  <a:lnTo>
                    <a:pt x="165" y="135"/>
                  </a:lnTo>
                  <a:lnTo>
                    <a:pt x="167" y="125"/>
                  </a:lnTo>
                  <a:lnTo>
                    <a:pt x="167" y="114"/>
                  </a:lnTo>
                  <a:lnTo>
                    <a:pt x="167" y="105"/>
                  </a:lnTo>
                  <a:lnTo>
                    <a:pt x="165" y="95"/>
                  </a:lnTo>
                  <a:lnTo>
                    <a:pt x="164" y="87"/>
                  </a:lnTo>
                  <a:lnTo>
                    <a:pt x="162" y="78"/>
                  </a:lnTo>
                  <a:lnTo>
                    <a:pt x="159" y="71"/>
                  </a:lnTo>
                  <a:lnTo>
                    <a:pt x="157" y="64"/>
                  </a:lnTo>
                  <a:lnTo>
                    <a:pt x="152" y="58"/>
                  </a:lnTo>
                  <a:lnTo>
                    <a:pt x="149" y="53"/>
                  </a:lnTo>
                  <a:lnTo>
                    <a:pt x="144" y="47"/>
                  </a:lnTo>
                  <a:lnTo>
                    <a:pt x="139" y="44"/>
                  </a:lnTo>
                  <a:lnTo>
                    <a:pt x="133" y="40"/>
                  </a:lnTo>
                  <a:lnTo>
                    <a:pt x="128" y="36"/>
                  </a:lnTo>
                  <a:lnTo>
                    <a:pt x="122" y="35"/>
                  </a:lnTo>
                  <a:lnTo>
                    <a:pt x="115" y="33"/>
                  </a:lnTo>
                  <a:lnTo>
                    <a:pt x="109" y="32"/>
                  </a:lnTo>
                  <a:lnTo>
                    <a:pt x="102" y="32"/>
                  </a:lnTo>
                  <a:lnTo>
                    <a:pt x="96" y="32"/>
                  </a:lnTo>
                  <a:lnTo>
                    <a:pt x="89" y="33"/>
                  </a:lnTo>
                  <a:lnTo>
                    <a:pt x="83" y="35"/>
                  </a:lnTo>
                  <a:lnTo>
                    <a:pt x="77" y="36"/>
                  </a:lnTo>
                  <a:lnTo>
                    <a:pt x="71" y="40"/>
                  </a:lnTo>
                  <a:lnTo>
                    <a:pt x="66" y="44"/>
                  </a:lnTo>
                  <a:lnTo>
                    <a:pt x="61" y="47"/>
                  </a:lnTo>
                  <a:lnTo>
                    <a:pt x="56" y="52"/>
                  </a:lnTo>
                  <a:lnTo>
                    <a:pt x="51" y="58"/>
                  </a:lnTo>
                  <a:lnTo>
                    <a:pt x="48" y="64"/>
                  </a:lnTo>
                  <a:lnTo>
                    <a:pt x="44" y="71"/>
                  </a:lnTo>
                  <a:lnTo>
                    <a:pt x="42" y="78"/>
                  </a:lnTo>
                  <a:lnTo>
                    <a:pt x="41" y="87"/>
                  </a:lnTo>
                  <a:lnTo>
                    <a:pt x="38" y="96"/>
                  </a:lnTo>
                  <a:lnTo>
                    <a:pt x="38" y="106"/>
                  </a:lnTo>
                  <a:lnTo>
                    <a:pt x="37"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38" name="Google Shape;1438;p110"/>
            <p:cNvSpPr/>
            <p:nvPr/>
          </p:nvSpPr>
          <p:spPr>
            <a:xfrm>
              <a:off x="3692" y="1142"/>
              <a:ext cx="35" cy="45"/>
            </a:xfrm>
            <a:custGeom>
              <a:avLst/>
              <a:gdLst/>
              <a:ahLst/>
              <a:cxnLst/>
              <a:rect l="l" t="t" r="r" b="b"/>
              <a:pathLst>
                <a:path w="179" h="226" extrusionOk="0">
                  <a:moveTo>
                    <a:pt x="0" y="226"/>
                  </a:moveTo>
                  <a:lnTo>
                    <a:pt x="0" y="5"/>
                  </a:lnTo>
                  <a:lnTo>
                    <a:pt x="34" y="5"/>
                  </a:lnTo>
                  <a:lnTo>
                    <a:pt x="34" y="38"/>
                  </a:lnTo>
                  <a:lnTo>
                    <a:pt x="40" y="28"/>
                  </a:lnTo>
                  <a:lnTo>
                    <a:pt x="47" y="21"/>
                  </a:lnTo>
                  <a:lnTo>
                    <a:pt x="54" y="15"/>
                  </a:lnTo>
                  <a:lnTo>
                    <a:pt x="63" y="10"/>
                  </a:lnTo>
                  <a:lnTo>
                    <a:pt x="72" y="6"/>
                  </a:lnTo>
                  <a:lnTo>
                    <a:pt x="82" y="3"/>
                  </a:lnTo>
                  <a:lnTo>
                    <a:pt x="93" y="2"/>
                  </a:lnTo>
                  <a:lnTo>
                    <a:pt x="104" y="0"/>
                  </a:lnTo>
                  <a:lnTo>
                    <a:pt x="108" y="0"/>
                  </a:lnTo>
                  <a:lnTo>
                    <a:pt x="113" y="2"/>
                  </a:lnTo>
                  <a:lnTo>
                    <a:pt x="118" y="2"/>
                  </a:lnTo>
                  <a:lnTo>
                    <a:pt x="123" y="3"/>
                  </a:lnTo>
                  <a:lnTo>
                    <a:pt x="126" y="4"/>
                  </a:lnTo>
                  <a:lnTo>
                    <a:pt x="131" y="5"/>
                  </a:lnTo>
                  <a:lnTo>
                    <a:pt x="136" y="6"/>
                  </a:lnTo>
                  <a:lnTo>
                    <a:pt x="140" y="8"/>
                  </a:lnTo>
                  <a:lnTo>
                    <a:pt x="144" y="10"/>
                  </a:lnTo>
                  <a:lnTo>
                    <a:pt x="148" y="11"/>
                  </a:lnTo>
                  <a:lnTo>
                    <a:pt x="152" y="14"/>
                  </a:lnTo>
                  <a:lnTo>
                    <a:pt x="154" y="16"/>
                  </a:lnTo>
                  <a:lnTo>
                    <a:pt x="158" y="18"/>
                  </a:lnTo>
                  <a:lnTo>
                    <a:pt x="160" y="21"/>
                  </a:lnTo>
                  <a:lnTo>
                    <a:pt x="162" y="24"/>
                  </a:lnTo>
                  <a:lnTo>
                    <a:pt x="165" y="27"/>
                  </a:lnTo>
                  <a:lnTo>
                    <a:pt x="167" y="29"/>
                  </a:lnTo>
                  <a:lnTo>
                    <a:pt x="168" y="33"/>
                  </a:lnTo>
                  <a:lnTo>
                    <a:pt x="171" y="36"/>
                  </a:lnTo>
                  <a:lnTo>
                    <a:pt x="172" y="39"/>
                  </a:lnTo>
                  <a:lnTo>
                    <a:pt x="173" y="42"/>
                  </a:lnTo>
                  <a:lnTo>
                    <a:pt x="174" y="46"/>
                  </a:lnTo>
                  <a:lnTo>
                    <a:pt x="176" y="51"/>
                  </a:lnTo>
                  <a:lnTo>
                    <a:pt x="177" y="54"/>
                  </a:lnTo>
                  <a:lnTo>
                    <a:pt x="177" y="57"/>
                  </a:lnTo>
                  <a:lnTo>
                    <a:pt x="178" y="60"/>
                  </a:lnTo>
                  <a:lnTo>
                    <a:pt x="178" y="64"/>
                  </a:lnTo>
                  <a:lnTo>
                    <a:pt x="178" y="69"/>
                  </a:lnTo>
                  <a:lnTo>
                    <a:pt x="178" y="73"/>
                  </a:lnTo>
                  <a:lnTo>
                    <a:pt x="178" y="78"/>
                  </a:lnTo>
                  <a:lnTo>
                    <a:pt x="178" y="84"/>
                  </a:lnTo>
                  <a:lnTo>
                    <a:pt x="179" y="90"/>
                  </a:lnTo>
                  <a:lnTo>
                    <a:pt x="179" y="226"/>
                  </a:lnTo>
                  <a:lnTo>
                    <a:pt x="141" y="226"/>
                  </a:lnTo>
                  <a:lnTo>
                    <a:pt x="141" y="91"/>
                  </a:lnTo>
                  <a:lnTo>
                    <a:pt x="141" y="87"/>
                  </a:lnTo>
                  <a:lnTo>
                    <a:pt x="141" y="81"/>
                  </a:lnTo>
                  <a:lnTo>
                    <a:pt x="141" y="76"/>
                  </a:lnTo>
                  <a:lnTo>
                    <a:pt x="141" y="72"/>
                  </a:lnTo>
                  <a:lnTo>
                    <a:pt x="140" y="67"/>
                  </a:lnTo>
                  <a:lnTo>
                    <a:pt x="138" y="64"/>
                  </a:lnTo>
                  <a:lnTo>
                    <a:pt x="138" y="60"/>
                  </a:lnTo>
                  <a:lnTo>
                    <a:pt x="137" y="58"/>
                  </a:lnTo>
                  <a:lnTo>
                    <a:pt x="136" y="55"/>
                  </a:lnTo>
                  <a:lnTo>
                    <a:pt x="135" y="52"/>
                  </a:lnTo>
                  <a:lnTo>
                    <a:pt x="132" y="49"/>
                  </a:lnTo>
                  <a:lnTo>
                    <a:pt x="131" y="47"/>
                  </a:lnTo>
                  <a:lnTo>
                    <a:pt x="129" y="46"/>
                  </a:lnTo>
                  <a:lnTo>
                    <a:pt x="126" y="44"/>
                  </a:lnTo>
                  <a:lnTo>
                    <a:pt x="124" y="41"/>
                  </a:lnTo>
                  <a:lnTo>
                    <a:pt x="122" y="40"/>
                  </a:lnTo>
                  <a:lnTo>
                    <a:pt x="119" y="39"/>
                  </a:lnTo>
                  <a:lnTo>
                    <a:pt x="116" y="36"/>
                  </a:lnTo>
                  <a:lnTo>
                    <a:pt x="113" y="35"/>
                  </a:lnTo>
                  <a:lnTo>
                    <a:pt x="110" y="35"/>
                  </a:lnTo>
                  <a:lnTo>
                    <a:pt x="106" y="34"/>
                  </a:lnTo>
                  <a:lnTo>
                    <a:pt x="102" y="34"/>
                  </a:lnTo>
                  <a:lnTo>
                    <a:pt x="99" y="33"/>
                  </a:lnTo>
                  <a:lnTo>
                    <a:pt x="95" y="33"/>
                  </a:lnTo>
                  <a:lnTo>
                    <a:pt x="89" y="33"/>
                  </a:lnTo>
                  <a:lnTo>
                    <a:pt x="84" y="34"/>
                  </a:lnTo>
                  <a:lnTo>
                    <a:pt x="78" y="35"/>
                  </a:lnTo>
                  <a:lnTo>
                    <a:pt x="74" y="36"/>
                  </a:lnTo>
                  <a:lnTo>
                    <a:pt x="69" y="39"/>
                  </a:lnTo>
                  <a:lnTo>
                    <a:pt x="64" y="41"/>
                  </a:lnTo>
                  <a:lnTo>
                    <a:pt x="59" y="45"/>
                  </a:lnTo>
                  <a:lnTo>
                    <a:pt x="54" y="48"/>
                  </a:lnTo>
                  <a:lnTo>
                    <a:pt x="51" y="52"/>
                  </a:lnTo>
                  <a:lnTo>
                    <a:pt x="47" y="58"/>
                  </a:lnTo>
                  <a:lnTo>
                    <a:pt x="44" y="63"/>
                  </a:lnTo>
                  <a:lnTo>
                    <a:pt x="41" y="70"/>
                  </a:lnTo>
                  <a:lnTo>
                    <a:pt x="40" y="77"/>
                  </a:lnTo>
                  <a:lnTo>
                    <a:pt x="39" y="85"/>
                  </a:lnTo>
                  <a:lnTo>
                    <a:pt x="38" y="95"/>
                  </a:lnTo>
                  <a:lnTo>
                    <a:pt x="38" y="106"/>
                  </a:lnTo>
                  <a:lnTo>
                    <a:pt x="38" y="226"/>
                  </a:lnTo>
                  <a:lnTo>
                    <a:pt x="0" y="2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39" name="Google Shape;1439;p110"/>
            <p:cNvSpPr/>
            <p:nvPr/>
          </p:nvSpPr>
          <p:spPr>
            <a:xfrm>
              <a:off x="2820" y="1127"/>
              <a:ext cx="46" cy="60"/>
            </a:xfrm>
            <a:custGeom>
              <a:avLst/>
              <a:gdLst/>
              <a:ahLst/>
              <a:cxnLst/>
              <a:rect l="l" t="t" r="r" b="b"/>
              <a:pathLst>
                <a:path w="227" h="304" extrusionOk="0">
                  <a:moveTo>
                    <a:pt x="0" y="304"/>
                  </a:moveTo>
                  <a:lnTo>
                    <a:pt x="0" y="0"/>
                  </a:lnTo>
                  <a:lnTo>
                    <a:pt x="220" y="0"/>
                  </a:lnTo>
                  <a:lnTo>
                    <a:pt x="220" y="36"/>
                  </a:lnTo>
                  <a:lnTo>
                    <a:pt x="41" y="36"/>
                  </a:lnTo>
                  <a:lnTo>
                    <a:pt x="41" y="129"/>
                  </a:lnTo>
                  <a:lnTo>
                    <a:pt x="209" y="129"/>
                  </a:lnTo>
                  <a:lnTo>
                    <a:pt x="209" y="165"/>
                  </a:lnTo>
                  <a:lnTo>
                    <a:pt x="41" y="165"/>
                  </a:lnTo>
                  <a:lnTo>
                    <a:pt x="41" y="268"/>
                  </a:lnTo>
                  <a:lnTo>
                    <a:pt x="227" y="268"/>
                  </a:lnTo>
                  <a:lnTo>
                    <a:pt x="227" y="304"/>
                  </a:lnTo>
                  <a:lnTo>
                    <a:pt x="0" y="30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40" name="Google Shape;1440;p110"/>
            <p:cNvSpPr/>
            <p:nvPr/>
          </p:nvSpPr>
          <p:spPr>
            <a:xfrm>
              <a:off x="2871" y="1143"/>
              <a:ext cx="41" cy="44"/>
            </a:xfrm>
            <a:custGeom>
              <a:avLst/>
              <a:gdLst/>
              <a:ahLst/>
              <a:cxnLst/>
              <a:rect l="l" t="t" r="r" b="b"/>
              <a:pathLst>
                <a:path w="205" h="221" extrusionOk="0">
                  <a:moveTo>
                    <a:pt x="0" y="221"/>
                  </a:moveTo>
                  <a:lnTo>
                    <a:pt x="80" y="106"/>
                  </a:lnTo>
                  <a:lnTo>
                    <a:pt x="6" y="0"/>
                  </a:lnTo>
                  <a:lnTo>
                    <a:pt x="52" y="0"/>
                  </a:lnTo>
                  <a:lnTo>
                    <a:pt x="86" y="52"/>
                  </a:lnTo>
                  <a:lnTo>
                    <a:pt x="88" y="55"/>
                  </a:lnTo>
                  <a:lnTo>
                    <a:pt x="90" y="59"/>
                  </a:lnTo>
                  <a:lnTo>
                    <a:pt x="92" y="62"/>
                  </a:lnTo>
                  <a:lnTo>
                    <a:pt x="94" y="66"/>
                  </a:lnTo>
                  <a:lnTo>
                    <a:pt x="96" y="68"/>
                  </a:lnTo>
                  <a:lnTo>
                    <a:pt x="98" y="72"/>
                  </a:lnTo>
                  <a:lnTo>
                    <a:pt x="99" y="74"/>
                  </a:lnTo>
                  <a:lnTo>
                    <a:pt x="100" y="77"/>
                  </a:lnTo>
                  <a:lnTo>
                    <a:pt x="103" y="73"/>
                  </a:lnTo>
                  <a:lnTo>
                    <a:pt x="105" y="70"/>
                  </a:lnTo>
                  <a:lnTo>
                    <a:pt x="108" y="67"/>
                  </a:lnTo>
                  <a:lnTo>
                    <a:pt x="110" y="64"/>
                  </a:lnTo>
                  <a:lnTo>
                    <a:pt x="111" y="61"/>
                  </a:lnTo>
                  <a:lnTo>
                    <a:pt x="114" y="58"/>
                  </a:lnTo>
                  <a:lnTo>
                    <a:pt x="116" y="55"/>
                  </a:lnTo>
                  <a:lnTo>
                    <a:pt x="117" y="53"/>
                  </a:lnTo>
                  <a:lnTo>
                    <a:pt x="154" y="0"/>
                  </a:lnTo>
                  <a:lnTo>
                    <a:pt x="199" y="0"/>
                  </a:lnTo>
                  <a:lnTo>
                    <a:pt x="123" y="104"/>
                  </a:lnTo>
                  <a:lnTo>
                    <a:pt x="205" y="221"/>
                  </a:lnTo>
                  <a:lnTo>
                    <a:pt x="159" y="221"/>
                  </a:lnTo>
                  <a:lnTo>
                    <a:pt x="114" y="152"/>
                  </a:lnTo>
                  <a:lnTo>
                    <a:pt x="102" y="133"/>
                  </a:lnTo>
                  <a:lnTo>
                    <a:pt x="44" y="221"/>
                  </a:lnTo>
                  <a:lnTo>
                    <a:pt x="0" y="221"/>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41" name="Google Shape;1441;p110"/>
            <p:cNvSpPr/>
            <p:nvPr/>
          </p:nvSpPr>
          <p:spPr>
            <a:xfrm>
              <a:off x="2918" y="1142"/>
              <a:ext cx="39" cy="62"/>
            </a:xfrm>
            <a:custGeom>
              <a:avLst/>
              <a:gdLst/>
              <a:ahLst/>
              <a:cxnLst/>
              <a:rect l="l" t="t" r="r" b="b"/>
              <a:pathLst>
                <a:path w="191" h="310" extrusionOk="0">
                  <a:moveTo>
                    <a:pt x="0" y="310"/>
                  </a:moveTo>
                  <a:lnTo>
                    <a:pt x="0" y="5"/>
                  </a:lnTo>
                  <a:lnTo>
                    <a:pt x="34" y="5"/>
                  </a:lnTo>
                  <a:lnTo>
                    <a:pt x="34" y="34"/>
                  </a:lnTo>
                  <a:lnTo>
                    <a:pt x="37" y="30"/>
                  </a:lnTo>
                  <a:lnTo>
                    <a:pt x="41" y="27"/>
                  </a:lnTo>
                  <a:lnTo>
                    <a:pt x="43" y="23"/>
                  </a:lnTo>
                  <a:lnTo>
                    <a:pt x="47" y="20"/>
                  </a:lnTo>
                  <a:lnTo>
                    <a:pt x="50" y="17"/>
                  </a:lnTo>
                  <a:lnTo>
                    <a:pt x="54" y="14"/>
                  </a:lnTo>
                  <a:lnTo>
                    <a:pt x="58" y="11"/>
                  </a:lnTo>
                  <a:lnTo>
                    <a:pt x="61" y="9"/>
                  </a:lnTo>
                  <a:lnTo>
                    <a:pt x="65" y="8"/>
                  </a:lnTo>
                  <a:lnTo>
                    <a:pt x="70" y="5"/>
                  </a:lnTo>
                  <a:lnTo>
                    <a:pt x="73" y="4"/>
                  </a:lnTo>
                  <a:lnTo>
                    <a:pt x="78" y="3"/>
                  </a:lnTo>
                  <a:lnTo>
                    <a:pt x="83" y="2"/>
                  </a:lnTo>
                  <a:lnTo>
                    <a:pt x="88" y="2"/>
                  </a:lnTo>
                  <a:lnTo>
                    <a:pt x="92" y="0"/>
                  </a:lnTo>
                  <a:lnTo>
                    <a:pt x="98" y="0"/>
                  </a:lnTo>
                  <a:lnTo>
                    <a:pt x="104" y="2"/>
                  </a:lnTo>
                  <a:lnTo>
                    <a:pt x="112" y="2"/>
                  </a:lnTo>
                  <a:lnTo>
                    <a:pt x="118" y="3"/>
                  </a:lnTo>
                  <a:lnTo>
                    <a:pt x="125" y="4"/>
                  </a:lnTo>
                  <a:lnTo>
                    <a:pt x="131" y="6"/>
                  </a:lnTo>
                  <a:lnTo>
                    <a:pt x="137" y="9"/>
                  </a:lnTo>
                  <a:lnTo>
                    <a:pt x="142" y="12"/>
                  </a:lnTo>
                  <a:lnTo>
                    <a:pt x="148" y="15"/>
                  </a:lnTo>
                  <a:lnTo>
                    <a:pt x="152" y="20"/>
                  </a:lnTo>
                  <a:lnTo>
                    <a:pt x="157" y="23"/>
                  </a:lnTo>
                  <a:lnTo>
                    <a:pt x="162" y="28"/>
                  </a:lnTo>
                  <a:lnTo>
                    <a:pt x="167" y="33"/>
                  </a:lnTo>
                  <a:lnTo>
                    <a:pt x="170" y="38"/>
                  </a:lnTo>
                  <a:lnTo>
                    <a:pt x="174" y="44"/>
                  </a:lnTo>
                  <a:lnTo>
                    <a:pt x="178" y="49"/>
                  </a:lnTo>
                  <a:lnTo>
                    <a:pt x="180" y="55"/>
                  </a:lnTo>
                  <a:lnTo>
                    <a:pt x="182" y="63"/>
                  </a:lnTo>
                  <a:lnTo>
                    <a:pt x="185" y="70"/>
                  </a:lnTo>
                  <a:lnTo>
                    <a:pt x="187" y="77"/>
                  </a:lnTo>
                  <a:lnTo>
                    <a:pt x="188" y="84"/>
                  </a:lnTo>
                  <a:lnTo>
                    <a:pt x="190" y="91"/>
                  </a:lnTo>
                  <a:lnTo>
                    <a:pt x="191" y="99"/>
                  </a:lnTo>
                  <a:lnTo>
                    <a:pt x="191" y="106"/>
                  </a:lnTo>
                  <a:lnTo>
                    <a:pt x="191" y="114"/>
                  </a:lnTo>
                  <a:lnTo>
                    <a:pt x="191" y="123"/>
                  </a:lnTo>
                  <a:lnTo>
                    <a:pt x="191" y="130"/>
                  </a:lnTo>
                  <a:lnTo>
                    <a:pt x="190" y="138"/>
                  </a:lnTo>
                  <a:lnTo>
                    <a:pt x="188" y="145"/>
                  </a:lnTo>
                  <a:lnTo>
                    <a:pt x="186" y="154"/>
                  </a:lnTo>
                  <a:lnTo>
                    <a:pt x="184" y="161"/>
                  </a:lnTo>
                  <a:lnTo>
                    <a:pt x="181" y="168"/>
                  </a:lnTo>
                  <a:lnTo>
                    <a:pt x="179" y="174"/>
                  </a:lnTo>
                  <a:lnTo>
                    <a:pt x="175" y="181"/>
                  </a:lnTo>
                  <a:lnTo>
                    <a:pt x="172" y="187"/>
                  </a:lnTo>
                  <a:lnTo>
                    <a:pt x="168" y="193"/>
                  </a:lnTo>
                  <a:lnTo>
                    <a:pt x="164" y="198"/>
                  </a:lnTo>
                  <a:lnTo>
                    <a:pt x="160" y="203"/>
                  </a:lnTo>
                  <a:lnTo>
                    <a:pt x="155" y="208"/>
                  </a:lnTo>
                  <a:lnTo>
                    <a:pt x="149" y="213"/>
                  </a:lnTo>
                  <a:lnTo>
                    <a:pt x="144" y="216"/>
                  </a:lnTo>
                  <a:lnTo>
                    <a:pt x="138" y="220"/>
                  </a:lnTo>
                  <a:lnTo>
                    <a:pt x="132" y="222"/>
                  </a:lnTo>
                  <a:lnTo>
                    <a:pt x="126" y="225"/>
                  </a:lnTo>
                  <a:lnTo>
                    <a:pt x="120" y="227"/>
                  </a:lnTo>
                  <a:lnTo>
                    <a:pt x="114" y="228"/>
                  </a:lnTo>
                  <a:lnTo>
                    <a:pt x="108" y="229"/>
                  </a:lnTo>
                  <a:lnTo>
                    <a:pt x="102" y="231"/>
                  </a:lnTo>
                  <a:lnTo>
                    <a:pt x="95" y="231"/>
                  </a:lnTo>
                  <a:lnTo>
                    <a:pt x="90" y="231"/>
                  </a:lnTo>
                  <a:lnTo>
                    <a:pt x="86" y="229"/>
                  </a:lnTo>
                  <a:lnTo>
                    <a:pt x="82" y="229"/>
                  </a:lnTo>
                  <a:lnTo>
                    <a:pt x="78" y="228"/>
                  </a:lnTo>
                  <a:lnTo>
                    <a:pt x="73" y="227"/>
                  </a:lnTo>
                  <a:lnTo>
                    <a:pt x="70" y="226"/>
                  </a:lnTo>
                  <a:lnTo>
                    <a:pt x="66" y="225"/>
                  </a:lnTo>
                  <a:lnTo>
                    <a:pt x="61" y="222"/>
                  </a:lnTo>
                  <a:lnTo>
                    <a:pt x="58" y="221"/>
                  </a:lnTo>
                  <a:lnTo>
                    <a:pt x="55" y="219"/>
                  </a:lnTo>
                  <a:lnTo>
                    <a:pt x="52" y="216"/>
                  </a:lnTo>
                  <a:lnTo>
                    <a:pt x="48" y="214"/>
                  </a:lnTo>
                  <a:lnTo>
                    <a:pt x="46" y="211"/>
                  </a:lnTo>
                  <a:lnTo>
                    <a:pt x="42" y="209"/>
                  </a:lnTo>
                  <a:lnTo>
                    <a:pt x="40" y="205"/>
                  </a:lnTo>
                  <a:lnTo>
                    <a:pt x="37" y="203"/>
                  </a:lnTo>
                  <a:lnTo>
                    <a:pt x="37" y="310"/>
                  </a:lnTo>
                  <a:lnTo>
                    <a:pt x="0" y="310"/>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42" name="Google Shape;1442;p110"/>
            <p:cNvSpPr/>
            <p:nvPr/>
          </p:nvSpPr>
          <p:spPr>
            <a:xfrm>
              <a:off x="2925" y="1148"/>
              <a:ext cx="24" cy="34"/>
            </a:xfrm>
            <a:custGeom>
              <a:avLst/>
              <a:gdLst/>
              <a:ahLst/>
              <a:cxnLst/>
              <a:rect l="l" t="t" r="r" b="b"/>
              <a:pathLst>
                <a:path w="118" h="169" extrusionOk="0">
                  <a:moveTo>
                    <a:pt x="0" y="87"/>
                  </a:moveTo>
                  <a:lnTo>
                    <a:pt x="0" y="97"/>
                  </a:lnTo>
                  <a:lnTo>
                    <a:pt x="1" y="107"/>
                  </a:lnTo>
                  <a:lnTo>
                    <a:pt x="2" y="115"/>
                  </a:lnTo>
                  <a:lnTo>
                    <a:pt x="4" y="124"/>
                  </a:lnTo>
                  <a:lnTo>
                    <a:pt x="7" y="131"/>
                  </a:lnTo>
                  <a:lnTo>
                    <a:pt x="9" y="138"/>
                  </a:lnTo>
                  <a:lnTo>
                    <a:pt x="13" y="144"/>
                  </a:lnTo>
                  <a:lnTo>
                    <a:pt x="18" y="149"/>
                  </a:lnTo>
                  <a:lnTo>
                    <a:pt x="21" y="154"/>
                  </a:lnTo>
                  <a:lnTo>
                    <a:pt x="26" y="159"/>
                  </a:lnTo>
                  <a:lnTo>
                    <a:pt x="31" y="162"/>
                  </a:lnTo>
                  <a:lnTo>
                    <a:pt x="36" y="165"/>
                  </a:lnTo>
                  <a:lnTo>
                    <a:pt x="42" y="167"/>
                  </a:lnTo>
                  <a:lnTo>
                    <a:pt x="46" y="168"/>
                  </a:lnTo>
                  <a:lnTo>
                    <a:pt x="52" y="169"/>
                  </a:lnTo>
                  <a:lnTo>
                    <a:pt x="58" y="169"/>
                  </a:lnTo>
                  <a:lnTo>
                    <a:pt x="64" y="169"/>
                  </a:lnTo>
                  <a:lnTo>
                    <a:pt x="70" y="168"/>
                  </a:lnTo>
                  <a:lnTo>
                    <a:pt x="76" y="167"/>
                  </a:lnTo>
                  <a:lnTo>
                    <a:pt x="81" y="165"/>
                  </a:lnTo>
                  <a:lnTo>
                    <a:pt x="87" y="162"/>
                  </a:lnTo>
                  <a:lnTo>
                    <a:pt x="92" y="157"/>
                  </a:lnTo>
                  <a:lnTo>
                    <a:pt x="97" y="154"/>
                  </a:lnTo>
                  <a:lnTo>
                    <a:pt x="102" y="149"/>
                  </a:lnTo>
                  <a:lnTo>
                    <a:pt x="105" y="143"/>
                  </a:lnTo>
                  <a:lnTo>
                    <a:pt x="109" y="137"/>
                  </a:lnTo>
                  <a:lnTo>
                    <a:pt x="112" y="130"/>
                  </a:lnTo>
                  <a:lnTo>
                    <a:pt x="115" y="121"/>
                  </a:lnTo>
                  <a:lnTo>
                    <a:pt x="116" y="113"/>
                  </a:lnTo>
                  <a:lnTo>
                    <a:pt x="118" y="105"/>
                  </a:lnTo>
                  <a:lnTo>
                    <a:pt x="118" y="94"/>
                  </a:lnTo>
                  <a:lnTo>
                    <a:pt x="118" y="84"/>
                  </a:lnTo>
                  <a:lnTo>
                    <a:pt x="118" y="73"/>
                  </a:lnTo>
                  <a:lnTo>
                    <a:pt x="118" y="64"/>
                  </a:lnTo>
                  <a:lnTo>
                    <a:pt x="116" y="55"/>
                  </a:lnTo>
                  <a:lnTo>
                    <a:pt x="115" y="47"/>
                  </a:lnTo>
                  <a:lnTo>
                    <a:pt x="112" y="40"/>
                  </a:lnTo>
                  <a:lnTo>
                    <a:pt x="109" y="33"/>
                  </a:lnTo>
                  <a:lnTo>
                    <a:pt x="105" y="27"/>
                  </a:lnTo>
                  <a:lnTo>
                    <a:pt x="102" y="21"/>
                  </a:lnTo>
                  <a:lnTo>
                    <a:pt x="97" y="16"/>
                  </a:lnTo>
                  <a:lnTo>
                    <a:pt x="92" y="11"/>
                  </a:lnTo>
                  <a:lnTo>
                    <a:pt x="87" y="8"/>
                  </a:lnTo>
                  <a:lnTo>
                    <a:pt x="82" y="5"/>
                  </a:lnTo>
                  <a:lnTo>
                    <a:pt x="78" y="3"/>
                  </a:lnTo>
                  <a:lnTo>
                    <a:pt x="72" y="2"/>
                  </a:lnTo>
                  <a:lnTo>
                    <a:pt x="67" y="0"/>
                  </a:lnTo>
                  <a:lnTo>
                    <a:pt x="61" y="0"/>
                  </a:lnTo>
                  <a:lnTo>
                    <a:pt x="55" y="0"/>
                  </a:lnTo>
                  <a:lnTo>
                    <a:pt x="49" y="2"/>
                  </a:lnTo>
                  <a:lnTo>
                    <a:pt x="43" y="3"/>
                  </a:lnTo>
                  <a:lnTo>
                    <a:pt x="38" y="5"/>
                  </a:lnTo>
                  <a:lnTo>
                    <a:pt x="33" y="9"/>
                  </a:lnTo>
                  <a:lnTo>
                    <a:pt x="27" y="12"/>
                  </a:lnTo>
                  <a:lnTo>
                    <a:pt x="22" y="17"/>
                  </a:lnTo>
                  <a:lnTo>
                    <a:pt x="18" y="22"/>
                  </a:lnTo>
                  <a:lnTo>
                    <a:pt x="14" y="28"/>
                  </a:lnTo>
                  <a:lnTo>
                    <a:pt x="10" y="35"/>
                  </a:lnTo>
                  <a:lnTo>
                    <a:pt x="7" y="41"/>
                  </a:lnTo>
                  <a:lnTo>
                    <a:pt x="4" y="49"/>
                  </a:lnTo>
                  <a:lnTo>
                    <a:pt x="2" y="58"/>
                  </a:lnTo>
                  <a:lnTo>
                    <a:pt x="1" y="67"/>
                  </a:lnTo>
                  <a:lnTo>
                    <a:pt x="0" y="77"/>
                  </a:lnTo>
                  <a:lnTo>
                    <a:pt x="0" y="87"/>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43" name="Google Shape;1443;p110"/>
            <p:cNvSpPr/>
            <p:nvPr/>
          </p:nvSpPr>
          <p:spPr>
            <a:xfrm>
              <a:off x="2965" y="1127"/>
              <a:ext cx="8" cy="60"/>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444" name="Google Shape;1444;p110"/>
            <p:cNvSpPr/>
            <p:nvPr/>
          </p:nvSpPr>
          <p:spPr>
            <a:xfrm>
              <a:off x="2982" y="1142"/>
              <a:ext cx="40" cy="46"/>
            </a:xfrm>
            <a:custGeom>
              <a:avLst/>
              <a:gdLst/>
              <a:ahLst/>
              <a:cxnLst/>
              <a:rect l="l" t="t" r="r" b="b"/>
              <a:pathLst>
                <a:path w="202" h="231" extrusionOk="0">
                  <a:moveTo>
                    <a:pt x="156" y="198"/>
                  </a:moveTo>
                  <a:lnTo>
                    <a:pt x="150" y="203"/>
                  </a:lnTo>
                  <a:lnTo>
                    <a:pt x="145" y="207"/>
                  </a:lnTo>
                  <a:lnTo>
                    <a:pt x="140" y="210"/>
                  </a:lnTo>
                  <a:lnTo>
                    <a:pt x="136" y="214"/>
                  </a:lnTo>
                  <a:lnTo>
                    <a:pt x="131" y="216"/>
                  </a:lnTo>
                  <a:lnTo>
                    <a:pt x="125" y="219"/>
                  </a:lnTo>
                  <a:lnTo>
                    <a:pt x="120" y="221"/>
                  </a:lnTo>
                  <a:lnTo>
                    <a:pt x="115" y="223"/>
                  </a:lnTo>
                  <a:lnTo>
                    <a:pt x="110" y="225"/>
                  </a:lnTo>
                  <a:lnTo>
                    <a:pt x="106" y="226"/>
                  </a:lnTo>
                  <a:lnTo>
                    <a:pt x="101" y="228"/>
                  </a:lnTo>
                  <a:lnTo>
                    <a:pt x="96" y="228"/>
                  </a:lnTo>
                  <a:lnTo>
                    <a:pt x="90" y="229"/>
                  </a:lnTo>
                  <a:lnTo>
                    <a:pt x="85" y="229"/>
                  </a:lnTo>
                  <a:lnTo>
                    <a:pt x="80" y="231"/>
                  </a:lnTo>
                  <a:lnTo>
                    <a:pt x="74" y="231"/>
                  </a:lnTo>
                  <a:lnTo>
                    <a:pt x="66" y="231"/>
                  </a:lnTo>
                  <a:lnTo>
                    <a:pt x="58" y="229"/>
                  </a:lnTo>
                  <a:lnTo>
                    <a:pt x="49" y="228"/>
                  </a:lnTo>
                  <a:lnTo>
                    <a:pt x="42" y="226"/>
                  </a:lnTo>
                  <a:lnTo>
                    <a:pt x="36" y="223"/>
                  </a:lnTo>
                  <a:lnTo>
                    <a:pt x="30" y="221"/>
                  </a:lnTo>
                  <a:lnTo>
                    <a:pt x="24" y="217"/>
                  </a:lnTo>
                  <a:lnTo>
                    <a:pt x="19" y="213"/>
                  </a:lnTo>
                  <a:lnTo>
                    <a:pt x="14" y="208"/>
                  </a:lnTo>
                  <a:lnTo>
                    <a:pt x="11" y="203"/>
                  </a:lnTo>
                  <a:lnTo>
                    <a:pt x="7" y="198"/>
                  </a:lnTo>
                  <a:lnTo>
                    <a:pt x="5" y="192"/>
                  </a:lnTo>
                  <a:lnTo>
                    <a:pt x="2" y="186"/>
                  </a:lnTo>
                  <a:lnTo>
                    <a:pt x="1" y="180"/>
                  </a:lnTo>
                  <a:lnTo>
                    <a:pt x="0" y="174"/>
                  </a:lnTo>
                  <a:lnTo>
                    <a:pt x="0" y="167"/>
                  </a:lnTo>
                  <a:lnTo>
                    <a:pt x="0" y="163"/>
                  </a:lnTo>
                  <a:lnTo>
                    <a:pt x="0" y="160"/>
                  </a:lnTo>
                  <a:lnTo>
                    <a:pt x="0" y="156"/>
                  </a:lnTo>
                  <a:lnTo>
                    <a:pt x="1" y="153"/>
                  </a:lnTo>
                  <a:lnTo>
                    <a:pt x="2" y="149"/>
                  </a:lnTo>
                  <a:lnTo>
                    <a:pt x="4" y="145"/>
                  </a:lnTo>
                  <a:lnTo>
                    <a:pt x="5" y="142"/>
                  </a:lnTo>
                  <a:lnTo>
                    <a:pt x="7" y="138"/>
                  </a:lnTo>
                  <a:lnTo>
                    <a:pt x="8" y="135"/>
                  </a:lnTo>
                  <a:lnTo>
                    <a:pt x="11" y="132"/>
                  </a:lnTo>
                  <a:lnTo>
                    <a:pt x="13" y="129"/>
                  </a:lnTo>
                  <a:lnTo>
                    <a:pt x="16" y="126"/>
                  </a:lnTo>
                  <a:lnTo>
                    <a:pt x="18" y="124"/>
                  </a:lnTo>
                  <a:lnTo>
                    <a:pt x="20" y="121"/>
                  </a:lnTo>
                  <a:lnTo>
                    <a:pt x="23" y="119"/>
                  </a:lnTo>
                  <a:lnTo>
                    <a:pt x="26" y="117"/>
                  </a:lnTo>
                  <a:lnTo>
                    <a:pt x="29" y="114"/>
                  </a:lnTo>
                  <a:lnTo>
                    <a:pt x="32" y="113"/>
                  </a:lnTo>
                  <a:lnTo>
                    <a:pt x="35" y="111"/>
                  </a:lnTo>
                  <a:lnTo>
                    <a:pt x="38" y="109"/>
                  </a:lnTo>
                  <a:lnTo>
                    <a:pt x="42" y="108"/>
                  </a:lnTo>
                  <a:lnTo>
                    <a:pt x="46" y="107"/>
                  </a:lnTo>
                  <a:lnTo>
                    <a:pt x="49" y="106"/>
                  </a:lnTo>
                  <a:lnTo>
                    <a:pt x="53" y="105"/>
                  </a:lnTo>
                  <a:lnTo>
                    <a:pt x="55" y="103"/>
                  </a:lnTo>
                  <a:lnTo>
                    <a:pt x="59" y="103"/>
                  </a:lnTo>
                  <a:lnTo>
                    <a:pt x="62" y="102"/>
                  </a:lnTo>
                  <a:lnTo>
                    <a:pt x="66" y="101"/>
                  </a:lnTo>
                  <a:lnTo>
                    <a:pt x="71" y="101"/>
                  </a:lnTo>
                  <a:lnTo>
                    <a:pt x="76" y="100"/>
                  </a:lnTo>
                  <a:lnTo>
                    <a:pt x="80" y="100"/>
                  </a:lnTo>
                  <a:lnTo>
                    <a:pt x="86" y="99"/>
                  </a:lnTo>
                  <a:lnTo>
                    <a:pt x="97" y="97"/>
                  </a:lnTo>
                  <a:lnTo>
                    <a:pt x="107" y="96"/>
                  </a:lnTo>
                  <a:lnTo>
                    <a:pt x="116" y="95"/>
                  </a:lnTo>
                  <a:lnTo>
                    <a:pt x="125" y="93"/>
                  </a:lnTo>
                  <a:lnTo>
                    <a:pt x="133" y="91"/>
                  </a:lnTo>
                  <a:lnTo>
                    <a:pt x="140" y="89"/>
                  </a:lnTo>
                  <a:lnTo>
                    <a:pt x="146" y="88"/>
                  </a:lnTo>
                  <a:lnTo>
                    <a:pt x="152" y="85"/>
                  </a:lnTo>
                  <a:lnTo>
                    <a:pt x="152" y="84"/>
                  </a:lnTo>
                  <a:lnTo>
                    <a:pt x="152" y="83"/>
                  </a:lnTo>
                  <a:lnTo>
                    <a:pt x="152" y="81"/>
                  </a:lnTo>
                  <a:lnTo>
                    <a:pt x="152" y="79"/>
                  </a:lnTo>
                  <a:lnTo>
                    <a:pt x="152" y="78"/>
                  </a:lnTo>
                  <a:lnTo>
                    <a:pt x="152" y="77"/>
                  </a:lnTo>
                  <a:lnTo>
                    <a:pt x="152" y="76"/>
                  </a:lnTo>
                  <a:lnTo>
                    <a:pt x="152" y="71"/>
                  </a:lnTo>
                  <a:lnTo>
                    <a:pt x="152" y="66"/>
                  </a:lnTo>
                  <a:lnTo>
                    <a:pt x="151" y="61"/>
                  </a:lnTo>
                  <a:lnTo>
                    <a:pt x="150" y="57"/>
                  </a:lnTo>
                  <a:lnTo>
                    <a:pt x="149" y="53"/>
                  </a:lnTo>
                  <a:lnTo>
                    <a:pt x="146" y="49"/>
                  </a:lnTo>
                  <a:lnTo>
                    <a:pt x="144" y="47"/>
                  </a:lnTo>
                  <a:lnTo>
                    <a:pt x="142" y="45"/>
                  </a:lnTo>
                  <a:lnTo>
                    <a:pt x="138" y="41"/>
                  </a:lnTo>
                  <a:lnTo>
                    <a:pt x="134" y="39"/>
                  </a:lnTo>
                  <a:lnTo>
                    <a:pt x="130" y="36"/>
                  </a:lnTo>
                  <a:lnTo>
                    <a:pt x="125" y="35"/>
                  </a:lnTo>
                  <a:lnTo>
                    <a:pt x="119" y="34"/>
                  </a:lnTo>
                  <a:lnTo>
                    <a:pt x="113" y="33"/>
                  </a:lnTo>
                  <a:lnTo>
                    <a:pt x="107" y="32"/>
                  </a:lnTo>
                  <a:lnTo>
                    <a:pt x="100" y="32"/>
                  </a:lnTo>
                  <a:lnTo>
                    <a:pt x="94" y="32"/>
                  </a:lnTo>
                  <a:lnTo>
                    <a:pt x="88" y="33"/>
                  </a:lnTo>
                  <a:lnTo>
                    <a:pt x="82" y="33"/>
                  </a:lnTo>
                  <a:lnTo>
                    <a:pt x="77" y="34"/>
                  </a:lnTo>
                  <a:lnTo>
                    <a:pt x="72" y="35"/>
                  </a:lnTo>
                  <a:lnTo>
                    <a:pt x="68" y="36"/>
                  </a:lnTo>
                  <a:lnTo>
                    <a:pt x="64" y="39"/>
                  </a:lnTo>
                  <a:lnTo>
                    <a:pt x="61" y="41"/>
                  </a:lnTo>
                  <a:lnTo>
                    <a:pt x="58" y="44"/>
                  </a:lnTo>
                  <a:lnTo>
                    <a:pt x="55" y="46"/>
                  </a:lnTo>
                  <a:lnTo>
                    <a:pt x="53" y="49"/>
                  </a:lnTo>
                  <a:lnTo>
                    <a:pt x="50" y="53"/>
                  </a:lnTo>
                  <a:lnTo>
                    <a:pt x="48" y="58"/>
                  </a:lnTo>
                  <a:lnTo>
                    <a:pt x="46" y="63"/>
                  </a:lnTo>
                  <a:lnTo>
                    <a:pt x="44" y="67"/>
                  </a:lnTo>
                  <a:lnTo>
                    <a:pt x="42" y="73"/>
                  </a:lnTo>
                  <a:lnTo>
                    <a:pt x="6" y="69"/>
                  </a:lnTo>
                  <a:lnTo>
                    <a:pt x="7" y="63"/>
                  </a:lnTo>
                  <a:lnTo>
                    <a:pt x="8" y="57"/>
                  </a:lnTo>
                  <a:lnTo>
                    <a:pt x="11" y="52"/>
                  </a:lnTo>
                  <a:lnTo>
                    <a:pt x="12" y="47"/>
                  </a:lnTo>
                  <a:lnTo>
                    <a:pt x="14" y="42"/>
                  </a:lnTo>
                  <a:lnTo>
                    <a:pt x="17" y="39"/>
                  </a:lnTo>
                  <a:lnTo>
                    <a:pt x="19" y="34"/>
                  </a:lnTo>
                  <a:lnTo>
                    <a:pt x="22" y="30"/>
                  </a:lnTo>
                  <a:lnTo>
                    <a:pt x="25" y="27"/>
                  </a:lnTo>
                  <a:lnTo>
                    <a:pt x="29" y="24"/>
                  </a:lnTo>
                  <a:lnTo>
                    <a:pt x="32" y="21"/>
                  </a:lnTo>
                  <a:lnTo>
                    <a:pt x="36" y="18"/>
                  </a:lnTo>
                  <a:lnTo>
                    <a:pt x="41" y="15"/>
                  </a:lnTo>
                  <a:lnTo>
                    <a:pt x="44" y="12"/>
                  </a:lnTo>
                  <a:lnTo>
                    <a:pt x="50" y="11"/>
                  </a:lnTo>
                  <a:lnTo>
                    <a:pt x="55" y="9"/>
                  </a:lnTo>
                  <a:lnTo>
                    <a:pt x="60" y="6"/>
                  </a:lnTo>
                  <a:lnTo>
                    <a:pt x="66" y="5"/>
                  </a:lnTo>
                  <a:lnTo>
                    <a:pt x="72" y="4"/>
                  </a:lnTo>
                  <a:lnTo>
                    <a:pt x="78" y="3"/>
                  </a:lnTo>
                  <a:lnTo>
                    <a:pt x="85" y="2"/>
                  </a:lnTo>
                  <a:lnTo>
                    <a:pt x="91" y="2"/>
                  </a:lnTo>
                  <a:lnTo>
                    <a:pt x="98" y="0"/>
                  </a:lnTo>
                  <a:lnTo>
                    <a:pt x="106" y="0"/>
                  </a:lnTo>
                  <a:lnTo>
                    <a:pt x="112" y="0"/>
                  </a:lnTo>
                  <a:lnTo>
                    <a:pt x="119" y="2"/>
                  </a:lnTo>
                  <a:lnTo>
                    <a:pt x="125" y="2"/>
                  </a:lnTo>
                  <a:lnTo>
                    <a:pt x="131" y="3"/>
                  </a:lnTo>
                  <a:lnTo>
                    <a:pt x="136" y="4"/>
                  </a:lnTo>
                  <a:lnTo>
                    <a:pt x="142" y="4"/>
                  </a:lnTo>
                  <a:lnTo>
                    <a:pt x="146" y="6"/>
                  </a:lnTo>
                  <a:lnTo>
                    <a:pt x="151" y="8"/>
                  </a:lnTo>
                  <a:lnTo>
                    <a:pt x="155" y="9"/>
                  </a:lnTo>
                  <a:lnTo>
                    <a:pt x="158" y="11"/>
                  </a:lnTo>
                  <a:lnTo>
                    <a:pt x="163" y="12"/>
                  </a:lnTo>
                  <a:lnTo>
                    <a:pt x="166" y="15"/>
                  </a:lnTo>
                  <a:lnTo>
                    <a:pt x="169" y="17"/>
                  </a:lnTo>
                  <a:lnTo>
                    <a:pt x="172" y="20"/>
                  </a:lnTo>
                  <a:lnTo>
                    <a:pt x="174" y="22"/>
                  </a:lnTo>
                  <a:lnTo>
                    <a:pt x="176" y="24"/>
                  </a:lnTo>
                  <a:lnTo>
                    <a:pt x="179" y="27"/>
                  </a:lnTo>
                  <a:lnTo>
                    <a:pt x="180" y="29"/>
                  </a:lnTo>
                  <a:lnTo>
                    <a:pt x="182" y="33"/>
                  </a:lnTo>
                  <a:lnTo>
                    <a:pt x="184" y="35"/>
                  </a:lnTo>
                  <a:lnTo>
                    <a:pt x="185" y="39"/>
                  </a:lnTo>
                  <a:lnTo>
                    <a:pt x="186" y="42"/>
                  </a:lnTo>
                  <a:lnTo>
                    <a:pt x="187" y="46"/>
                  </a:lnTo>
                  <a:lnTo>
                    <a:pt x="188" y="49"/>
                  </a:lnTo>
                  <a:lnTo>
                    <a:pt x="188" y="52"/>
                  </a:lnTo>
                  <a:lnTo>
                    <a:pt x="190" y="55"/>
                  </a:lnTo>
                  <a:lnTo>
                    <a:pt x="190" y="59"/>
                  </a:lnTo>
                  <a:lnTo>
                    <a:pt x="190" y="63"/>
                  </a:lnTo>
                  <a:lnTo>
                    <a:pt x="190" y="67"/>
                  </a:lnTo>
                  <a:lnTo>
                    <a:pt x="190" y="72"/>
                  </a:lnTo>
                  <a:lnTo>
                    <a:pt x="190" y="78"/>
                  </a:lnTo>
                  <a:lnTo>
                    <a:pt x="190" y="84"/>
                  </a:lnTo>
                  <a:lnTo>
                    <a:pt x="190" y="133"/>
                  </a:lnTo>
                  <a:lnTo>
                    <a:pt x="190" y="145"/>
                  </a:lnTo>
                  <a:lnTo>
                    <a:pt x="191" y="157"/>
                  </a:lnTo>
                  <a:lnTo>
                    <a:pt x="191" y="167"/>
                  </a:lnTo>
                  <a:lnTo>
                    <a:pt x="191" y="175"/>
                  </a:lnTo>
                  <a:lnTo>
                    <a:pt x="191" y="184"/>
                  </a:lnTo>
                  <a:lnTo>
                    <a:pt x="192" y="190"/>
                  </a:lnTo>
                  <a:lnTo>
                    <a:pt x="192" y="195"/>
                  </a:lnTo>
                  <a:lnTo>
                    <a:pt x="192" y="199"/>
                  </a:lnTo>
                  <a:lnTo>
                    <a:pt x="193" y="203"/>
                  </a:lnTo>
                  <a:lnTo>
                    <a:pt x="194" y="205"/>
                  </a:lnTo>
                  <a:lnTo>
                    <a:pt x="194" y="209"/>
                  </a:lnTo>
                  <a:lnTo>
                    <a:pt x="196" y="213"/>
                  </a:lnTo>
                  <a:lnTo>
                    <a:pt x="197" y="216"/>
                  </a:lnTo>
                  <a:lnTo>
                    <a:pt x="199" y="219"/>
                  </a:lnTo>
                  <a:lnTo>
                    <a:pt x="200" y="222"/>
                  </a:lnTo>
                  <a:lnTo>
                    <a:pt x="202" y="226"/>
                  </a:lnTo>
                  <a:lnTo>
                    <a:pt x="163" y="226"/>
                  </a:lnTo>
                  <a:lnTo>
                    <a:pt x="162" y="222"/>
                  </a:lnTo>
                  <a:lnTo>
                    <a:pt x="161" y="220"/>
                  </a:lnTo>
                  <a:lnTo>
                    <a:pt x="160" y="216"/>
                  </a:lnTo>
                  <a:lnTo>
                    <a:pt x="158" y="213"/>
                  </a:lnTo>
                  <a:lnTo>
                    <a:pt x="157" y="209"/>
                  </a:lnTo>
                  <a:lnTo>
                    <a:pt x="156" y="205"/>
                  </a:lnTo>
                  <a:lnTo>
                    <a:pt x="156" y="202"/>
                  </a:lnTo>
                  <a:lnTo>
                    <a:pt x="156" y="198"/>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45" name="Google Shape;1445;p110"/>
            <p:cNvSpPr/>
            <p:nvPr/>
          </p:nvSpPr>
          <p:spPr>
            <a:xfrm>
              <a:off x="2990" y="1165"/>
              <a:ext cx="22" cy="18"/>
            </a:xfrm>
            <a:custGeom>
              <a:avLst/>
              <a:gdLst/>
              <a:ahLst/>
              <a:cxnLst/>
              <a:rect l="l" t="t" r="r" b="b"/>
              <a:pathLst>
                <a:path w="112" h="87" extrusionOk="0">
                  <a:moveTo>
                    <a:pt x="112" y="0"/>
                  </a:moveTo>
                  <a:lnTo>
                    <a:pt x="108" y="2"/>
                  </a:lnTo>
                  <a:lnTo>
                    <a:pt x="100" y="4"/>
                  </a:lnTo>
                  <a:lnTo>
                    <a:pt x="94" y="6"/>
                  </a:lnTo>
                  <a:lnTo>
                    <a:pt x="87" y="8"/>
                  </a:lnTo>
                  <a:lnTo>
                    <a:pt x="79" y="10"/>
                  </a:lnTo>
                  <a:lnTo>
                    <a:pt x="70" y="11"/>
                  </a:lnTo>
                  <a:lnTo>
                    <a:pt x="61" y="12"/>
                  </a:lnTo>
                  <a:lnTo>
                    <a:pt x="51" y="15"/>
                  </a:lnTo>
                  <a:lnTo>
                    <a:pt x="46" y="15"/>
                  </a:lnTo>
                  <a:lnTo>
                    <a:pt x="40" y="16"/>
                  </a:lnTo>
                  <a:lnTo>
                    <a:pt x="36" y="17"/>
                  </a:lnTo>
                  <a:lnTo>
                    <a:pt x="32" y="17"/>
                  </a:lnTo>
                  <a:lnTo>
                    <a:pt x="28" y="18"/>
                  </a:lnTo>
                  <a:lnTo>
                    <a:pt x="25" y="20"/>
                  </a:lnTo>
                  <a:lnTo>
                    <a:pt x="21" y="21"/>
                  </a:lnTo>
                  <a:lnTo>
                    <a:pt x="19" y="22"/>
                  </a:lnTo>
                  <a:lnTo>
                    <a:pt x="16" y="23"/>
                  </a:lnTo>
                  <a:lnTo>
                    <a:pt x="14" y="24"/>
                  </a:lnTo>
                  <a:lnTo>
                    <a:pt x="13" y="26"/>
                  </a:lnTo>
                  <a:lnTo>
                    <a:pt x="10" y="27"/>
                  </a:lnTo>
                  <a:lnTo>
                    <a:pt x="9" y="28"/>
                  </a:lnTo>
                  <a:lnTo>
                    <a:pt x="7" y="30"/>
                  </a:lnTo>
                  <a:lnTo>
                    <a:pt x="6" y="32"/>
                  </a:lnTo>
                  <a:lnTo>
                    <a:pt x="4" y="34"/>
                  </a:lnTo>
                  <a:lnTo>
                    <a:pt x="3" y="36"/>
                  </a:lnTo>
                  <a:lnTo>
                    <a:pt x="2" y="38"/>
                  </a:lnTo>
                  <a:lnTo>
                    <a:pt x="1" y="40"/>
                  </a:lnTo>
                  <a:lnTo>
                    <a:pt x="1" y="42"/>
                  </a:lnTo>
                  <a:lnTo>
                    <a:pt x="0" y="45"/>
                  </a:lnTo>
                  <a:lnTo>
                    <a:pt x="0" y="47"/>
                  </a:lnTo>
                  <a:lnTo>
                    <a:pt x="0" y="50"/>
                  </a:lnTo>
                  <a:lnTo>
                    <a:pt x="0" y="52"/>
                  </a:lnTo>
                  <a:lnTo>
                    <a:pt x="0" y="56"/>
                  </a:lnTo>
                  <a:lnTo>
                    <a:pt x="0" y="59"/>
                  </a:lnTo>
                  <a:lnTo>
                    <a:pt x="1" y="62"/>
                  </a:lnTo>
                  <a:lnTo>
                    <a:pt x="2" y="65"/>
                  </a:lnTo>
                  <a:lnTo>
                    <a:pt x="3" y="68"/>
                  </a:lnTo>
                  <a:lnTo>
                    <a:pt x="6" y="71"/>
                  </a:lnTo>
                  <a:lnTo>
                    <a:pt x="8" y="74"/>
                  </a:lnTo>
                  <a:lnTo>
                    <a:pt x="10" y="76"/>
                  </a:lnTo>
                  <a:lnTo>
                    <a:pt x="14" y="78"/>
                  </a:lnTo>
                  <a:lnTo>
                    <a:pt x="16" y="81"/>
                  </a:lnTo>
                  <a:lnTo>
                    <a:pt x="20" y="82"/>
                  </a:lnTo>
                  <a:lnTo>
                    <a:pt x="25" y="83"/>
                  </a:lnTo>
                  <a:lnTo>
                    <a:pt x="28" y="84"/>
                  </a:lnTo>
                  <a:lnTo>
                    <a:pt x="33" y="86"/>
                  </a:lnTo>
                  <a:lnTo>
                    <a:pt x="38" y="86"/>
                  </a:lnTo>
                  <a:lnTo>
                    <a:pt x="44" y="87"/>
                  </a:lnTo>
                  <a:lnTo>
                    <a:pt x="49" y="86"/>
                  </a:lnTo>
                  <a:lnTo>
                    <a:pt x="54" y="86"/>
                  </a:lnTo>
                  <a:lnTo>
                    <a:pt x="58" y="84"/>
                  </a:lnTo>
                  <a:lnTo>
                    <a:pt x="63" y="84"/>
                  </a:lnTo>
                  <a:lnTo>
                    <a:pt x="68" y="82"/>
                  </a:lnTo>
                  <a:lnTo>
                    <a:pt x="73" y="81"/>
                  </a:lnTo>
                  <a:lnTo>
                    <a:pt x="78" y="80"/>
                  </a:lnTo>
                  <a:lnTo>
                    <a:pt x="81" y="77"/>
                  </a:lnTo>
                  <a:lnTo>
                    <a:pt x="86" y="75"/>
                  </a:lnTo>
                  <a:lnTo>
                    <a:pt x="90" y="71"/>
                  </a:lnTo>
                  <a:lnTo>
                    <a:pt x="93" y="69"/>
                  </a:lnTo>
                  <a:lnTo>
                    <a:pt x="97" y="65"/>
                  </a:lnTo>
                  <a:lnTo>
                    <a:pt x="99" y="63"/>
                  </a:lnTo>
                  <a:lnTo>
                    <a:pt x="102" y="59"/>
                  </a:lnTo>
                  <a:lnTo>
                    <a:pt x="104" y="56"/>
                  </a:lnTo>
                  <a:lnTo>
                    <a:pt x="106" y="51"/>
                  </a:lnTo>
                  <a:lnTo>
                    <a:pt x="108" y="47"/>
                  </a:lnTo>
                  <a:lnTo>
                    <a:pt x="109" y="44"/>
                  </a:lnTo>
                  <a:lnTo>
                    <a:pt x="110" y="40"/>
                  </a:lnTo>
                  <a:lnTo>
                    <a:pt x="111" y="35"/>
                  </a:lnTo>
                  <a:lnTo>
                    <a:pt x="111" y="30"/>
                  </a:lnTo>
                  <a:lnTo>
                    <a:pt x="112" y="26"/>
                  </a:lnTo>
                  <a:lnTo>
                    <a:pt x="112" y="20"/>
                  </a:lnTo>
                  <a:lnTo>
                    <a:pt x="112" y="14"/>
                  </a:lnTo>
                  <a:lnTo>
                    <a:pt x="112" y="0"/>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46" name="Google Shape;1446;p110"/>
            <p:cNvSpPr/>
            <p:nvPr/>
          </p:nvSpPr>
          <p:spPr>
            <a:xfrm>
              <a:off x="3032" y="1142"/>
              <a:ext cx="35" cy="45"/>
            </a:xfrm>
            <a:custGeom>
              <a:avLst/>
              <a:gdLst/>
              <a:ahLst/>
              <a:cxnLst/>
              <a:rect l="l" t="t" r="r" b="b"/>
              <a:pathLst>
                <a:path w="178" h="226" extrusionOk="0">
                  <a:moveTo>
                    <a:pt x="0" y="226"/>
                  </a:moveTo>
                  <a:lnTo>
                    <a:pt x="0" y="5"/>
                  </a:lnTo>
                  <a:lnTo>
                    <a:pt x="33" y="5"/>
                  </a:lnTo>
                  <a:lnTo>
                    <a:pt x="33" y="38"/>
                  </a:lnTo>
                  <a:lnTo>
                    <a:pt x="40" y="28"/>
                  </a:lnTo>
                  <a:lnTo>
                    <a:pt x="47" y="21"/>
                  </a:lnTo>
                  <a:lnTo>
                    <a:pt x="54" y="15"/>
                  </a:lnTo>
                  <a:lnTo>
                    <a:pt x="63" y="10"/>
                  </a:lnTo>
                  <a:lnTo>
                    <a:pt x="72" y="6"/>
                  </a:lnTo>
                  <a:lnTo>
                    <a:pt x="82" y="3"/>
                  </a:lnTo>
                  <a:lnTo>
                    <a:pt x="93" y="2"/>
                  </a:lnTo>
                  <a:lnTo>
                    <a:pt x="104" y="0"/>
                  </a:lnTo>
                  <a:lnTo>
                    <a:pt x="108" y="0"/>
                  </a:lnTo>
                  <a:lnTo>
                    <a:pt x="113" y="2"/>
                  </a:lnTo>
                  <a:lnTo>
                    <a:pt x="118" y="2"/>
                  </a:lnTo>
                  <a:lnTo>
                    <a:pt x="123" y="3"/>
                  </a:lnTo>
                  <a:lnTo>
                    <a:pt x="126" y="4"/>
                  </a:lnTo>
                  <a:lnTo>
                    <a:pt x="131" y="5"/>
                  </a:lnTo>
                  <a:lnTo>
                    <a:pt x="136" y="6"/>
                  </a:lnTo>
                  <a:lnTo>
                    <a:pt x="140" y="8"/>
                  </a:lnTo>
                  <a:lnTo>
                    <a:pt x="144" y="10"/>
                  </a:lnTo>
                  <a:lnTo>
                    <a:pt x="148" y="11"/>
                  </a:lnTo>
                  <a:lnTo>
                    <a:pt x="152" y="14"/>
                  </a:lnTo>
                  <a:lnTo>
                    <a:pt x="154" y="16"/>
                  </a:lnTo>
                  <a:lnTo>
                    <a:pt x="158" y="18"/>
                  </a:lnTo>
                  <a:lnTo>
                    <a:pt x="160" y="21"/>
                  </a:lnTo>
                  <a:lnTo>
                    <a:pt x="162" y="24"/>
                  </a:lnTo>
                  <a:lnTo>
                    <a:pt x="165" y="27"/>
                  </a:lnTo>
                  <a:lnTo>
                    <a:pt x="167" y="29"/>
                  </a:lnTo>
                  <a:lnTo>
                    <a:pt x="168" y="33"/>
                  </a:lnTo>
                  <a:lnTo>
                    <a:pt x="171" y="36"/>
                  </a:lnTo>
                  <a:lnTo>
                    <a:pt x="172" y="39"/>
                  </a:lnTo>
                  <a:lnTo>
                    <a:pt x="173" y="42"/>
                  </a:lnTo>
                  <a:lnTo>
                    <a:pt x="174" y="46"/>
                  </a:lnTo>
                  <a:lnTo>
                    <a:pt x="176" y="51"/>
                  </a:lnTo>
                  <a:lnTo>
                    <a:pt x="177" y="54"/>
                  </a:lnTo>
                  <a:lnTo>
                    <a:pt x="177" y="57"/>
                  </a:lnTo>
                  <a:lnTo>
                    <a:pt x="177" y="60"/>
                  </a:lnTo>
                  <a:lnTo>
                    <a:pt x="178" y="64"/>
                  </a:lnTo>
                  <a:lnTo>
                    <a:pt x="178" y="69"/>
                  </a:lnTo>
                  <a:lnTo>
                    <a:pt x="178" y="73"/>
                  </a:lnTo>
                  <a:lnTo>
                    <a:pt x="178" y="78"/>
                  </a:lnTo>
                  <a:lnTo>
                    <a:pt x="178" y="84"/>
                  </a:lnTo>
                  <a:lnTo>
                    <a:pt x="178" y="90"/>
                  </a:lnTo>
                  <a:lnTo>
                    <a:pt x="178" y="226"/>
                  </a:lnTo>
                  <a:lnTo>
                    <a:pt x="141" y="226"/>
                  </a:lnTo>
                  <a:lnTo>
                    <a:pt x="141" y="91"/>
                  </a:lnTo>
                  <a:lnTo>
                    <a:pt x="141" y="87"/>
                  </a:lnTo>
                  <a:lnTo>
                    <a:pt x="141" y="81"/>
                  </a:lnTo>
                  <a:lnTo>
                    <a:pt x="141" y="76"/>
                  </a:lnTo>
                  <a:lnTo>
                    <a:pt x="140" y="72"/>
                  </a:lnTo>
                  <a:lnTo>
                    <a:pt x="140" y="67"/>
                  </a:lnTo>
                  <a:lnTo>
                    <a:pt x="138" y="64"/>
                  </a:lnTo>
                  <a:lnTo>
                    <a:pt x="138" y="60"/>
                  </a:lnTo>
                  <a:lnTo>
                    <a:pt x="137" y="58"/>
                  </a:lnTo>
                  <a:lnTo>
                    <a:pt x="136" y="55"/>
                  </a:lnTo>
                  <a:lnTo>
                    <a:pt x="135" y="52"/>
                  </a:lnTo>
                  <a:lnTo>
                    <a:pt x="132" y="49"/>
                  </a:lnTo>
                  <a:lnTo>
                    <a:pt x="131" y="47"/>
                  </a:lnTo>
                  <a:lnTo>
                    <a:pt x="129" y="46"/>
                  </a:lnTo>
                  <a:lnTo>
                    <a:pt x="126" y="44"/>
                  </a:lnTo>
                  <a:lnTo>
                    <a:pt x="124" y="41"/>
                  </a:lnTo>
                  <a:lnTo>
                    <a:pt x="122" y="40"/>
                  </a:lnTo>
                  <a:lnTo>
                    <a:pt x="119" y="39"/>
                  </a:lnTo>
                  <a:lnTo>
                    <a:pt x="116" y="36"/>
                  </a:lnTo>
                  <a:lnTo>
                    <a:pt x="113" y="35"/>
                  </a:lnTo>
                  <a:lnTo>
                    <a:pt x="110" y="35"/>
                  </a:lnTo>
                  <a:lnTo>
                    <a:pt x="106" y="34"/>
                  </a:lnTo>
                  <a:lnTo>
                    <a:pt x="102" y="34"/>
                  </a:lnTo>
                  <a:lnTo>
                    <a:pt x="99" y="33"/>
                  </a:lnTo>
                  <a:lnTo>
                    <a:pt x="95" y="33"/>
                  </a:lnTo>
                  <a:lnTo>
                    <a:pt x="89" y="33"/>
                  </a:lnTo>
                  <a:lnTo>
                    <a:pt x="84" y="34"/>
                  </a:lnTo>
                  <a:lnTo>
                    <a:pt x="78" y="35"/>
                  </a:lnTo>
                  <a:lnTo>
                    <a:pt x="74" y="36"/>
                  </a:lnTo>
                  <a:lnTo>
                    <a:pt x="69" y="39"/>
                  </a:lnTo>
                  <a:lnTo>
                    <a:pt x="64" y="41"/>
                  </a:lnTo>
                  <a:lnTo>
                    <a:pt x="59" y="45"/>
                  </a:lnTo>
                  <a:lnTo>
                    <a:pt x="54" y="48"/>
                  </a:lnTo>
                  <a:lnTo>
                    <a:pt x="51" y="52"/>
                  </a:lnTo>
                  <a:lnTo>
                    <a:pt x="47" y="58"/>
                  </a:lnTo>
                  <a:lnTo>
                    <a:pt x="44" y="63"/>
                  </a:lnTo>
                  <a:lnTo>
                    <a:pt x="41" y="70"/>
                  </a:lnTo>
                  <a:lnTo>
                    <a:pt x="40" y="77"/>
                  </a:lnTo>
                  <a:lnTo>
                    <a:pt x="38" y="85"/>
                  </a:lnTo>
                  <a:lnTo>
                    <a:pt x="38" y="95"/>
                  </a:lnTo>
                  <a:lnTo>
                    <a:pt x="38" y="106"/>
                  </a:lnTo>
                  <a:lnTo>
                    <a:pt x="38" y="226"/>
                  </a:lnTo>
                  <a:lnTo>
                    <a:pt x="0" y="226"/>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47" name="Google Shape;1447;p110"/>
            <p:cNvSpPr/>
            <p:nvPr/>
          </p:nvSpPr>
          <p:spPr>
            <a:xfrm>
              <a:off x="3076" y="1142"/>
              <a:ext cx="41" cy="46"/>
            </a:xfrm>
            <a:custGeom>
              <a:avLst/>
              <a:gdLst/>
              <a:ahLst/>
              <a:cxnLst/>
              <a:rect l="l" t="t" r="r" b="b"/>
              <a:pathLst>
                <a:path w="203" h="231" extrusionOk="0">
                  <a:moveTo>
                    <a:pt x="158" y="198"/>
                  </a:moveTo>
                  <a:lnTo>
                    <a:pt x="152" y="203"/>
                  </a:lnTo>
                  <a:lnTo>
                    <a:pt x="147" y="207"/>
                  </a:lnTo>
                  <a:lnTo>
                    <a:pt x="142" y="210"/>
                  </a:lnTo>
                  <a:lnTo>
                    <a:pt x="137" y="214"/>
                  </a:lnTo>
                  <a:lnTo>
                    <a:pt x="131" y="216"/>
                  </a:lnTo>
                  <a:lnTo>
                    <a:pt x="126" y="219"/>
                  </a:lnTo>
                  <a:lnTo>
                    <a:pt x="122" y="221"/>
                  </a:lnTo>
                  <a:lnTo>
                    <a:pt x="117" y="223"/>
                  </a:lnTo>
                  <a:lnTo>
                    <a:pt x="112" y="225"/>
                  </a:lnTo>
                  <a:lnTo>
                    <a:pt x="107" y="226"/>
                  </a:lnTo>
                  <a:lnTo>
                    <a:pt x="102" y="228"/>
                  </a:lnTo>
                  <a:lnTo>
                    <a:pt x="98" y="228"/>
                  </a:lnTo>
                  <a:lnTo>
                    <a:pt x="92" y="229"/>
                  </a:lnTo>
                  <a:lnTo>
                    <a:pt x="87" y="229"/>
                  </a:lnTo>
                  <a:lnTo>
                    <a:pt x="82" y="231"/>
                  </a:lnTo>
                  <a:lnTo>
                    <a:pt x="76" y="231"/>
                  </a:lnTo>
                  <a:lnTo>
                    <a:pt x="68" y="231"/>
                  </a:lnTo>
                  <a:lnTo>
                    <a:pt x="59" y="229"/>
                  </a:lnTo>
                  <a:lnTo>
                    <a:pt x="51" y="228"/>
                  </a:lnTo>
                  <a:lnTo>
                    <a:pt x="44" y="226"/>
                  </a:lnTo>
                  <a:lnTo>
                    <a:pt x="38" y="223"/>
                  </a:lnTo>
                  <a:lnTo>
                    <a:pt x="32" y="221"/>
                  </a:lnTo>
                  <a:lnTo>
                    <a:pt x="26" y="217"/>
                  </a:lnTo>
                  <a:lnTo>
                    <a:pt x="21" y="213"/>
                  </a:lnTo>
                  <a:lnTo>
                    <a:pt x="16" y="208"/>
                  </a:lnTo>
                  <a:lnTo>
                    <a:pt x="12" y="203"/>
                  </a:lnTo>
                  <a:lnTo>
                    <a:pt x="9" y="198"/>
                  </a:lnTo>
                  <a:lnTo>
                    <a:pt x="6" y="192"/>
                  </a:lnTo>
                  <a:lnTo>
                    <a:pt x="4" y="186"/>
                  </a:lnTo>
                  <a:lnTo>
                    <a:pt x="2" y="180"/>
                  </a:lnTo>
                  <a:lnTo>
                    <a:pt x="2" y="174"/>
                  </a:lnTo>
                  <a:lnTo>
                    <a:pt x="0" y="167"/>
                  </a:lnTo>
                  <a:lnTo>
                    <a:pt x="2" y="163"/>
                  </a:lnTo>
                  <a:lnTo>
                    <a:pt x="2" y="160"/>
                  </a:lnTo>
                  <a:lnTo>
                    <a:pt x="2" y="156"/>
                  </a:lnTo>
                  <a:lnTo>
                    <a:pt x="3" y="153"/>
                  </a:lnTo>
                  <a:lnTo>
                    <a:pt x="4" y="149"/>
                  </a:lnTo>
                  <a:lnTo>
                    <a:pt x="5" y="145"/>
                  </a:lnTo>
                  <a:lnTo>
                    <a:pt x="6" y="142"/>
                  </a:lnTo>
                  <a:lnTo>
                    <a:pt x="9" y="138"/>
                  </a:lnTo>
                  <a:lnTo>
                    <a:pt x="10" y="135"/>
                  </a:lnTo>
                  <a:lnTo>
                    <a:pt x="12" y="132"/>
                  </a:lnTo>
                  <a:lnTo>
                    <a:pt x="15" y="129"/>
                  </a:lnTo>
                  <a:lnTo>
                    <a:pt x="17" y="126"/>
                  </a:lnTo>
                  <a:lnTo>
                    <a:pt x="20" y="124"/>
                  </a:lnTo>
                  <a:lnTo>
                    <a:pt x="22" y="121"/>
                  </a:lnTo>
                  <a:lnTo>
                    <a:pt x="24" y="119"/>
                  </a:lnTo>
                  <a:lnTo>
                    <a:pt x="28" y="117"/>
                  </a:lnTo>
                  <a:lnTo>
                    <a:pt x="30" y="114"/>
                  </a:lnTo>
                  <a:lnTo>
                    <a:pt x="34" y="113"/>
                  </a:lnTo>
                  <a:lnTo>
                    <a:pt x="36" y="111"/>
                  </a:lnTo>
                  <a:lnTo>
                    <a:pt x="40" y="109"/>
                  </a:lnTo>
                  <a:lnTo>
                    <a:pt x="44" y="108"/>
                  </a:lnTo>
                  <a:lnTo>
                    <a:pt x="47" y="107"/>
                  </a:lnTo>
                  <a:lnTo>
                    <a:pt x="51" y="106"/>
                  </a:lnTo>
                  <a:lnTo>
                    <a:pt x="54" y="105"/>
                  </a:lnTo>
                  <a:lnTo>
                    <a:pt x="57" y="103"/>
                  </a:lnTo>
                  <a:lnTo>
                    <a:pt x="60" y="103"/>
                  </a:lnTo>
                  <a:lnTo>
                    <a:pt x="64" y="102"/>
                  </a:lnTo>
                  <a:lnTo>
                    <a:pt x="68" y="101"/>
                  </a:lnTo>
                  <a:lnTo>
                    <a:pt x="72" y="101"/>
                  </a:lnTo>
                  <a:lnTo>
                    <a:pt x="77" y="100"/>
                  </a:lnTo>
                  <a:lnTo>
                    <a:pt x="82" y="100"/>
                  </a:lnTo>
                  <a:lnTo>
                    <a:pt x="88" y="99"/>
                  </a:lnTo>
                  <a:lnTo>
                    <a:pt x="99" y="97"/>
                  </a:lnTo>
                  <a:lnTo>
                    <a:pt x="108" y="96"/>
                  </a:lnTo>
                  <a:lnTo>
                    <a:pt x="118" y="95"/>
                  </a:lnTo>
                  <a:lnTo>
                    <a:pt x="126" y="93"/>
                  </a:lnTo>
                  <a:lnTo>
                    <a:pt x="135" y="91"/>
                  </a:lnTo>
                  <a:lnTo>
                    <a:pt x="142" y="89"/>
                  </a:lnTo>
                  <a:lnTo>
                    <a:pt x="148" y="88"/>
                  </a:lnTo>
                  <a:lnTo>
                    <a:pt x="154" y="85"/>
                  </a:lnTo>
                  <a:lnTo>
                    <a:pt x="154" y="84"/>
                  </a:lnTo>
                  <a:lnTo>
                    <a:pt x="154" y="83"/>
                  </a:lnTo>
                  <a:lnTo>
                    <a:pt x="154" y="81"/>
                  </a:lnTo>
                  <a:lnTo>
                    <a:pt x="154" y="79"/>
                  </a:lnTo>
                  <a:lnTo>
                    <a:pt x="154" y="78"/>
                  </a:lnTo>
                  <a:lnTo>
                    <a:pt x="154" y="77"/>
                  </a:lnTo>
                  <a:lnTo>
                    <a:pt x="154" y="76"/>
                  </a:lnTo>
                  <a:lnTo>
                    <a:pt x="154" y="71"/>
                  </a:lnTo>
                  <a:lnTo>
                    <a:pt x="154" y="66"/>
                  </a:lnTo>
                  <a:lnTo>
                    <a:pt x="153" y="61"/>
                  </a:lnTo>
                  <a:lnTo>
                    <a:pt x="152" y="57"/>
                  </a:lnTo>
                  <a:lnTo>
                    <a:pt x="150" y="53"/>
                  </a:lnTo>
                  <a:lnTo>
                    <a:pt x="148" y="49"/>
                  </a:lnTo>
                  <a:lnTo>
                    <a:pt x="146" y="47"/>
                  </a:lnTo>
                  <a:lnTo>
                    <a:pt x="143" y="45"/>
                  </a:lnTo>
                  <a:lnTo>
                    <a:pt x="140" y="41"/>
                  </a:lnTo>
                  <a:lnTo>
                    <a:pt x="136" y="39"/>
                  </a:lnTo>
                  <a:lnTo>
                    <a:pt x="131" y="36"/>
                  </a:lnTo>
                  <a:lnTo>
                    <a:pt x="126" y="35"/>
                  </a:lnTo>
                  <a:lnTo>
                    <a:pt x="120" y="34"/>
                  </a:lnTo>
                  <a:lnTo>
                    <a:pt x="114" y="33"/>
                  </a:lnTo>
                  <a:lnTo>
                    <a:pt x="108" y="32"/>
                  </a:lnTo>
                  <a:lnTo>
                    <a:pt x="101" y="32"/>
                  </a:lnTo>
                  <a:lnTo>
                    <a:pt x="95" y="32"/>
                  </a:lnTo>
                  <a:lnTo>
                    <a:pt x="89" y="33"/>
                  </a:lnTo>
                  <a:lnTo>
                    <a:pt x="83" y="33"/>
                  </a:lnTo>
                  <a:lnTo>
                    <a:pt x="78" y="34"/>
                  </a:lnTo>
                  <a:lnTo>
                    <a:pt x="74" y="35"/>
                  </a:lnTo>
                  <a:lnTo>
                    <a:pt x="70" y="36"/>
                  </a:lnTo>
                  <a:lnTo>
                    <a:pt x="65" y="39"/>
                  </a:lnTo>
                  <a:lnTo>
                    <a:pt x="63" y="41"/>
                  </a:lnTo>
                  <a:lnTo>
                    <a:pt x="59" y="44"/>
                  </a:lnTo>
                  <a:lnTo>
                    <a:pt x="57" y="46"/>
                  </a:lnTo>
                  <a:lnTo>
                    <a:pt x="54" y="49"/>
                  </a:lnTo>
                  <a:lnTo>
                    <a:pt x="52" y="53"/>
                  </a:lnTo>
                  <a:lnTo>
                    <a:pt x="50" y="58"/>
                  </a:lnTo>
                  <a:lnTo>
                    <a:pt x="47" y="63"/>
                  </a:lnTo>
                  <a:lnTo>
                    <a:pt x="45" y="67"/>
                  </a:lnTo>
                  <a:lnTo>
                    <a:pt x="44" y="73"/>
                  </a:lnTo>
                  <a:lnTo>
                    <a:pt x="8" y="69"/>
                  </a:lnTo>
                  <a:lnTo>
                    <a:pt x="9" y="63"/>
                  </a:lnTo>
                  <a:lnTo>
                    <a:pt x="10" y="57"/>
                  </a:lnTo>
                  <a:lnTo>
                    <a:pt x="12" y="52"/>
                  </a:lnTo>
                  <a:lnTo>
                    <a:pt x="14" y="47"/>
                  </a:lnTo>
                  <a:lnTo>
                    <a:pt x="16" y="42"/>
                  </a:lnTo>
                  <a:lnTo>
                    <a:pt x="18" y="39"/>
                  </a:lnTo>
                  <a:lnTo>
                    <a:pt x="21" y="34"/>
                  </a:lnTo>
                  <a:lnTo>
                    <a:pt x="23" y="30"/>
                  </a:lnTo>
                  <a:lnTo>
                    <a:pt x="27" y="27"/>
                  </a:lnTo>
                  <a:lnTo>
                    <a:pt x="30" y="24"/>
                  </a:lnTo>
                  <a:lnTo>
                    <a:pt x="34" y="21"/>
                  </a:lnTo>
                  <a:lnTo>
                    <a:pt x="38" y="18"/>
                  </a:lnTo>
                  <a:lnTo>
                    <a:pt x="42" y="15"/>
                  </a:lnTo>
                  <a:lnTo>
                    <a:pt x="46" y="12"/>
                  </a:lnTo>
                  <a:lnTo>
                    <a:pt x="52" y="11"/>
                  </a:lnTo>
                  <a:lnTo>
                    <a:pt x="57" y="9"/>
                  </a:lnTo>
                  <a:lnTo>
                    <a:pt x="62" y="6"/>
                  </a:lnTo>
                  <a:lnTo>
                    <a:pt x="68" y="5"/>
                  </a:lnTo>
                  <a:lnTo>
                    <a:pt x="74" y="4"/>
                  </a:lnTo>
                  <a:lnTo>
                    <a:pt x="80" y="3"/>
                  </a:lnTo>
                  <a:lnTo>
                    <a:pt x="87" y="2"/>
                  </a:lnTo>
                  <a:lnTo>
                    <a:pt x="93" y="2"/>
                  </a:lnTo>
                  <a:lnTo>
                    <a:pt x="100" y="0"/>
                  </a:lnTo>
                  <a:lnTo>
                    <a:pt x="106" y="0"/>
                  </a:lnTo>
                  <a:lnTo>
                    <a:pt x="113" y="0"/>
                  </a:lnTo>
                  <a:lnTo>
                    <a:pt x="120" y="2"/>
                  </a:lnTo>
                  <a:lnTo>
                    <a:pt x="126" y="2"/>
                  </a:lnTo>
                  <a:lnTo>
                    <a:pt x="132" y="3"/>
                  </a:lnTo>
                  <a:lnTo>
                    <a:pt x="137" y="4"/>
                  </a:lnTo>
                  <a:lnTo>
                    <a:pt x="143" y="4"/>
                  </a:lnTo>
                  <a:lnTo>
                    <a:pt x="148" y="6"/>
                  </a:lnTo>
                  <a:lnTo>
                    <a:pt x="153" y="8"/>
                  </a:lnTo>
                  <a:lnTo>
                    <a:pt x="156" y="9"/>
                  </a:lnTo>
                  <a:lnTo>
                    <a:pt x="160" y="11"/>
                  </a:lnTo>
                  <a:lnTo>
                    <a:pt x="164" y="12"/>
                  </a:lnTo>
                  <a:lnTo>
                    <a:pt x="167" y="15"/>
                  </a:lnTo>
                  <a:lnTo>
                    <a:pt x="171" y="17"/>
                  </a:lnTo>
                  <a:lnTo>
                    <a:pt x="173" y="20"/>
                  </a:lnTo>
                  <a:lnTo>
                    <a:pt x="176" y="22"/>
                  </a:lnTo>
                  <a:lnTo>
                    <a:pt x="178" y="24"/>
                  </a:lnTo>
                  <a:lnTo>
                    <a:pt x="180" y="27"/>
                  </a:lnTo>
                  <a:lnTo>
                    <a:pt x="182" y="29"/>
                  </a:lnTo>
                  <a:lnTo>
                    <a:pt x="184" y="33"/>
                  </a:lnTo>
                  <a:lnTo>
                    <a:pt x="185" y="35"/>
                  </a:lnTo>
                  <a:lnTo>
                    <a:pt x="186" y="39"/>
                  </a:lnTo>
                  <a:lnTo>
                    <a:pt x="188" y="42"/>
                  </a:lnTo>
                  <a:lnTo>
                    <a:pt x="189" y="46"/>
                  </a:lnTo>
                  <a:lnTo>
                    <a:pt x="190" y="49"/>
                  </a:lnTo>
                  <a:lnTo>
                    <a:pt x="190" y="52"/>
                  </a:lnTo>
                  <a:lnTo>
                    <a:pt x="191" y="55"/>
                  </a:lnTo>
                  <a:lnTo>
                    <a:pt x="191" y="59"/>
                  </a:lnTo>
                  <a:lnTo>
                    <a:pt x="191" y="63"/>
                  </a:lnTo>
                  <a:lnTo>
                    <a:pt x="191" y="67"/>
                  </a:lnTo>
                  <a:lnTo>
                    <a:pt x="191" y="72"/>
                  </a:lnTo>
                  <a:lnTo>
                    <a:pt x="191" y="78"/>
                  </a:lnTo>
                  <a:lnTo>
                    <a:pt x="191" y="84"/>
                  </a:lnTo>
                  <a:lnTo>
                    <a:pt x="191" y="133"/>
                  </a:lnTo>
                  <a:lnTo>
                    <a:pt x="191" y="145"/>
                  </a:lnTo>
                  <a:lnTo>
                    <a:pt x="191" y="157"/>
                  </a:lnTo>
                  <a:lnTo>
                    <a:pt x="192" y="167"/>
                  </a:lnTo>
                  <a:lnTo>
                    <a:pt x="192" y="175"/>
                  </a:lnTo>
                  <a:lnTo>
                    <a:pt x="192" y="184"/>
                  </a:lnTo>
                  <a:lnTo>
                    <a:pt x="192" y="190"/>
                  </a:lnTo>
                  <a:lnTo>
                    <a:pt x="194" y="195"/>
                  </a:lnTo>
                  <a:lnTo>
                    <a:pt x="194" y="199"/>
                  </a:lnTo>
                  <a:lnTo>
                    <a:pt x="195" y="203"/>
                  </a:lnTo>
                  <a:lnTo>
                    <a:pt x="196" y="205"/>
                  </a:lnTo>
                  <a:lnTo>
                    <a:pt x="196" y="209"/>
                  </a:lnTo>
                  <a:lnTo>
                    <a:pt x="197" y="213"/>
                  </a:lnTo>
                  <a:lnTo>
                    <a:pt x="198" y="216"/>
                  </a:lnTo>
                  <a:lnTo>
                    <a:pt x="201" y="219"/>
                  </a:lnTo>
                  <a:lnTo>
                    <a:pt x="202" y="222"/>
                  </a:lnTo>
                  <a:lnTo>
                    <a:pt x="203" y="226"/>
                  </a:lnTo>
                  <a:lnTo>
                    <a:pt x="165" y="226"/>
                  </a:lnTo>
                  <a:lnTo>
                    <a:pt x="164" y="222"/>
                  </a:lnTo>
                  <a:lnTo>
                    <a:pt x="162" y="220"/>
                  </a:lnTo>
                  <a:lnTo>
                    <a:pt x="161" y="216"/>
                  </a:lnTo>
                  <a:lnTo>
                    <a:pt x="160" y="213"/>
                  </a:lnTo>
                  <a:lnTo>
                    <a:pt x="159" y="209"/>
                  </a:lnTo>
                  <a:lnTo>
                    <a:pt x="158" y="205"/>
                  </a:lnTo>
                  <a:lnTo>
                    <a:pt x="158" y="202"/>
                  </a:lnTo>
                  <a:lnTo>
                    <a:pt x="158" y="198"/>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48" name="Google Shape;1448;p110"/>
            <p:cNvSpPr/>
            <p:nvPr/>
          </p:nvSpPr>
          <p:spPr>
            <a:xfrm>
              <a:off x="3084" y="1165"/>
              <a:ext cx="23" cy="18"/>
            </a:xfrm>
            <a:custGeom>
              <a:avLst/>
              <a:gdLst/>
              <a:ahLst/>
              <a:cxnLst/>
              <a:rect l="l" t="t" r="r" b="b"/>
              <a:pathLst>
                <a:path w="113" h="87" extrusionOk="0">
                  <a:moveTo>
                    <a:pt x="113" y="0"/>
                  </a:moveTo>
                  <a:lnTo>
                    <a:pt x="107" y="2"/>
                  </a:lnTo>
                  <a:lnTo>
                    <a:pt x="101" y="4"/>
                  </a:lnTo>
                  <a:lnTo>
                    <a:pt x="95" y="6"/>
                  </a:lnTo>
                  <a:lnTo>
                    <a:pt x="88" y="8"/>
                  </a:lnTo>
                  <a:lnTo>
                    <a:pt x="79" y="10"/>
                  </a:lnTo>
                  <a:lnTo>
                    <a:pt x="71" y="11"/>
                  </a:lnTo>
                  <a:lnTo>
                    <a:pt x="61" y="12"/>
                  </a:lnTo>
                  <a:lnTo>
                    <a:pt x="52" y="15"/>
                  </a:lnTo>
                  <a:lnTo>
                    <a:pt x="47" y="15"/>
                  </a:lnTo>
                  <a:lnTo>
                    <a:pt x="41" y="16"/>
                  </a:lnTo>
                  <a:lnTo>
                    <a:pt x="36" y="17"/>
                  </a:lnTo>
                  <a:lnTo>
                    <a:pt x="33" y="17"/>
                  </a:lnTo>
                  <a:lnTo>
                    <a:pt x="29" y="18"/>
                  </a:lnTo>
                  <a:lnTo>
                    <a:pt x="25" y="20"/>
                  </a:lnTo>
                  <a:lnTo>
                    <a:pt x="22" y="21"/>
                  </a:lnTo>
                  <a:lnTo>
                    <a:pt x="19" y="22"/>
                  </a:lnTo>
                  <a:lnTo>
                    <a:pt x="17" y="23"/>
                  </a:lnTo>
                  <a:lnTo>
                    <a:pt x="15" y="24"/>
                  </a:lnTo>
                  <a:lnTo>
                    <a:pt x="13" y="26"/>
                  </a:lnTo>
                  <a:lnTo>
                    <a:pt x="11" y="27"/>
                  </a:lnTo>
                  <a:lnTo>
                    <a:pt x="10" y="28"/>
                  </a:lnTo>
                  <a:lnTo>
                    <a:pt x="7" y="30"/>
                  </a:lnTo>
                  <a:lnTo>
                    <a:pt x="6" y="32"/>
                  </a:lnTo>
                  <a:lnTo>
                    <a:pt x="5" y="34"/>
                  </a:lnTo>
                  <a:lnTo>
                    <a:pt x="4" y="36"/>
                  </a:lnTo>
                  <a:lnTo>
                    <a:pt x="3" y="38"/>
                  </a:lnTo>
                  <a:lnTo>
                    <a:pt x="1" y="40"/>
                  </a:lnTo>
                  <a:lnTo>
                    <a:pt x="1" y="42"/>
                  </a:lnTo>
                  <a:lnTo>
                    <a:pt x="0" y="45"/>
                  </a:lnTo>
                  <a:lnTo>
                    <a:pt x="0" y="47"/>
                  </a:lnTo>
                  <a:lnTo>
                    <a:pt x="0" y="50"/>
                  </a:lnTo>
                  <a:lnTo>
                    <a:pt x="0" y="52"/>
                  </a:lnTo>
                  <a:lnTo>
                    <a:pt x="0" y="56"/>
                  </a:lnTo>
                  <a:lnTo>
                    <a:pt x="0" y="59"/>
                  </a:lnTo>
                  <a:lnTo>
                    <a:pt x="1" y="62"/>
                  </a:lnTo>
                  <a:lnTo>
                    <a:pt x="3" y="65"/>
                  </a:lnTo>
                  <a:lnTo>
                    <a:pt x="4" y="68"/>
                  </a:lnTo>
                  <a:lnTo>
                    <a:pt x="6" y="71"/>
                  </a:lnTo>
                  <a:lnTo>
                    <a:pt x="9" y="74"/>
                  </a:lnTo>
                  <a:lnTo>
                    <a:pt x="11" y="76"/>
                  </a:lnTo>
                  <a:lnTo>
                    <a:pt x="13" y="78"/>
                  </a:lnTo>
                  <a:lnTo>
                    <a:pt x="17" y="81"/>
                  </a:lnTo>
                  <a:lnTo>
                    <a:pt x="21" y="82"/>
                  </a:lnTo>
                  <a:lnTo>
                    <a:pt x="25" y="83"/>
                  </a:lnTo>
                  <a:lnTo>
                    <a:pt x="29" y="84"/>
                  </a:lnTo>
                  <a:lnTo>
                    <a:pt x="34" y="86"/>
                  </a:lnTo>
                  <a:lnTo>
                    <a:pt x="39" y="86"/>
                  </a:lnTo>
                  <a:lnTo>
                    <a:pt x="45" y="87"/>
                  </a:lnTo>
                  <a:lnTo>
                    <a:pt x="49" y="86"/>
                  </a:lnTo>
                  <a:lnTo>
                    <a:pt x="54" y="86"/>
                  </a:lnTo>
                  <a:lnTo>
                    <a:pt x="59" y="84"/>
                  </a:lnTo>
                  <a:lnTo>
                    <a:pt x="64" y="84"/>
                  </a:lnTo>
                  <a:lnTo>
                    <a:pt x="69" y="82"/>
                  </a:lnTo>
                  <a:lnTo>
                    <a:pt x="73" y="81"/>
                  </a:lnTo>
                  <a:lnTo>
                    <a:pt x="78" y="80"/>
                  </a:lnTo>
                  <a:lnTo>
                    <a:pt x="82" y="77"/>
                  </a:lnTo>
                  <a:lnTo>
                    <a:pt x="87" y="75"/>
                  </a:lnTo>
                  <a:lnTo>
                    <a:pt x="90" y="71"/>
                  </a:lnTo>
                  <a:lnTo>
                    <a:pt x="94" y="69"/>
                  </a:lnTo>
                  <a:lnTo>
                    <a:pt x="97" y="65"/>
                  </a:lnTo>
                  <a:lnTo>
                    <a:pt x="100" y="63"/>
                  </a:lnTo>
                  <a:lnTo>
                    <a:pt x="102" y="59"/>
                  </a:lnTo>
                  <a:lnTo>
                    <a:pt x="105" y="56"/>
                  </a:lnTo>
                  <a:lnTo>
                    <a:pt x="107" y="51"/>
                  </a:lnTo>
                  <a:lnTo>
                    <a:pt x="108" y="47"/>
                  </a:lnTo>
                  <a:lnTo>
                    <a:pt x="109" y="44"/>
                  </a:lnTo>
                  <a:lnTo>
                    <a:pt x="111" y="40"/>
                  </a:lnTo>
                  <a:lnTo>
                    <a:pt x="112" y="35"/>
                  </a:lnTo>
                  <a:lnTo>
                    <a:pt x="112" y="30"/>
                  </a:lnTo>
                  <a:lnTo>
                    <a:pt x="113" y="26"/>
                  </a:lnTo>
                  <a:lnTo>
                    <a:pt x="113" y="20"/>
                  </a:lnTo>
                  <a:lnTo>
                    <a:pt x="113" y="14"/>
                  </a:lnTo>
                  <a:lnTo>
                    <a:pt x="113" y="0"/>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49" name="Google Shape;1449;p110"/>
            <p:cNvSpPr/>
            <p:nvPr/>
          </p:nvSpPr>
          <p:spPr>
            <a:xfrm>
              <a:off x="3122" y="1128"/>
              <a:ext cx="21" cy="60"/>
            </a:xfrm>
            <a:custGeom>
              <a:avLst/>
              <a:gdLst/>
              <a:ahLst/>
              <a:cxnLst/>
              <a:rect l="l" t="t" r="r" b="b"/>
              <a:pathLst>
                <a:path w="108" h="300" extrusionOk="0">
                  <a:moveTo>
                    <a:pt x="102" y="264"/>
                  </a:moveTo>
                  <a:lnTo>
                    <a:pt x="108" y="297"/>
                  </a:lnTo>
                  <a:lnTo>
                    <a:pt x="105" y="298"/>
                  </a:lnTo>
                  <a:lnTo>
                    <a:pt x="100" y="299"/>
                  </a:lnTo>
                  <a:lnTo>
                    <a:pt x="96" y="299"/>
                  </a:lnTo>
                  <a:lnTo>
                    <a:pt x="93" y="299"/>
                  </a:lnTo>
                  <a:lnTo>
                    <a:pt x="89" y="300"/>
                  </a:lnTo>
                  <a:lnTo>
                    <a:pt x="87" y="300"/>
                  </a:lnTo>
                  <a:lnTo>
                    <a:pt x="83" y="300"/>
                  </a:lnTo>
                  <a:lnTo>
                    <a:pt x="80" y="300"/>
                  </a:lnTo>
                  <a:lnTo>
                    <a:pt x="75" y="300"/>
                  </a:lnTo>
                  <a:lnTo>
                    <a:pt x="70" y="300"/>
                  </a:lnTo>
                  <a:lnTo>
                    <a:pt x="66" y="299"/>
                  </a:lnTo>
                  <a:lnTo>
                    <a:pt x="62" y="299"/>
                  </a:lnTo>
                  <a:lnTo>
                    <a:pt x="58" y="298"/>
                  </a:lnTo>
                  <a:lnTo>
                    <a:pt x="54" y="297"/>
                  </a:lnTo>
                  <a:lnTo>
                    <a:pt x="52" y="295"/>
                  </a:lnTo>
                  <a:lnTo>
                    <a:pt x="48" y="294"/>
                  </a:lnTo>
                  <a:lnTo>
                    <a:pt x="46" y="292"/>
                  </a:lnTo>
                  <a:lnTo>
                    <a:pt x="44" y="291"/>
                  </a:lnTo>
                  <a:lnTo>
                    <a:pt x="41" y="288"/>
                  </a:lnTo>
                  <a:lnTo>
                    <a:pt x="39" y="287"/>
                  </a:lnTo>
                  <a:lnTo>
                    <a:pt x="38" y="285"/>
                  </a:lnTo>
                  <a:lnTo>
                    <a:pt x="35" y="282"/>
                  </a:lnTo>
                  <a:lnTo>
                    <a:pt x="34" y="280"/>
                  </a:lnTo>
                  <a:lnTo>
                    <a:pt x="33" y="277"/>
                  </a:lnTo>
                  <a:lnTo>
                    <a:pt x="32" y="274"/>
                  </a:lnTo>
                  <a:lnTo>
                    <a:pt x="30" y="270"/>
                  </a:lnTo>
                  <a:lnTo>
                    <a:pt x="30" y="265"/>
                  </a:lnTo>
                  <a:lnTo>
                    <a:pt x="29" y="261"/>
                  </a:lnTo>
                  <a:lnTo>
                    <a:pt x="29" y="255"/>
                  </a:lnTo>
                  <a:lnTo>
                    <a:pt x="28" y="249"/>
                  </a:lnTo>
                  <a:lnTo>
                    <a:pt x="28" y="241"/>
                  </a:lnTo>
                  <a:lnTo>
                    <a:pt x="28" y="233"/>
                  </a:lnTo>
                  <a:lnTo>
                    <a:pt x="28" y="107"/>
                  </a:lnTo>
                  <a:lnTo>
                    <a:pt x="0" y="107"/>
                  </a:lnTo>
                  <a:lnTo>
                    <a:pt x="0" y="77"/>
                  </a:lnTo>
                  <a:lnTo>
                    <a:pt x="28" y="77"/>
                  </a:lnTo>
                  <a:lnTo>
                    <a:pt x="28" y="23"/>
                  </a:lnTo>
                  <a:lnTo>
                    <a:pt x="65" y="0"/>
                  </a:lnTo>
                  <a:lnTo>
                    <a:pt x="65" y="77"/>
                  </a:lnTo>
                  <a:lnTo>
                    <a:pt x="102" y="77"/>
                  </a:lnTo>
                  <a:lnTo>
                    <a:pt x="102" y="107"/>
                  </a:lnTo>
                  <a:lnTo>
                    <a:pt x="65" y="107"/>
                  </a:lnTo>
                  <a:lnTo>
                    <a:pt x="65" y="235"/>
                  </a:lnTo>
                  <a:lnTo>
                    <a:pt x="65" y="239"/>
                  </a:lnTo>
                  <a:lnTo>
                    <a:pt x="65" y="243"/>
                  </a:lnTo>
                  <a:lnTo>
                    <a:pt x="65" y="245"/>
                  </a:lnTo>
                  <a:lnTo>
                    <a:pt x="65" y="249"/>
                  </a:lnTo>
                  <a:lnTo>
                    <a:pt x="66" y="251"/>
                  </a:lnTo>
                  <a:lnTo>
                    <a:pt x="66" y="252"/>
                  </a:lnTo>
                  <a:lnTo>
                    <a:pt x="66" y="255"/>
                  </a:lnTo>
                  <a:lnTo>
                    <a:pt x="68" y="256"/>
                  </a:lnTo>
                  <a:lnTo>
                    <a:pt x="68" y="257"/>
                  </a:lnTo>
                  <a:lnTo>
                    <a:pt x="69" y="258"/>
                  </a:lnTo>
                  <a:lnTo>
                    <a:pt x="70" y="259"/>
                  </a:lnTo>
                  <a:lnTo>
                    <a:pt x="71" y="261"/>
                  </a:lnTo>
                  <a:lnTo>
                    <a:pt x="71" y="262"/>
                  </a:lnTo>
                  <a:lnTo>
                    <a:pt x="72" y="262"/>
                  </a:lnTo>
                  <a:lnTo>
                    <a:pt x="74" y="263"/>
                  </a:lnTo>
                  <a:lnTo>
                    <a:pt x="75" y="263"/>
                  </a:lnTo>
                  <a:lnTo>
                    <a:pt x="76" y="264"/>
                  </a:lnTo>
                  <a:lnTo>
                    <a:pt x="77" y="264"/>
                  </a:lnTo>
                  <a:lnTo>
                    <a:pt x="80" y="265"/>
                  </a:lnTo>
                  <a:lnTo>
                    <a:pt x="81" y="265"/>
                  </a:lnTo>
                  <a:lnTo>
                    <a:pt x="82" y="265"/>
                  </a:lnTo>
                  <a:lnTo>
                    <a:pt x="84" y="265"/>
                  </a:lnTo>
                  <a:lnTo>
                    <a:pt x="87" y="265"/>
                  </a:lnTo>
                  <a:lnTo>
                    <a:pt x="88" y="265"/>
                  </a:lnTo>
                  <a:lnTo>
                    <a:pt x="89" y="265"/>
                  </a:lnTo>
                  <a:lnTo>
                    <a:pt x="92" y="265"/>
                  </a:lnTo>
                  <a:lnTo>
                    <a:pt x="94" y="265"/>
                  </a:lnTo>
                  <a:lnTo>
                    <a:pt x="95" y="265"/>
                  </a:lnTo>
                  <a:lnTo>
                    <a:pt x="98" y="264"/>
                  </a:lnTo>
                  <a:lnTo>
                    <a:pt x="100" y="264"/>
                  </a:lnTo>
                  <a:lnTo>
                    <a:pt x="102" y="26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50" name="Google Shape;1450;p110"/>
            <p:cNvSpPr/>
            <p:nvPr/>
          </p:nvSpPr>
          <p:spPr>
            <a:xfrm>
              <a:off x="3150" y="1127"/>
              <a:ext cx="7" cy="8"/>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451" name="Google Shape;1451;p110"/>
            <p:cNvSpPr/>
            <p:nvPr/>
          </p:nvSpPr>
          <p:spPr>
            <a:xfrm>
              <a:off x="3150" y="1143"/>
              <a:ext cx="7" cy="44"/>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452" name="Google Shape;1452;p110"/>
            <p:cNvSpPr/>
            <p:nvPr/>
          </p:nvSpPr>
          <p:spPr>
            <a:xfrm>
              <a:off x="3166" y="1142"/>
              <a:ext cx="41" cy="46"/>
            </a:xfrm>
            <a:custGeom>
              <a:avLst/>
              <a:gdLst/>
              <a:ahLst/>
              <a:cxnLst/>
              <a:rect l="l" t="t" r="r" b="b"/>
              <a:pathLst>
                <a:path w="205" h="231" extrusionOk="0">
                  <a:moveTo>
                    <a:pt x="0" y="115"/>
                  </a:moveTo>
                  <a:lnTo>
                    <a:pt x="0" y="101"/>
                  </a:lnTo>
                  <a:lnTo>
                    <a:pt x="1" y="87"/>
                  </a:lnTo>
                  <a:lnTo>
                    <a:pt x="5" y="75"/>
                  </a:lnTo>
                  <a:lnTo>
                    <a:pt x="8" y="63"/>
                  </a:lnTo>
                  <a:lnTo>
                    <a:pt x="13" y="52"/>
                  </a:lnTo>
                  <a:lnTo>
                    <a:pt x="19" y="42"/>
                  </a:lnTo>
                  <a:lnTo>
                    <a:pt x="25" y="33"/>
                  </a:lnTo>
                  <a:lnTo>
                    <a:pt x="34" y="26"/>
                  </a:lnTo>
                  <a:lnTo>
                    <a:pt x="41" y="20"/>
                  </a:lnTo>
                  <a:lnTo>
                    <a:pt x="48" y="15"/>
                  </a:lnTo>
                  <a:lnTo>
                    <a:pt x="56" y="10"/>
                  </a:lnTo>
                  <a:lnTo>
                    <a:pt x="65" y="6"/>
                  </a:lnTo>
                  <a:lnTo>
                    <a:pt x="73" y="4"/>
                  </a:lnTo>
                  <a:lnTo>
                    <a:pt x="83" y="3"/>
                  </a:lnTo>
                  <a:lnTo>
                    <a:pt x="92" y="2"/>
                  </a:lnTo>
                  <a:lnTo>
                    <a:pt x="103" y="0"/>
                  </a:lnTo>
                  <a:lnTo>
                    <a:pt x="114" y="2"/>
                  </a:lnTo>
                  <a:lnTo>
                    <a:pt x="125" y="3"/>
                  </a:lnTo>
                  <a:lnTo>
                    <a:pt x="134" y="5"/>
                  </a:lnTo>
                  <a:lnTo>
                    <a:pt x="144" y="9"/>
                  </a:lnTo>
                  <a:lnTo>
                    <a:pt x="152" y="12"/>
                  </a:lnTo>
                  <a:lnTo>
                    <a:pt x="161" y="17"/>
                  </a:lnTo>
                  <a:lnTo>
                    <a:pt x="169" y="23"/>
                  </a:lnTo>
                  <a:lnTo>
                    <a:pt x="176" y="30"/>
                  </a:lnTo>
                  <a:lnTo>
                    <a:pt x="184" y="39"/>
                  </a:lnTo>
                  <a:lnTo>
                    <a:pt x="190" y="47"/>
                  </a:lnTo>
                  <a:lnTo>
                    <a:pt x="194" y="55"/>
                  </a:lnTo>
                  <a:lnTo>
                    <a:pt x="198" y="66"/>
                  </a:lnTo>
                  <a:lnTo>
                    <a:pt x="202" y="76"/>
                  </a:lnTo>
                  <a:lnTo>
                    <a:pt x="204" y="88"/>
                  </a:lnTo>
                  <a:lnTo>
                    <a:pt x="205" y="100"/>
                  </a:lnTo>
                  <a:lnTo>
                    <a:pt x="205" y="112"/>
                  </a:lnTo>
                  <a:lnTo>
                    <a:pt x="205" y="123"/>
                  </a:lnTo>
                  <a:lnTo>
                    <a:pt x="205" y="132"/>
                  </a:lnTo>
                  <a:lnTo>
                    <a:pt x="204" y="142"/>
                  </a:lnTo>
                  <a:lnTo>
                    <a:pt x="203" y="150"/>
                  </a:lnTo>
                  <a:lnTo>
                    <a:pt x="200" y="159"/>
                  </a:lnTo>
                  <a:lnTo>
                    <a:pt x="198" y="166"/>
                  </a:lnTo>
                  <a:lnTo>
                    <a:pt x="196" y="173"/>
                  </a:lnTo>
                  <a:lnTo>
                    <a:pt x="193" y="179"/>
                  </a:lnTo>
                  <a:lnTo>
                    <a:pt x="190" y="185"/>
                  </a:lnTo>
                  <a:lnTo>
                    <a:pt x="186" y="191"/>
                  </a:lnTo>
                  <a:lnTo>
                    <a:pt x="181" y="196"/>
                  </a:lnTo>
                  <a:lnTo>
                    <a:pt x="178" y="201"/>
                  </a:lnTo>
                  <a:lnTo>
                    <a:pt x="173" y="205"/>
                  </a:lnTo>
                  <a:lnTo>
                    <a:pt x="167" y="209"/>
                  </a:lnTo>
                  <a:lnTo>
                    <a:pt x="162" y="214"/>
                  </a:lnTo>
                  <a:lnTo>
                    <a:pt x="156" y="217"/>
                  </a:lnTo>
                  <a:lnTo>
                    <a:pt x="150" y="220"/>
                  </a:lnTo>
                  <a:lnTo>
                    <a:pt x="143" y="223"/>
                  </a:lnTo>
                  <a:lnTo>
                    <a:pt x="137" y="225"/>
                  </a:lnTo>
                  <a:lnTo>
                    <a:pt x="131" y="227"/>
                  </a:lnTo>
                  <a:lnTo>
                    <a:pt x="124" y="228"/>
                  </a:lnTo>
                  <a:lnTo>
                    <a:pt x="116" y="229"/>
                  </a:lnTo>
                  <a:lnTo>
                    <a:pt x="109" y="231"/>
                  </a:lnTo>
                  <a:lnTo>
                    <a:pt x="103" y="231"/>
                  </a:lnTo>
                  <a:lnTo>
                    <a:pt x="91" y="229"/>
                  </a:lnTo>
                  <a:lnTo>
                    <a:pt x="80" y="228"/>
                  </a:lnTo>
                  <a:lnTo>
                    <a:pt x="71" y="226"/>
                  </a:lnTo>
                  <a:lnTo>
                    <a:pt x="61" y="223"/>
                  </a:lnTo>
                  <a:lnTo>
                    <a:pt x="52" y="219"/>
                  </a:lnTo>
                  <a:lnTo>
                    <a:pt x="43" y="214"/>
                  </a:lnTo>
                  <a:lnTo>
                    <a:pt x="35" y="208"/>
                  </a:lnTo>
                  <a:lnTo>
                    <a:pt x="28" y="201"/>
                  </a:lnTo>
                  <a:lnTo>
                    <a:pt x="22" y="193"/>
                  </a:lnTo>
                  <a:lnTo>
                    <a:pt x="16" y="184"/>
                  </a:lnTo>
                  <a:lnTo>
                    <a:pt x="11" y="175"/>
                  </a:lnTo>
                  <a:lnTo>
                    <a:pt x="7" y="165"/>
                  </a:lnTo>
                  <a:lnTo>
                    <a:pt x="4" y="154"/>
                  </a:lnTo>
                  <a:lnTo>
                    <a:pt x="1" y="142"/>
                  </a:lnTo>
                  <a:lnTo>
                    <a:pt x="0" y="129"/>
                  </a:lnTo>
                  <a:lnTo>
                    <a:pt x="0" y="115"/>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53" name="Google Shape;1453;p110"/>
            <p:cNvSpPr/>
            <p:nvPr/>
          </p:nvSpPr>
          <p:spPr>
            <a:xfrm>
              <a:off x="3173" y="1149"/>
              <a:ext cx="26" cy="33"/>
            </a:xfrm>
            <a:custGeom>
              <a:avLst/>
              <a:gdLst/>
              <a:ahLst/>
              <a:cxnLst/>
              <a:rect l="l" t="t" r="r" b="b"/>
              <a:pathLst>
                <a:path w="129" h="167" extrusionOk="0">
                  <a:moveTo>
                    <a:pt x="0" y="83"/>
                  </a:moveTo>
                  <a:lnTo>
                    <a:pt x="0" y="94"/>
                  </a:lnTo>
                  <a:lnTo>
                    <a:pt x="0" y="104"/>
                  </a:lnTo>
                  <a:lnTo>
                    <a:pt x="3" y="112"/>
                  </a:lnTo>
                  <a:lnTo>
                    <a:pt x="4" y="121"/>
                  </a:lnTo>
                  <a:lnTo>
                    <a:pt x="8" y="128"/>
                  </a:lnTo>
                  <a:lnTo>
                    <a:pt x="10" y="135"/>
                  </a:lnTo>
                  <a:lnTo>
                    <a:pt x="14" y="141"/>
                  </a:lnTo>
                  <a:lnTo>
                    <a:pt x="18" y="147"/>
                  </a:lnTo>
                  <a:lnTo>
                    <a:pt x="23" y="152"/>
                  </a:lnTo>
                  <a:lnTo>
                    <a:pt x="28" y="155"/>
                  </a:lnTo>
                  <a:lnTo>
                    <a:pt x="34" y="160"/>
                  </a:lnTo>
                  <a:lnTo>
                    <a:pt x="39" y="163"/>
                  </a:lnTo>
                  <a:lnTo>
                    <a:pt x="45" y="165"/>
                  </a:lnTo>
                  <a:lnTo>
                    <a:pt x="51" y="166"/>
                  </a:lnTo>
                  <a:lnTo>
                    <a:pt x="58" y="167"/>
                  </a:lnTo>
                  <a:lnTo>
                    <a:pt x="65" y="167"/>
                  </a:lnTo>
                  <a:lnTo>
                    <a:pt x="71" y="167"/>
                  </a:lnTo>
                  <a:lnTo>
                    <a:pt x="78" y="166"/>
                  </a:lnTo>
                  <a:lnTo>
                    <a:pt x="84" y="165"/>
                  </a:lnTo>
                  <a:lnTo>
                    <a:pt x="90" y="163"/>
                  </a:lnTo>
                  <a:lnTo>
                    <a:pt x="95" y="159"/>
                  </a:lnTo>
                  <a:lnTo>
                    <a:pt x="101" y="155"/>
                  </a:lnTo>
                  <a:lnTo>
                    <a:pt x="106" y="152"/>
                  </a:lnTo>
                  <a:lnTo>
                    <a:pt x="111" y="147"/>
                  </a:lnTo>
                  <a:lnTo>
                    <a:pt x="116" y="141"/>
                  </a:lnTo>
                  <a:lnTo>
                    <a:pt x="119" y="135"/>
                  </a:lnTo>
                  <a:lnTo>
                    <a:pt x="122" y="128"/>
                  </a:lnTo>
                  <a:lnTo>
                    <a:pt x="125" y="121"/>
                  </a:lnTo>
                  <a:lnTo>
                    <a:pt x="126" y="112"/>
                  </a:lnTo>
                  <a:lnTo>
                    <a:pt x="128" y="103"/>
                  </a:lnTo>
                  <a:lnTo>
                    <a:pt x="129" y="93"/>
                  </a:lnTo>
                  <a:lnTo>
                    <a:pt x="129" y="82"/>
                  </a:lnTo>
                  <a:lnTo>
                    <a:pt x="129" y="73"/>
                  </a:lnTo>
                  <a:lnTo>
                    <a:pt x="128" y="63"/>
                  </a:lnTo>
                  <a:lnTo>
                    <a:pt x="126" y="55"/>
                  </a:lnTo>
                  <a:lnTo>
                    <a:pt x="125" y="46"/>
                  </a:lnTo>
                  <a:lnTo>
                    <a:pt x="122" y="39"/>
                  </a:lnTo>
                  <a:lnTo>
                    <a:pt x="119" y="32"/>
                  </a:lnTo>
                  <a:lnTo>
                    <a:pt x="116" y="26"/>
                  </a:lnTo>
                  <a:lnTo>
                    <a:pt x="111" y="21"/>
                  </a:lnTo>
                  <a:lnTo>
                    <a:pt x="106" y="15"/>
                  </a:lnTo>
                  <a:lnTo>
                    <a:pt x="101" y="12"/>
                  </a:lnTo>
                  <a:lnTo>
                    <a:pt x="95" y="8"/>
                  </a:lnTo>
                  <a:lnTo>
                    <a:pt x="90" y="4"/>
                  </a:lnTo>
                  <a:lnTo>
                    <a:pt x="84" y="3"/>
                  </a:lnTo>
                  <a:lnTo>
                    <a:pt x="78" y="1"/>
                  </a:lnTo>
                  <a:lnTo>
                    <a:pt x="71" y="0"/>
                  </a:lnTo>
                  <a:lnTo>
                    <a:pt x="65" y="0"/>
                  </a:lnTo>
                  <a:lnTo>
                    <a:pt x="58" y="0"/>
                  </a:lnTo>
                  <a:lnTo>
                    <a:pt x="51" y="1"/>
                  </a:lnTo>
                  <a:lnTo>
                    <a:pt x="45" y="3"/>
                  </a:lnTo>
                  <a:lnTo>
                    <a:pt x="39" y="4"/>
                  </a:lnTo>
                  <a:lnTo>
                    <a:pt x="34" y="8"/>
                  </a:lnTo>
                  <a:lnTo>
                    <a:pt x="28" y="12"/>
                  </a:lnTo>
                  <a:lnTo>
                    <a:pt x="23" y="15"/>
                  </a:lnTo>
                  <a:lnTo>
                    <a:pt x="18" y="20"/>
                  </a:lnTo>
                  <a:lnTo>
                    <a:pt x="14" y="26"/>
                  </a:lnTo>
                  <a:lnTo>
                    <a:pt x="10" y="32"/>
                  </a:lnTo>
                  <a:lnTo>
                    <a:pt x="8" y="39"/>
                  </a:lnTo>
                  <a:lnTo>
                    <a:pt x="4" y="46"/>
                  </a:lnTo>
                  <a:lnTo>
                    <a:pt x="3" y="55"/>
                  </a:lnTo>
                  <a:lnTo>
                    <a:pt x="0" y="64"/>
                  </a:lnTo>
                  <a:lnTo>
                    <a:pt x="0" y="74"/>
                  </a:lnTo>
                  <a:lnTo>
                    <a:pt x="0" y="8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54" name="Google Shape;1454;p110"/>
            <p:cNvSpPr/>
            <p:nvPr/>
          </p:nvSpPr>
          <p:spPr>
            <a:xfrm>
              <a:off x="3216" y="1142"/>
              <a:ext cx="35" cy="45"/>
            </a:xfrm>
            <a:custGeom>
              <a:avLst/>
              <a:gdLst/>
              <a:ahLst/>
              <a:cxnLst/>
              <a:rect l="l" t="t" r="r" b="b"/>
              <a:pathLst>
                <a:path w="178" h="226" extrusionOk="0">
                  <a:moveTo>
                    <a:pt x="0" y="226"/>
                  </a:moveTo>
                  <a:lnTo>
                    <a:pt x="0" y="5"/>
                  </a:lnTo>
                  <a:lnTo>
                    <a:pt x="33" y="5"/>
                  </a:lnTo>
                  <a:lnTo>
                    <a:pt x="33" y="38"/>
                  </a:lnTo>
                  <a:lnTo>
                    <a:pt x="39" y="28"/>
                  </a:lnTo>
                  <a:lnTo>
                    <a:pt x="46" y="21"/>
                  </a:lnTo>
                  <a:lnTo>
                    <a:pt x="54" y="15"/>
                  </a:lnTo>
                  <a:lnTo>
                    <a:pt x="62" y="10"/>
                  </a:lnTo>
                  <a:lnTo>
                    <a:pt x="72" y="6"/>
                  </a:lnTo>
                  <a:lnTo>
                    <a:pt x="81" y="3"/>
                  </a:lnTo>
                  <a:lnTo>
                    <a:pt x="92" y="2"/>
                  </a:lnTo>
                  <a:lnTo>
                    <a:pt x="103" y="0"/>
                  </a:lnTo>
                  <a:lnTo>
                    <a:pt x="108" y="0"/>
                  </a:lnTo>
                  <a:lnTo>
                    <a:pt x="112" y="2"/>
                  </a:lnTo>
                  <a:lnTo>
                    <a:pt x="117" y="2"/>
                  </a:lnTo>
                  <a:lnTo>
                    <a:pt x="122" y="3"/>
                  </a:lnTo>
                  <a:lnTo>
                    <a:pt x="127" y="4"/>
                  </a:lnTo>
                  <a:lnTo>
                    <a:pt x="130" y="5"/>
                  </a:lnTo>
                  <a:lnTo>
                    <a:pt x="135" y="6"/>
                  </a:lnTo>
                  <a:lnTo>
                    <a:pt x="139" y="8"/>
                  </a:lnTo>
                  <a:lnTo>
                    <a:pt x="144" y="10"/>
                  </a:lnTo>
                  <a:lnTo>
                    <a:pt x="147" y="11"/>
                  </a:lnTo>
                  <a:lnTo>
                    <a:pt x="151" y="14"/>
                  </a:lnTo>
                  <a:lnTo>
                    <a:pt x="154" y="16"/>
                  </a:lnTo>
                  <a:lnTo>
                    <a:pt x="157" y="18"/>
                  </a:lnTo>
                  <a:lnTo>
                    <a:pt x="159" y="21"/>
                  </a:lnTo>
                  <a:lnTo>
                    <a:pt x="162" y="24"/>
                  </a:lnTo>
                  <a:lnTo>
                    <a:pt x="164" y="27"/>
                  </a:lnTo>
                  <a:lnTo>
                    <a:pt x="166" y="29"/>
                  </a:lnTo>
                  <a:lnTo>
                    <a:pt x="168" y="33"/>
                  </a:lnTo>
                  <a:lnTo>
                    <a:pt x="170" y="36"/>
                  </a:lnTo>
                  <a:lnTo>
                    <a:pt x="171" y="39"/>
                  </a:lnTo>
                  <a:lnTo>
                    <a:pt x="172" y="42"/>
                  </a:lnTo>
                  <a:lnTo>
                    <a:pt x="174" y="46"/>
                  </a:lnTo>
                  <a:lnTo>
                    <a:pt x="175" y="51"/>
                  </a:lnTo>
                  <a:lnTo>
                    <a:pt x="176" y="54"/>
                  </a:lnTo>
                  <a:lnTo>
                    <a:pt x="176" y="57"/>
                  </a:lnTo>
                  <a:lnTo>
                    <a:pt x="177" y="60"/>
                  </a:lnTo>
                  <a:lnTo>
                    <a:pt x="177" y="64"/>
                  </a:lnTo>
                  <a:lnTo>
                    <a:pt x="177" y="69"/>
                  </a:lnTo>
                  <a:lnTo>
                    <a:pt x="177" y="73"/>
                  </a:lnTo>
                  <a:lnTo>
                    <a:pt x="177" y="78"/>
                  </a:lnTo>
                  <a:lnTo>
                    <a:pt x="178" y="84"/>
                  </a:lnTo>
                  <a:lnTo>
                    <a:pt x="178" y="90"/>
                  </a:lnTo>
                  <a:lnTo>
                    <a:pt x="178" y="226"/>
                  </a:lnTo>
                  <a:lnTo>
                    <a:pt x="140" y="226"/>
                  </a:lnTo>
                  <a:lnTo>
                    <a:pt x="140" y="91"/>
                  </a:lnTo>
                  <a:lnTo>
                    <a:pt x="140" y="87"/>
                  </a:lnTo>
                  <a:lnTo>
                    <a:pt x="140" y="81"/>
                  </a:lnTo>
                  <a:lnTo>
                    <a:pt x="140" y="76"/>
                  </a:lnTo>
                  <a:lnTo>
                    <a:pt x="140" y="72"/>
                  </a:lnTo>
                  <a:lnTo>
                    <a:pt x="139" y="67"/>
                  </a:lnTo>
                  <a:lnTo>
                    <a:pt x="138" y="64"/>
                  </a:lnTo>
                  <a:lnTo>
                    <a:pt x="138" y="60"/>
                  </a:lnTo>
                  <a:lnTo>
                    <a:pt x="136" y="58"/>
                  </a:lnTo>
                  <a:lnTo>
                    <a:pt x="135" y="55"/>
                  </a:lnTo>
                  <a:lnTo>
                    <a:pt x="134" y="52"/>
                  </a:lnTo>
                  <a:lnTo>
                    <a:pt x="132" y="49"/>
                  </a:lnTo>
                  <a:lnTo>
                    <a:pt x="130" y="47"/>
                  </a:lnTo>
                  <a:lnTo>
                    <a:pt x="128" y="46"/>
                  </a:lnTo>
                  <a:lnTo>
                    <a:pt x="126" y="44"/>
                  </a:lnTo>
                  <a:lnTo>
                    <a:pt x="123" y="41"/>
                  </a:lnTo>
                  <a:lnTo>
                    <a:pt x="121" y="40"/>
                  </a:lnTo>
                  <a:lnTo>
                    <a:pt x="118" y="39"/>
                  </a:lnTo>
                  <a:lnTo>
                    <a:pt x="115" y="36"/>
                  </a:lnTo>
                  <a:lnTo>
                    <a:pt x="112" y="35"/>
                  </a:lnTo>
                  <a:lnTo>
                    <a:pt x="109" y="35"/>
                  </a:lnTo>
                  <a:lnTo>
                    <a:pt x="105" y="34"/>
                  </a:lnTo>
                  <a:lnTo>
                    <a:pt x="102" y="34"/>
                  </a:lnTo>
                  <a:lnTo>
                    <a:pt x="98" y="33"/>
                  </a:lnTo>
                  <a:lnTo>
                    <a:pt x="94" y="33"/>
                  </a:lnTo>
                  <a:lnTo>
                    <a:pt x="88" y="33"/>
                  </a:lnTo>
                  <a:lnTo>
                    <a:pt x="84" y="34"/>
                  </a:lnTo>
                  <a:lnTo>
                    <a:pt x="78" y="35"/>
                  </a:lnTo>
                  <a:lnTo>
                    <a:pt x="73" y="36"/>
                  </a:lnTo>
                  <a:lnTo>
                    <a:pt x="68" y="39"/>
                  </a:lnTo>
                  <a:lnTo>
                    <a:pt x="63" y="41"/>
                  </a:lnTo>
                  <a:lnTo>
                    <a:pt x="58" y="45"/>
                  </a:lnTo>
                  <a:lnTo>
                    <a:pt x="54" y="48"/>
                  </a:lnTo>
                  <a:lnTo>
                    <a:pt x="50" y="52"/>
                  </a:lnTo>
                  <a:lnTo>
                    <a:pt x="46" y="58"/>
                  </a:lnTo>
                  <a:lnTo>
                    <a:pt x="43" y="63"/>
                  </a:lnTo>
                  <a:lnTo>
                    <a:pt x="40" y="70"/>
                  </a:lnTo>
                  <a:lnTo>
                    <a:pt x="39" y="77"/>
                  </a:lnTo>
                  <a:lnTo>
                    <a:pt x="38" y="85"/>
                  </a:lnTo>
                  <a:lnTo>
                    <a:pt x="37" y="95"/>
                  </a:lnTo>
                  <a:lnTo>
                    <a:pt x="37" y="106"/>
                  </a:lnTo>
                  <a:lnTo>
                    <a:pt x="37" y="226"/>
                  </a:lnTo>
                  <a:lnTo>
                    <a:pt x="0" y="226"/>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55" name="Google Shape;1455;p110"/>
            <p:cNvSpPr/>
            <p:nvPr/>
          </p:nvSpPr>
          <p:spPr>
            <a:xfrm>
              <a:off x="3283" y="1142"/>
              <a:ext cx="41" cy="46"/>
            </a:xfrm>
            <a:custGeom>
              <a:avLst/>
              <a:gdLst/>
              <a:ahLst/>
              <a:cxnLst/>
              <a:rect l="l" t="t" r="r" b="b"/>
              <a:pathLst>
                <a:path w="205" h="231" extrusionOk="0">
                  <a:moveTo>
                    <a:pt x="0" y="115"/>
                  </a:moveTo>
                  <a:lnTo>
                    <a:pt x="0" y="101"/>
                  </a:lnTo>
                  <a:lnTo>
                    <a:pt x="3" y="87"/>
                  </a:lnTo>
                  <a:lnTo>
                    <a:pt x="5" y="75"/>
                  </a:lnTo>
                  <a:lnTo>
                    <a:pt x="9" y="63"/>
                  </a:lnTo>
                  <a:lnTo>
                    <a:pt x="13" y="52"/>
                  </a:lnTo>
                  <a:lnTo>
                    <a:pt x="19" y="42"/>
                  </a:lnTo>
                  <a:lnTo>
                    <a:pt x="25" y="33"/>
                  </a:lnTo>
                  <a:lnTo>
                    <a:pt x="34" y="26"/>
                  </a:lnTo>
                  <a:lnTo>
                    <a:pt x="41" y="20"/>
                  </a:lnTo>
                  <a:lnTo>
                    <a:pt x="49" y="15"/>
                  </a:lnTo>
                  <a:lnTo>
                    <a:pt x="57" y="10"/>
                  </a:lnTo>
                  <a:lnTo>
                    <a:pt x="65" y="6"/>
                  </a:lnTo>
                  <a:lnTo>
                    <a:pt x="75" y="4"/>
                  </a:lnTo>
                  <a:lnTo>
                    <a:pt x="83" y="3"/>
                  </a:lnTo>
                  <a:lnTo>
                    <a:pt x="93" y="2"/>
                  </a:lnTo>
                  <a:lnTo>
                    <a:pt x="103" y="0"/>
                  </a:lnTo>
                  <a:lnTo>
                    <a:pt x="114" y="2"/>
                  </a:lnTo>
                  <a:lnTo>
                    <a:pt x="125" y="3"/>
                  </a:lnTo>
                  <a:lnTo>
                    <a:pt x="135" y="5"/>
                  </a:lnTo>
                  <a:lnTo>
                    <a:pt x="144" y="9"/>
                  </a:lnTo>
                  <a:lnTo>
                    <a:pt x="154" y="12"/>
                  </a:lnTo>
                  <a:lnTo>
                    <a:pt x="162" y="17"/>
                  </a:lnTo>
                  <a:lnTo>
                    <a:pt x="169" y="23"/>
                  </a:lnTo>
                  <a:lnTo>
                    <a:pt x="178" y="30"/>
                  </a:lnTo>
                  <a:lnTo>
                    <a:pt x="184" y="39"/>
                  </a:lnTo>
                  <a:lnTo>
                    <a:pt x="190" y="47"/>
                  </a:lnTo>
                  <a:lnTo>
                    <a:pt x="195" y="55"/>
                  </a:lnTo>
                  <a:lnTo>
                    <a:pt x="199" y="66"/>
                  </a:lnTo>
                  <a:lnTo>
                    <a:pt x="202" y="76"/>
                  </a:lnTo>
                  <a:lnTo>
                    <a:pt x="204" y="88"/>
                  </a:lnTo>
                  <a:lnTo>
                    <a:pt x="205" y="100"/>
                  </a:lnTo>
                  <a:lnTo>
                    <a:pt x="205" y="112"/>
                  </a:lnTo>
                  <a:lnTo>
                    <a:pt x="205" y="123"/>
                  </a:lnTo>
                  <a:lnTo>
                    <a:pt x="205" y="132"/>
                  </a:lnTo>
                  <a:lnTo>
                    <a:pt x="204" y="142"/>
                  </a:lnTo>
                  <a:lnTo>
                    <a:pt x="203" y="150"/>
                  </a:lnTo>
                  <a:lnTo>
                    <a:pt x="201" y="159"/>
                  </a:lnTo>
                  <a:lnTo>
                    <a:pt x="199" y="166"/>
                  </a:lnTo>
                  <a:lnTo>
                    <a:pt x="196" y="173"/>
                  </a:lnTo>
                  <a:lnTo>
                    <a:pt x="193" y="179"/>
                  </a:lnTo>
                  <a:lnTo>
                    <a:pt x="190" y="185"/>
                  </a:lnTo>
                  <a:lnTo>
                    <a:pt x="186" y="191"/>
                  </a:lnTo>
                  <a:lnTo>
                    <a:pt x="183" y="196"/>
                  </a:lnTo>
                  <a:lnTo>
                    <a:pt x="178" y="201"/>
                  </a:lnTo>
                  <a:lnTo>
                    <a:pt x="173" y="205"/>
                  </a:lnTo>
                  <a:lnTo>
                    <a:pt x="168" y="209"/>
                  </a:lnTo>
                  <a:lnTo>
                    <a:pt x="162" y="214"/>
                  </a:lnTo>
                  <a:lnTo>
                    <a:pt x="156" y="217"/>
                  </a:lnTo>
                  <a:lnTo>
                    <a:pt x="150" y="220"/>
                  </a:lnTo>
                  <a:lnTo>
                    <a:pt x="144" y="223"/>
                  </a:lnTo>
                  <a:lnTo>
                    <a:pt x="137" y="225"/>
                  </a:lnTo>
                  <a:lnTo>
                    <a:pt x="131" y="227"/>
                  </a:lnTo>
                  <a:lnTo>
                    <a:pt x="124" y="228"/>
                  </a:lnTo>
                  <a:lnTo>
                    <a:pt x="118" y="229"/>
                  </a:lnTo>
                  <a:lnTo>
                    <a:pt x="111" y="231"/>
                  </a:lnTo>
                  <a:lnTo>
                    <a:pt x="103" y="231"/>
                  </a:lnTo>
                  <a:lnTo>
                    <a:pt x="91" y="229"/>
                  </a:lnTo>
                  <a:lnTo>
                    <a:pt x="81" y="228"/>
                  </a:lnTo>
                  <a:lnTo>
                    <a:pt x="71" y="226"/>
                  </a:lnTo>
                  <a:lnTo>
                    <a:pt x="61" y="223"/>
                  </a:lnTo>
                  <a:lnTo>
                    <a:pt x="52" y="219"/>
                  </a:lnTo>
                  <a:lnTo>
                    <a:pt x="43" y="214"/>
                  </a:lnTo>
                  <a:lnTo>
                    <a:pt x="36" y="208"/>
                  </a:lnTo>
                  <a:lnTo>
                    <a:pt x="29" y="201"/>
                  </a:lnTo>
                  <a:lnTo>
                    <a:pt x="22" y="193"/>
                  </a:lnTo>
                  <a:lnTo>
                    <a:pt x="16" y="184"/>
                  </a:lnTo>
                  <a:lnTo>
                    <a:pt x="11" y="175"/>
                  </a:lnTo>
                  <a:lnTo>
                    <a:pt x="7" y="165"/>
                  </a:lnTo>
                  <a:lnTo>
                    <a:pt x="4" y="154"/>
                  </a:lnTo>
                  <a:lnTo>
                    <a:pt x="1" y="142"/>
                  </a:lnTo>
                  <a:lnTo>
                    <a:pt x="0" y="129"/>
                  </a:lnTo>
                  <a:lnTo>
                    <a:pt x="0" y="115"/>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56" name="Google Shape;1456;p110"/>
            <p:cNvSpPr/>
            <p:nvPr/>
          </p:nvSpPr>
          <p:spPr>
            <a:xfrm>
              <a:off x="3291" y="1149"/>
              <a:ext cx="26" cy="33"/>
            </a:xfrm>
            <a:custGeom>
              <a:avLst/>
              <a:gdLst/>
              <a:ahLst/>
              <a:cxnLst/>
              <a:rect l="l" t="t" r="r" b="b"/>
              <a:pathLst>
                <a:path w="129" h="167" extrusionOk="0">
                  <a:moveTo>
                    <a:pt x="0" y="83"/>
                  </a:moveTo>
                  <a:lnTo>
                    <a:pt x="0" y="94"/>
                  </a:lnTo>
                  <a:lnTo>
                    <a:pt x="1" y="104"/>
                  </a:lnTo>
                  <a:lnTo>
                    <a:pt x="2" y="112"/>
                  </a:lnTo>
                  <a:lnTo>
                    <a:pt x="4" y="121"/>
                  </a:lnTo>
                  <a:lnTo>
                    <a:pt x="7" y="128"/>
                  </a:lnTo>
                  <a:lnTo>
                    <a:pt x="9" y="135"/>
                  </a:lnTo>
                  <a:lnTo>
                    <a:pt x="13" y="141"/>
                  </a:lnTo>
                  <a:lnTo>
                    <a:pt x="18" y="147"/>
                  </a:lnTo>
                  <a:lnTo>
                    <a:pt x="22" y="152"/>
                  </a:lnTo>
                  <a:lnTo>
                    <a:pt x="27" y="155"/>
                  </a:lnTo>
                  <a:lnTo>
                    <a:pt x="33" y="160"/>
                  </a:lnTo>
                  <a:lnTo>
                    <a:pt x="38" y="163"/>
                  </a:lnTo>
                  <a:lnTo>
                    <a:pt x="44" y="165"/>
                  </a:lnTo>
                  <a:lnTo>
                    <a:pt x="51" y="166"/>
                  </a:lnTo>
                  <a:lnTo>
                    <a:pt x="57" y="167"/>
                  </a:lnTo>
                  <a:lnTo>
                    <a:pt x="64" y="167"/>
                  </a:lnTo>
                  <a:lnTo>
                    <a:pt x="70" y="167"/>
                  </a:lnTo>
                  <a:lnTo>
                    <a:pt x="78" y="166"/>
                  </a:lnTo>
                  <a:lnTo>
                    <a:pt x="84" y="165"/>
                  </a:lnTo>
                  <a:lnTo>
                    <a:pt x="90" y="163"/>
                  </a:lnTo>
                  <a:lnTo>
                    <a:pt x="96" y="159"/>
                  </a:lnTo>
                  <a:lnTo>
                    <a:pt x="100" y="155"/>
                  </a:lnTo>
                  <a:lnTo>
                    <a:pt x="105" y="152"/>
                  </a:lnTo>
                  <a:lnTo>
                    <a:pt x="110" y="147"/>
                  </a:lnTo>
                  <a:lnTo>
                    <a:pt x="115" y="141"/>
                  </a:lnTo>
                  <a:lnTo>
                    <a:pt x="118" y="135"/>
                  </a:lnTo>
                  <a:lnTo>
                    <a:pt x="122" y="128"/>
                  </a:lnTo>
                  <a:lnTo>
                    <a:pt x="124" y="121"/>
                  </a:lnTo>
                  <a:lnTo>
                    <a:pt x="126" y="112"/>
                  </a:lnTo>
                  <a:lnTo>
                    <a:pt x="128" y="103"/>
                  </a:lnTo>
                  <a:lnTo>
                    <a:pt x="128" y="93"/>
                  </a:lnTo>
                  <a:lnTo>
                    <a:pt x="129" y="82"/>
                  </a:lnTo>
                  <a:lnTo>
                    <a:pt x="128" y="73"/>
                  </a:lnTo>
                  <a:lnTo>
                    <a:pt x="128" y="63"/>
                  </a:lnTo>
                  <a:lnTo>
                    <a:pt x="126" y="55"/>
                  </a:lnTo>
                  <a:lnTo>
                    <a:pt x="124" y="46"/>
                  </a:lnTo>
                  <a:lnTo>
                    <a:pt x="122" y="39"/>
                  </a:lnTo>
                  <a:lnTo>
                    <a:pt x="118" y="32"/>
                  </a:lnTo>
                  <a:lnTo>
                    <a:pt x="115" y="26"/>
                  </a:lnTo>
                  <a:lnTo>
                    <a:pt x="110" y="21"/>
                  </a:lnTo>
                  <a:lnTo>
                    <a:pt x="105" y="15"/>
                  </a:lnTo>
                  <a:lnTo>
                    <a:pt x="100" y="12"/>
                  </a:lnTo>
                  <a:lnTo>
                    <a:pt x="94" y="8"/>
                  </a:lnTo>
                  <a:lnTo>
                    <a:pt x="90" y="4"/>
                  </a:lnTo>
                  <a:lnTo>
                    <a:pt x="84" y="3"/>
                  </a:lnTo>
                  <a:lnTo>
                    <a:pt x="78" y="1"/>
                  </a:lnTo>
                  <a:lnTo>
                    <a:pt x="70" y="0"/>
                  </a:lnTo>
                  <a:lnTo>
                    <a:pt x="64" y="0"/>
                  </a:lnTo>
                  <a:lnTo>
                    <a:pt x="57" y="0"/>
                  </a:lnTo>
                  <a:lnTo>
                    <a:pt x="51" y="1"/>
                  </a:lnTo>
                  <a:lnTo>
                    <a:pt x="44" y="3"/>
                  </a:lnTo>
                  <a:lnTo>
                    <a:pt x="38" y="4"/>
                  </a:lnTo>
                  <a:lnTo>
                    <a:pt x="33" y="8"/>
                  </a:lnTo>
                  <a:lnTo>
                    <a:pt x="27" y="12"/>
                  </a:lnTo>
                  <a:lnTo>
                    <a:pt x="22" y="15"/>
                  </a:lnTo>
                  <a:lnTo>
                    <a:pt x="18" y="20"/>
                  </a:lnTo>
                  <a:lnTo>
                    <a:pt x="13" y="26"/>
                  </a:lnTo>
                  <a:lnTo>
                    <a:pt x="9" y="32"/>
                  </a:lnTo>
                  <a:lnTo>
                    <a:pt x="7" y="39"/>
                  </a:lnTo>
                  <a:lnTo>
                    <a:pt x="4" y="46"/>
                  </a:lnTo>
                  <a:lnTo>
                    <a:pt x="2" y="55"/>
                  </a:lnTo>
                  <a:lnTo>
                    <a:pt x="1" y="64"/>
                  </a:lnTo>
                  <a:lnTo>
                    <a:pt x="0" y="74"/>
                  </a:lnTo>
                  <a:lnTo>
                    <a:pt x="0" y="8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57" name="Google Shape;1457;p110"/>
            <p:cNvSpPr/>
            <p:nvPr/>
          </p:nvSpPr>
          <p:spPr>
            <a:xfrm>
              <a:off x="3329" y="1125"/>
              <a:ext cx="25" cy="62"/>
            </a:xfrm>
            <a:custGeom>
              <a:avLst/>
              <a:gdLst/>
              <a:ahLst/>
              <a:cxnLst/>
              <a:rect l="l" t="t" r="r" b="b"/>
              <a:pathLst>
                <a:path w="128" h="310" extrusionOk="0">
                  <a:moveTo>
                    <a:pt x="32" y="310"/>
                  </a:moveTo>
                  <a:lnTo>
                    <a:pt x="32" y="119"/>
                  </a:lnTo>
                  <a:lnTo>
                    <a:pt x="0" y="119"/>
                  </a:lnTo>
                  <a:lnTo>
                    <a:pt x="0" y="89"/>
                  </a:lnTo>
                  <a:lnTo>
                    <a:pt x="32" y="89"/>
                  </a:lnTo>
                  <a:lnTo>
                    <a:pt x="32" y="66"/>
                  </a:lnTo>
                  <a:lnTo>
                    <a:pt x="32" y="62"/>
                  </a:lnTo>
                  <a:lnTo>
                    <a:pt x="32" y="56"/>
                  </a:lnTo>
                  <a:lnTo>
                    <a:pt x="33" y="51"/>
                  </a:lnTo>
                  <a:lnTo>
                    <a:pt x="33" y="47"/>
                  </a:lnTo>
                  <a:lnTo>
                    <a:pt x="35" y="44"/>
                  </a:lnTo>
                  <a:lnTo>
                    <a:pt x="35" y="40"/>
                  </a:lnTo>
                  <a:lnTo>
                    <a:pt x="36" y="36"/>
                  </a:lnTo>
                  <a:lnTo>
                    <a:pt x="37" y="34"/>
                  </a:lnTo>
                  <a:lnTo>
                    <a:pt x="38" y="30"/>
                  </a:lnTo>
                  <a:lnTo>
                    <a:pt x="39" y="27"/>
                  </a:lnTo>
                  <a:lnTo>
                    <a:pt x="42" y="23"/>
                  </a:lnTo>
                  <a:lnTo>
                    <a:pt x="44" y="21"/>
                  </a:lnTo>
                  <a:lnTo>
                    <a:pt x="47" y="17"/>
                  </a:lnTo>
                  <a:lnTo>
                    <a:pt x="49" y="15"/>
                  </a:lnTo>
                  <a:lnTo>
                    <a:pt x="53" y="12"/>
                  </a:lnTo>
                  <a:lnTo>
                    <a:pt x="55" y="10"/>
                  </a:lnTo>
                  <a:lnTo>
                    <a:pt x="59" y="8"/>
                  </a:lnTo>
                  <a:lnTo>
                    <a:pt x="63" y="6"/>
                  </a:lnTo>
                  <a:lnTo>
                    <a:pt x="67" y="4"/>
                  </a:lnTo>
                  <a:lnTo>
                    <a:pt x="72" y="3"/>
                  </a:lnTo>
                  <a:lnTo>
                    <a:pt x="77" y="3"/>
                  </a:lnTo>
                  <a:lnTo>
                    <a:pt x="81" y="2"/>
                  </a:lnTo>
                  <a:lnTo>
                    <a:pt x="87" y="2"/>
                  </a:lnTo>
                  <a:lnTo>
                    <a:pt x="93" y="0"/>
                  </a:lnTo>
                  <a:lnTo>
                    <a:pt x="97" y="2"/>
                  </a:lnTo>
                  <a:lnTo>
                    <a:pt x="102" y="2"/>
                  </a:lnTo>
                  <a:lnTo>
                    <a:pt x="105" y="2"/>
                  </a:lnTo>
                  <a:lnTo>
                    <a:pt x="110" y="2"/>
                  </a:lnTo>
                  <a:lnTo>
                    <a:pt x="114" y="3"/>
                  </a:lnTo>
                  <a:lnTo>
                    <a:pt x="119" y="3"/>
                  </a:lnTo>
                  <a:lnTo>
                    <a:pt x="123" y="4"/>
                  </a:lnTo>
                  <a:lnTo>
                    <a:pt x="128" y="5"/>
                  </a:lnTo>
                  <a:lnTo>
                    <a:pt x="122" y="38"/>
                  </a:lnTo>
                  <a:lnTo>
                    <a:pt x="120" y="36"/>
                  </a:lnTo>
                  <a:lnTo>
                    <a:pt x="117" y="36"/>
                  </a:lnTo>
                  <a:lnTo>
                    <a:pt x="114" y="36"/>
                  </a:lnTo>
                  <a:lnTo>
                    <a:pt x="111" y="35"/>
                  </a:lnTo>
                  <a:lnTo>
                    <a:pt x="109" y="35"/>
                  </a:lnTo>
                  <a:lnTo>
                    <a:pt x="105" y="35"/>
                  </a:lnTo>
                  <a:lnTo>
                    <a:pt x="103" y="35"/>
                  </a:lnTo>
                  <a:lnTo>
                    <a:pt x="101" y="35"/>
                  </a:lnTo>
                  <a:lnTo>
                    <a:pt x="97" y="35"/>
                  </a:lnTo>
                  <a:lnTo>
                    <a:pt x="92" y="35"/>
                  </a:lnTo>
                  <a:lnTo>
                    <a:pt x="90" y="36"/>
                  </a:lnTo>
                  <a:lnTo>
                    <a:pt x="86" y="36"/>
                  </a:lnTo>
                  <a:lnTo>
                    <a:pt x="84" y="38"/>
                  </a:lnTo>
                  <a:lnTo>
                    <a:pt x="80" y="39"/>
                  </a:lnTo>
                  <a:lnTo>
                    <a:pt x="79" y="41"/>
                  </a:lnTo>
                  <a:lnTo>
                    <a:pt x="77" y="42"/>
                  </a:lnTo>
                  <a:lnTo>
                    <a:pt x="75" y="45"/>
                  </a:lnTo>
                  <a:lnTo>
                    <a:pt x="73" y="47"/>
                  </a:lnTo>
                  <a:lnTo>
                    <a:pt x="72" y="50"/>
                  </a:lnTo>
                  <a:lnTo>
                    <a:pt x="72" y="53"/>
                  </a:lnTo>
                  <a:lnTo>
                    <a:pt x="71" y="57"/>
                  </a:lnTo>
                  <a:lnTo>
                    <a:pt x="71" y="60"/>
                  </a:lnTo>
                  <a:lnTo>
                    <a:pt x="69" y="65"/>
                  </a:lnTo>
                  <a:lnTo>
                    <a:pt x="69" y="70"/>
                  </a:lnTo>
                  <a:lnTo>
                    <a:pt x="69" y="89"/>
                  </a:lnTo>
                  <a:lnTo>
                    <a:pt x="113" y="89"/>
                  </a:lnTo>
                  <a:lnTo>
                    <a:pt x="113" y="119"/>
                  </a:lnTo>
                  <a:lnTo>
                    <a:pt x="69" y="119"/>
                  </a:lnTo>
                  <a:lnTo>
                    <a:pt x="69" y="310"/>
                  </a:lnTo>
                  <a:lnTo>
                    <a:pt x="32" y="310"/>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58" name="Google Shape;1458;p110"/>
            <p:cNvSpPr/>
            <p:nvPr/>
          </p:nvSpPr>
          <p:spPr>
            <a:xfrm>
              <a:off x="3379" y="1125"/>
              <a:ext cx="54" cy="63"/>
            </a:xfrm>
            <a:custGeom>
              <a:avLst/>
              <a:gdLst/>
              <a:ahLst/>
              <a:cxnLst/>
              <a:rect l="l" t="t" r="r" b="b"/>
              <a:pathLst>
                <a:path w="268" h="315" extrusionOk="0">
                  <a:moveTo>
                    <a:pt x="228" y="203"/>
                  </a:moveTo>
                  <a:lnTo>
                    <a:pt x="268" y="214"/>
                  </a:lnTo>
                  <a:lnTo>
                    <a:pt x="264" y="226"/>
                  </a:lnTo>
                  <a:lnTo>
                    <a:pt x="260" y="237"/>
                  </a:lnTo>
                  <a:lnTo>
                    <a:pt x="256" y="247"/>
                  </a:lnTo>
                  <a:lnTo>
                    <a:pt x="251" y="257"/>
                  </a:lnTo>
                  <a:lnTo>
                    <a:pt x="245" y="265"/>
                  </a:lnTo>
                  <a:lnTo>
                    <a:pt x="238" y="274"/>
                  </a:lnTo>
                  <a:lnTo>
                    <a:pt x="230" y="282"/>
                  </a:lnTo>
                  <a:lnTo>
                    <a:pt x="222" y="288"/>
                  </a:lnTo>
                  <a:lnTo>
                    <a:pt x="214" y="294"/>
                  </a:lnTo>
                  <a:lnTo>
                    <a:pt x="205" y="300"/>
                  </a:lnTo>
                  <a:lnTo>
                    <a:pt x="196" y="305"/>
                  </a:lnTo>
                  <a:lnTo>
                    <a:pt x="186" y="309"/>
                  </a:lnTo>
                  <a:lnTo>
                    <a:pt x="175" y="311"/>
                  </a:lnTo>
                  <a:lnTo>
                    <a:pt x="166" y="313"/>
                  </a:lnTo>
                  <a:lnTo>
                    <a:pt x="154" y="315"/>
                  </a:lnTo>
                  <a:lnTo>
                    <a:pt x="143" y="315"/>
                  </a:lnTo>
                  <a:lnTo>
                    <a:pt x="131" y="315"/>
                  </a:lnTo>
                  <a:lnTo>
                    <a:pt x="119" y="313"/>
                  </a:lnTo>
                  <a:lnTo>
                    <a:pt x="108" y="312"/>
                  </a:lnTo>
                  <a:lnTo>
                    <a:pt x="97" y="310"/>
                  </a:lnTo>
                  <a:lnTo>
                    <a:pt x="88" y="307"/>
                  </a:lnTo>
                  <a:lnTo>
                    <a:pt x="79" y="304"/>
                  </a:lnTo>
                  <a:lnTo>
                    <a:pt x="71" y="299"/>
                  </a:lnTo>
                  <a:lnTo>
                    <a:pt x="62" y="294"/>
                  </a:lnTo>
                  <a:lnTo>
                    <a:pt x="55" y="289"/>
                  </a:lnTo>
                  <a:lnTo>
                    <a:pt x="48" y="283"/>
                  </a:lnTo>
                  <a:lnTo>
                    <a:pt x="42" y="277"/>
                  </a:lnTo>
                  <a:lnTo>
                    <a:pt x="35" y="270"/>
                  </a:lnTo>
                  <a:lnTo>
                    <a:pt x="30" y="263"/>
                  </a:lnTo>
                  <a:lnTo>
                    <a:pt x="24" y="255"/>
                  </a:lnTo>
                  <a:lnTo>
                    <a:pt x="20" y="246"/>
                  </a:lnTo>
                  <a:lnTo>
                    <a:pt x="16" y="237"/>
                  </a:lnTo>
                  <a:lnTo>
                    <a:pt x="12" y="227"/>
                  </a:lnTo>
                  <a:lnTo>
                    <a:pt x="8" y="217"/>
                  </a:lnTo>
                  <a:lnTo>
                    <a:pt x="6" y="208"/>
                  </a:lnTo>
                  <a:lnTo>
                    <a:pt x="4" y="197"/>
                  </a:lnTo>
                  <a:lnTo>
                    <a:pt x="2" y="187"/>
                  </a:lnTo>
                  <a:lnTo>
                    <a:pt x="1" y="177"/>
                  </a:lnTo>
                  <a:lnTo>
                    <a:pt x="0" y="166"/>
                  </a:lnTo>
                  <a:lnTo>
                    <a:pt x="0" y="155"/>
                  </a:lnTo>
                  <a:lnTo>
                    <a:pt x="0" y="144"/>
                  </a:lnTo>
                  <a:lnTo>
                    <a:pt x="1" y="132"/>
                  </a:lnTo>
                  <a:lnTo>
                    <a:pt x="2" y="122"/>
                  </a:lnTo>
                  <a:lnTo>
                    <a:pt x="4" y="111"/>
                  </a:lnTo>
                  <a:lnTo>
                    <a:pt x="7" y="101"/>
                  </a:lnTo>
                  <a:lnTo>
                    <a:pt x="10" y="92"/>
                  </a:lnTo>
                  <a:lnTo>
                    <a:pt x="13" y="82"/>
                  </a:lnTo>
                  <a:lnTo>
                    <a:pt x="18" y="72"/>
                  </a:lnTo>
                  <a:lnTo>
                    <a:pt x="23" y="64"/>
                  </a:lnTo>
                  <a:lnTo>
                    <a:pt x="28" y="57"/>
                  </a:lnTo>
                  <a:lnTo>
                    <a:pt x="34" y="48"/>
                  </a:lnTo>
                  <a:lnTo>
                    <a:pt x="40" y="42"/>
                  </a:lnTo>
                  <a:lnTo>
                    <a:pt x="47" y="35"/>
                  </a:lnTo>
                  <a:lnTo>
                    <a:pt x="54" y="29"/>
                  </a:lnTo>
                  <a:lnTo>
                    <a:pt x="61" y="24"/>
                  </a:lnTo>
                  <a:lnTo>
                    <a:pt x="70" y="20"/>
                  </a:lnTo>
                  <a:lnTo>
                    <a:pt x="78" y="15"/>
                  </a:lnTo>
                  <a:lnTo>
                    <a:pt x="86" y="11"/>
                  </a:lnTo>
                  <a:lnTo>
                    <a:pt x="95" y="8"/>
                  </a:lnTo>
                  <a:lnTo>
                    <a:pt x="104" y="5"/>
                  </a:lnTo>
                  <a:lnTo>
                    <a:pt x="114" y="4"/>
                  </a:lnTo>
                  <a:lnTo>
                    <a:pt x="124" y="2"/>
                  </a:lnTo>
                  <a:lnTo>
                    <a:pt x="133" y="2"/>
                  </a:lnTo>
                  <a:lnTo>
                    <a:pt x="143" y="0"/>
                  </a:lnTo>
                  <a:lnTo>
                    <a:pt x="154" y="2"/>
                  </a:lnTo>
                  <a:lnTo>
                    <a:pt x="164" y="3"/>
                  </a:lnTo>
                  <a:lnTo>
                    <a:pt x="175" y="4"/>
                  </a:lnTo>
                  <a:lnTo>
                    <a:pt x="185" y="6"/>
                  </a:lnTo>
                  <a:lnTo>
                    <a:pt x="194" y="10"/>
                  </a:lnTo>
                  <a:lnTo>
                    <a:pt x="203" y="14"/>
                  </a:lnTo>
                  <a:lnTo>
                    <a:pt x="211" y="18"/>
                  </a:lnTo>
                  <a:lnTo>
                    <a:pt x="220" y="24"/>
                  </a:lnTo>
                  <a:lnTo>
                    <a:pt x="227" y="30"/>
                  </a:lnTo>
                  <a:lnTo>
                    <a:pt x="234" y="36"/>
                  </a:lnTo>
                  <a:lnTo>
                    <a:pt x="240" y="45"/>
                  </a:lnTo>
                  <a:lnTo>
                    <a:pt x="246" y="52"/>
                  </a:lnTo>
                  <a:lnTo>
                    <a:pt x="251" y="60"/>
                  </a:lnTo>
                  <a:lnTo>
                    <a:pt x="256" y="70"/>
                  </a:lnTo>
                  <a:lnTo>
                    <a:pt x="259" y="80"/>
                  </a:lnTo>
                  <a:lnTo>
                    <a:pt x="263" y="89"/>
                  </a:lnTo>
                  <a:lnTo>
                    <a:pt x="223" y="99"/>
                  </a:lnTo>
                  <a:lnTo>
                    <a:pt x="221" y="90"/>
                  </a:lnTo>
                  <a:lnTo>
                    <a:pt x="217" y="83"/>
                  </a:lnTo>
                  <a:lnTo>
                    <a:pt x="214" y="76"/>
                  </a:lnTo>
                  <a:lnTo>
                    <a:pt x="210" y="70"/>
                  </a:lnTo>
                  <a:lnTo>
                    <a:pt x="206" y="64"/>
                  </a:lnTo>
                  <a:lnTo>
                    <a:pt x="202" y="59"/>
                  </a:lnTo>
                  <a:lnTo>
                    <a:pt x="198" y="54"/>
                  </a:lnTo>
                  <a:lnTo>
                    <a:pt x="192" y="51"/>
                  </a:lnTo>
                  <a:lnTo>
                    <a:pt x="187" y="47"/>
                  </a:lnTo>
                  <a:lnTo>
                    <a:pt x="182" y="44"/>
                  </a:lnTo>
                  <a:lnTo>
                    <a:pt x="176" y="41"/>
                  </a:lnTo>
                  <a:lnTo>
                    <a:pt x="170" y="39"/>
                  </a:lnTo>
                  <a:lnTo>
                    <a:pt x="163" y="38"/>
                  </a:lnTo>
                  <a:lnTo>
                    <a:pt x="157" y="36"/>
                  </a:lnTo>
                  <a:lnTo>
                    <a:pt x="150" y="35"/>
                  </a:lnTo>
                  <a:lnTo>
                    <a:pt x="142" y="35"/>
                  </a:lnTo>
                  <a:lnTo>
                    <a:pt x="133" y="35"/>
                  </a:lnTo>
                  <a:lnTo>
                    <a:pt x="125" y="36"/>
                  </a:lnTo>
                  <a:lnTo>
                    <a:pt x="118" y="38"/>
                  </a:lnTo>
                  <a:lnTo>
                    <a:pt x="110" y="40"/>
                  </a:lnTo>
                  <a:lnTo>
                    <a:pt x="103" y="42"/>
                  </a:lnTo>
                  <a:lnTo>
                    <a:pt x="96" y="45"/>
                  </a:lnTo>
                  <a:lnTo>
                    <a:pt x="90" y="48"/>
                  </a:lnTo>
                  <a:lnTo>
                    <a:pt x="84" y="52"/>
                  </a:lnTo>
                  <a:lnTo>
                    <a:pt x="78" y="57"/>
                  </a:lnTo>
                  <a:lnTo>
                    <a:pt x="73" y="62"/>
                  </a:lnTo>
                  <a:lnTo>
                    <a:pt x="68" y="66"/>
                  </a:lnTo>
                  <a:lnTo>
                    <a:pt x="64" y="71"/>
                  </a:lnTo>
                  <a:lnTo>
                    <a:pt x="60" y="77"/>
                  </a:lnTo>
                  <a:lnTo>
                    <a:pt x="56" y="83"/>
                  </a:lnTo>
                  <a:lnTo>
                    <a:pt x="53" y="90"/>
                  </a:lnTo>
                  <a:lnTo>
                    <a:pt x="50" y="98"/>
                  </a:lnTo>
                  <a:lnTo>
                    <a:pt x="48" y="105"/>
                  </a:lnTo>
                  <a:lnTo>
                    <a:pt x="47" y="111"/>
                  </a:lnTo>
                  <a:lnTo>
                    <a:pt x="44" y="118"/>
                  </a:lnTo>
                  <a:lnTo>
                    <a:pt x="43" y="126"/>
                  </a:lnTo>
                  <a:lnTo>
                    <a:pt x="42" y="133"/>
                  </a:lnTo>
                  <a:lnTo>
                    <a:pt x="42" y="141"/>
                  </a:lnTo>
                  <a:lnTo>
                    <a:pt x="41" y="148"/>
                  </a:lnTo>
                  <a:lnTo>
                    <a:pt x="41" y="155"/>
                  </a:lnTo>
                  <a:lnTo>
                    <a:pt x="41" y="165"/>
                  </a:lnTo>
                  <a:lnTo>
                    <a:pt x="42" y="174"/>
                  </a:lnTo>
                  <a:lnTo>
                    <a:pt x="42" y="183"/>
                  </a:lnTo>
                  <a:lnTo>
                    <a:pt x="44" y="191"/>
                  </a:lnTo>
                  <a:lnTo>
                    <a:pt x="46" y="199"/>
                  </a:lnTo>
                  <a:lnTo>
                    <a:pt x="47" y="208"/>
                  </a:lnTo>
                  <a:lnTo>
                    <a:pt x="49" y="215"/>
                  </a:lnTo>
                  <a:lnTo>
                    <a:pt x="53" y="223"/>
                  </a:lnTo>
                  <a:lnTo>
                    <a:pt x="55" y="229"/>
                  </a:lnTo>
                  <a:lnTo>
                    <a:pt x="59" y="237"/>
                  </a:lnTo>
                  <a:lnTo>
                    <a:pt x="62" y="243"/>
                  </a:lnTo>
                  <a:lnTo>
                    <a:pt x="67" y="249"/>
                  </a:lnTo>
                  <a:lnTo>
                    <a:pt x="71" y="253"/>
                  </a:lnTo>
                  <a:lnTo>
                    <a:pt x="77" y="258"/>
                  </a:lnTo>
                  <a:lnTo>
                    <a:pt x="82" y="262"/>
                  </a:lnTo>
                  <a:lnTo>
                    <a:pt x="88" y="267"/>
                  </a:lnTo>
                  <a:lnTo>
                    <a:pt x="94" y="269"/>
                  </a:lnTo>
                  <a:lnTo>
                    <a:pt x="100" y="273"/>
                  </a:lnTo>
                  <a:lnTo>
                    <a:pt x="106" y="275"/>
                  </a:lnTo>
                  <a:lnTo>
                    <a:pt x="113" y="276"/>
                  </a:lnTo>
                  <a:lnTo>
                    <a:pt x="119" y="279"/>
                  </a:lnTo>
                  <a:lnTo>
                    <a:pt x="125" y="280"/>
                  </a:lnTo>
                  <a:lnTo>
                    <a:pt x="132" y="280"/>
                  </a:lnTo>
                  <a:lnTo>
                    <a:pt x="139" y="280"/>
                  </a:lnTo>
                  <a:lnTo>
                    <a:pt x="148" y="280"/>
                  </a:lnTo>
                  <a:lnTo>
                    <a:pt x="155" y="279"/>
                  </a:lnTo>
                  <a:lnTo>
                    <a:pt x="163" y="277"/>
                  </a:lnTo>
                  <a:lnTo>
                    <a:pt x="170" y="275"/>
                  </a:lnTo>
                  <a:lnTo>
                    <a:pt x="178" y="273"/>
                  </a:lnTo>
                  <a:lnTo>
                    <a:pt x="184" y="269"/>
                  </a:lnTo>
                  <a:lnTo>
                    <a:pt x="190" y="265"/>
                  </a:lnTo>
                  <a:lnTo>
                    <a:pt x="196" y="261"/>
                  </a:lnTo>
                  <a:lnTo>
                    <a:pt x="202" y="256"/>
                  </a:lnTo>
                  <a:lnTo>
                    <a:pt x="206" y="250"/>
                  </a:lnTo>
                  <a:lnTo>
                    <a:pt x="211" y="244"/>
                  </a:lnTo>
                  <a:lnTo>
                    <a:pt x="216" y="237"/>
                  </a:lnTo>
                  <a:lnTo>
                    <a:pt x="220" y="229"/>
                  </a:lnTo>
                  <a:lnTo>
                    <a:pt x="223" y="221"/>
                  </a:lnTo>
                  <a:lnTo>
                    <a:pt x="226" y="213"/>
                  </a:lnTo>
                  <a:lnTo>
                    <a:pt x="228" y="20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59" name="Google Shape;1459;p110"/>
            <p:cNvSpPr/>
            <p:nvPr/>
          </p:nvSpPr>
          <p:spPr>
            <a:xfrm>
              <a:off x="3439" y="1142"/>
              <a:ext cx="41" cy="46"/>
            </a:xfrm>
            <a:custGeom>
              <a:avLst/>
              <a:gdLst/>
              <a:ahLst/>
              <a:cxnLst/>
              <a:rect l="l" t="t" r="r" b="b"/>
              <a:pathLst>
                <a:path w="206" h="231" extrusionOk="0">
                  <a:moveTo>
                    <a:pt x="0" y="115"/>
                  </a:moveTo>
                  <a:lnTo>
                    <a:pt x="0" y="101"/>
                  </a:lnTo>
                  <a:lnTo>
                    <a:pt x="2" y="87"/>
                  </a:lnTo>
                  <a:lnTo>
                    <a:pt x="5" y="75"/>
                  </a:lnTo>
                  <a:lnTo>
                    <a:pt x="8" y="63"/>
                  </a:lnTo>
                  <a:lnTo>
                    <a:pt x="13" y="52"/>
                  </a:lnTo>
                  <a:lnTo>
                    <a:pt x="19" y="42"/>
                  </a:lnTo>
                  <a:lnTo>
                    <a:pt x="26" y="33"/>
                  </a:lnTo>
                  <a:lnTo>
                    <a:pt x="33" y="26"/>
                  </a:lnTo>
                  <a:lnTo>
                    <a:pt x="41" y="20"/>
                  </a:lnTo>
                  <a:lnTo>
                    <a:pt x="49" y="15"/>
                  </a:lnTo>
                  <a:lnTo>
                    <a:pt x="56" y="10"/>
                  </a:lnTo>
                  <a:lnTo>
                    <a:pt x="65" y="6"/>
                  </a:lnTo>
                  <a:lnTo>
                    <a:pt x="74" y="4"/>
                  </a:lnTo>
                  <a:lnTo>
                    <a:pt x="83" y="3"/>
                  </a:lnTo>
                  <a:lnTo>
                    <a:pt x="93" y="2"/>
                  </a:lnTo>
                  <a:lnTo>
                    <a:pt x="103" y="0"/>
                  </a:lnTo>
                  <a:lnTo>
                    <a:pt x="114" y="2"/>
                  </a:lnTo>
                  <a:lnTo>
                    <a:pt x="125" y="3"/>
                  </a:lnTo>
                  <a:lnTo>
                    <a:pt x="134" y="5"/>
                  </a:lnTo>
                  <a:lnTo>
                    <a:pt x="144" y="9"/>
                  </a:lnTo>
                  <a:lnTo>
                    <a:pt x="153" y="12"/>
                  </a:lnTo>
                  <a:lnTo>
                    <a:pt x="162" y="17"/>
                  </a:lnTo>
                  <a:lnTo>
                    <a:pt x="169" y="23"/>
                  </a:lnTo>
                  <a:lnTo>
                    <a:pt x="177" y="30"/>
                  </a:lnTo>
                  <a:lnTo>
                    <a:pt x="183" y="39"/>
                  </a:lnTo>
                  <a:lnTo>
                    <a:pt x="189" y="47"/>
                  </a:lnTo>
                  <a:lnTo>
                    <a:pt x="194" y="55"/>
                  </a:lnTo>
                  <a:lnTo>
                    <a:pt x="199" y="66"/>
                  </a:lnTo>
                  <a:lnTo>
                    <a:pt x="201" y="76"/>
                  </a:lnTo>
                  <a:lnTo>
                    <a:pt x="204" y="88"/>
                  </a:lnTo>
                  <a:lnTo>
                    <a:pt x="205" y="100"/>
                  </a:lnTo>
                  <a:lnTo>
                    <a:pt x="206" y="112"/>
                  </a:lnTo>
                  <a:lnTo>
                    <a:pt x="205" y="123"/>
                  </a:lnTo>
                  <a:lnTo>
                    <a:pt x="205" y="132"/>
                  </a:lnTo>
                  <a:lnTo>
                    <a:pt x="204" y="142"/>
                  </a:lnTo>
                  <a:lnTo>
                    <a:pt x="203" y="150"/>
                  </a:lnTo>
                  <a:lnTo>
                    <a:pt x="200" y="159"/>
                  </a:lnTo>
                  <a:lnTo>
                    <a:pt x="199" y="166"/>
                  </a:lnTo>
                  <a:lnTo>
                    <a:pt x="195" y="173"/>
                  </a:lnTo>
                  <a:lnTo>
                    <a:pt x="193" y="179"/>
                  </a:lnTo>
                  <a:lnTo>
                    <a:pt x="189" y="185"/>
                  </a:lnTo>
                  <a:lnTo>
                    <a:pt x="186" y="191"/>
                  </a:lnTo>
                  <a:lnTo>
                    <a:pt x="182" y="196"/>
                  </a:lnTo>
                  <a:lnTo>
                    <a:pt x="177" y="201"/>
                  </a:lnTo>
                  <a:lnTo>
                    <a:pt x="173" y="205"/>
                  </a:lnTo>
                  <a:lnTo>
                    <a:pt x="168" y="209"/>
                  </a:lnTo>
                  <a:lnTo>
                    <a:pt x="162" y="214"/>
                  </a:lnTo>
                  <a:lnTo>
                    <a:pt x="156" y="217"/>
                  </a:lnTo>
                  <a:lnTo>
                    <a:pt x="150" y="220"/>
                  </a:lnTo>
                  <a:lnTo>
                    <a:pt x="144" y="223"/>
                  </a:lnTo>
                  <a:lnTo>
                    <a:pt x="137" y="225"/>
                  </a:lnTo>
                  <a:lnTo>
                    <a:pt x="131" y="227"/>
                  </a:lnTo>
                  <a:lnTo>
                    <a:pt x="123" y="228"/>
                  </a:lnTo>
                  <a:lnTo>
                    <a:pt x="117" y="229"/>
                  </a:lnTo>
                  <a:lnTo>
                    <a:pt x="110" y="231"/>
                  </a:lnTo>
                  <a:lnTo>
                    <a:pt x="103" y="231"/>
                  </a:lnTo>
                  <a:lnTo>
                    <a:pt x="91" y="229"/>
                  </a:lnTo>
                  <a:lnTo>
                    <a:pt x="81" y="228"/>
                  </a:lnTo>
                  <a:lnTo>
                    <a:pt x="71" y="226"/>
                  </a:lnTo>
                  <a:lnTo>
                    <a:pt x="61" y="223"/>
                  </a:lnTo>
                  <a:lnTo>
                    <a:pt x="53" y="219"/>
                  </a:lnTo>
                  <a:lnTo>
                    <a:pt x="43" y="214"/>
                  </a:lnTo>
                  <a:lnTo>
                    <a:pt x="36" y="208"/>
                  </a:lnTo>
                  <a:lnTo>
                    <a:pt x="29" y="201"/>
                  </a:lnTo>
                  <a:lnTo>
                    <a:pt x="21" y="193"/>
                  </a:lnTo>
                  <a:lnTo>
                    <a:pt x="15" y="184"/>
                  </a:lnTo>
                  <a:lnTo>
                    <a:pt x="11" y="175"/>
                  </a:lnTo>
                  <a:lnTo>
                    <a:pt x="7" y="165"/>
                  </a:lnTo>
                  <a:lnTo>
                    <a:pt x="3" y="154"/>
                  </a:lnTo>
                  <a:lnTo>
                    <a:pt x="1" y="142"/>
                  </a:lnTo>
                  <a:lnTo>
                    <a:pt x="0" y="129"/>
                  </a:lnTo>
                  <a:lnTo>
                    <a:pt x="0" y="115"/>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60" name="Google Shape;1460;p110"/>
            <p:cNvSpPr/>
            <p:nvPr/>
          </p:nvSpPr>
          <p:spPr>
            <a:xfrm>
              <a:off x="3447" y="1149"/>
              <a:ext cx="26" cy="33"/>
            </a:xfrm>
            <a:custGeom>
              <a:avLst/>
              <a:gdLst/>
              <a:ahLst/>
              <a:cxnLst/>
              <a:rect l="l" t="t" r="r" b="b"/>
              <a:pathLst>
                <a:path w="130" h="167" extrusionOk="0">
                  <a:moveTo>
                    <a:pt x="0" y="83"/>
                  </a:moveTo>
                  <a:lnTo>
                    <a:pt x="0" y="94"/>
                  </a:lnTo>
                  <a:lnTo>
                    <a:pt x="1" y="104"/>
                  </a:lnTo>
                  <a:lnTo>
                    <a:pt x="3" y="112"/>
                  </a:lnTo>
                  <a:lnTo>
                    <a:pt x="5" y="121"/>
                  </a:lnTo>
                  <a:lnTo>
                    <a:pt x="7" y="128"/>
                  </a:lnTo>
                  <a:lnTo>
                    <a:pt x="10" y="135"/>
                  </a:lnTo>
                  <a:lnTo>
                    <a:pt x="15" y="141"/>
                  </a:lnTo>
                  <a:lnTo>
                    <a:pt x="18" y="147"/>
                  </a:lnTo>
                  <a:lnTo>
                    <a:pt x="23" y="152"/>
                  </a:lnTo>
                  <a:lnTo>
                    <a:pt x="28" y="155"/>
                  </a:lnTo>
                  <a:lnTo>
                    <a:pt x="34" y="160"/>
                  </a:lnTo>
                  <a:lnTo>
                    <a:pt x="40" y="163"/>
                  </a:lnTo>
                  <a:lnTo>
                    <a:pt x="46" y="165"/>
                  </a:lnTo>
                  <a:lnTo>
                    <a:pt x="52" y="166"/>
                  </a:lnTo>
                  <a:lnTo>
                    <a:pt x="58" y="167"/>
                  </a:lnTo>
                  <a:lnTo>
                    <a:pt x="65" y="167"/>
                  </a:lnTo>
                  <a:lnTo>
                    <a:pt x="72" y="167"/>
                  </a:lnTo>
                  <a:lnTo>
                    <a:pt x="78" y="166"/>
                  </a:lnTo>
                  <a:lnTo>
                    <a:pt x="84" y="165"/>
                  </a:lnTo>
                  <a:lnTo>
                    <a:pt x="90" y="163"/>
                  </a:lnTo>
                  <a:lnTo>
                    <a:pt x="96" y="159"/>
                  </a:lnTo>
                  <a:lnTo>
                    <a:pt x="101" y="155"/>
                  </a:lnTo>
                  <a:lnTo>
                    <a:pt x="106" y="152"/>
                  </a:lnTo>
                  <a:lnTo>
                    <a:pt x="111" y="147"/>
                  </a:lnTo>
                  <a:lnTo>
                    <a:pt x="115" y="141"/>
                  </a:lnTo>
                  <a:lnTo>
                    <a:pt x="119" y="135"/>
                  </a:lnTo>
                  <a:lnTo>
                    <a:pt x="123" y="128"/>
                  </a:lnTo>
                  <a:lnTo>
                    <a:pt x="125" y="121"/>
                  </a:lnTo>
                  <a:lnTo>
                    <a:pt x="127" y="112"/>
                  </a:lnTo>
                  <a:lnTo>
                    <a:pt x="129" y="103"/>
                  </a:lnTo>
                  <a:lnTo>
                    <a:pt x="129" y="93"/>
                  </a:lnTo>
                  <a:lnTo>
                    <a:pt x="130" y="82"/>
                  </a:lnTo>
                  <a:lnTo>
                    <a:pt x="129" y="73"/>
                  </a:lnTo>
                  <a:lnTo>
                    <a:pt x="129" y="63"/>
                  </a:lnTo>
                  <a:lnTo>
                    <a:pt x="127" y="55"/>
                  </a:lnTo>
                  <a:lnTo>
                    <a:pt x="125" y="46"/>
                  </a:lnTo>
                  <a:lnTo>
                    <a:pt x="123" y="39"/>
                  </a:lnTo>
                  <a:lnTo>
                    <a:pt x="119" y="32"/>
                  </a:lnTo>
                  <a:lnTo>
                    <a:pt x="115" y="26"/>
                  </a:lnTo>
                  <a:lnTo>
                    <a:pt x="111" y="21"/>
                  </a:lnTo>
                  <a:lnTo>
                    <a:pt x="106" y="15"/>
                  </a:lnTo>
                  <a:lnTo>
                    <a:pt x="101" y="12"/>
                  </a:lnTo>
                  <a:lnTo>
                    <a:pt x="96" y="8"/>
                  </a:lnTo>
                  <a:lnTo>
                    <a:pt x="90" y="4"/>
                  </a:lnTo>
                  <a:lnTo>
                    <a:pt x="84" y="3"/>
                  </a:lnTo>
                  <a:lnTo>
                    <a:pt x="78" y="1"/>
                  </a:lnTo>
                  <a:lnTo>
                    <a:pt x="71" y="0"/>
                  </a:lnTo>
                  <a:lnTo>
                    <a:pt x="65" y="0"/>
                  </a:lnTo>
                  <a:lnTo>
                    <a:pt x="58" y="0"/>
                  </a:lnTo>
                  <a:lnTo>
                    <a:pt x="52" y="1"/>
                  </a:lnTo>
                  <a:lnTo>
                    <a:pt x="46" y="3"/>
                  </a:lnTo>
                  <a:lnTo>
                    <a:pt x="40" y="4"/>
                  </a:lnTo>
                  <a:lnTo>
                    <a:pt x="34" y="8"/>
                  </a:lnTo>
                  <a:lnTo>
                    <a:pt x="28" y="12"/>
                  </a:lnTo>
                  <a:lnTo>
                    <a:pt x="23" y="15"/>
                  </a:lnTo>
                  <a:lnTo>
                    <a:pt x="18" y="20"/>
                  </a:lnTo>
                  <a:lnTo>
                    <a:pt x="15" y="26"/>
                  </a:lnTo>
                  <a:lnTo>
                    <a:pt x="10" y="32"/>
                  </a:lnTo>
                  <a:lnTo>
                    <a:pt x="7" y="39"/>
                  </a:lnTo>
                  <a:lnTo>
                    <a:pt x="5" y="46"/>
                  </a:lnTo>
                  <a:lnTo>
                    <a:pt x="3" y="55"/>
                  </a:lnTo>
                  <a:lnTo>
                    <a:pt x="1" y="64"/>
                  </a:lnTo>
                  <a:lnTo>
                    <a:pt x="0" y="74"/>
                  </a:lnTo>
                  <a:lnTo>
                    <a:pt x="0" y="8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61" name="Google Shape;1461;p110"/>
            <p:cNvSpPr/>
            <p:nvPr/>
          </p:nvSpPr>
          <p:spPr>
            <a:xfrm>
              <a:off x="3489" y="1142"/>
              <a:ext cx="36" cy="45"/>
            </a:xfrm>
            <a:custGeom>
              <a:avLst/>
              <a:gdLst/>
              <a:ahLst/>
              <a:cxnLst/>
              <a:rect l="l" t="t" r="r" b="b"/>
              <a:pathLst>
                <a:path w="179" h="226" extrusionOk="0">
                  <a:moveTo>
                    <a:pt x="0" y="226"/>
                  </a:moveTo>
                  <a:lnTo>
                    <a:pt x="0" y="5"/>
                  </a:lnTo>
                  <a:lnTo>
                    <a:pt x="34" y="5"/>
                  </a:lnTo>
                  <a:lnTo>
                    <a:pt x="34" y="38"/>
                  </a:lnTo>
                  <a:lnTo>
                    <a:pt x="40" y="28"/>
                  </a:lnTo>
                  <a:lnTo>
                    <a:pt x="47" y="21"/>
                  </a:lnTo>
                  <a:lnTo>
                    <a:pt x="56" y="15"/>
                  </a:lnTo>
                  <a:lnTo>
                    <a:pt x="64" y="10"/>
                  </a:lnTo>
                  <a:lnTo>
                    <a:pt x="72" y="6"/>
                  </a:lnTo>
                  <a:lnTo>
                    <a:pt x="82" y="3"/>
                  </a:lnTo>
                  <a:lnTo>
                    <a:pt x="93" y="2"/>
                  </a:lnTo>
                  <a:lnTo>
                    <a:pt x="104" y="0"/>
                  </a:lnTo>
                  <a:lnTo>
                    <a:pt x="108" y="0"/>
                  </a:lnTo>
                  <a:lnTo>
                    <a:pt x="113" y="2"/>
                  </a:lnTo>
                  <a:lnTo>
                    <a:pt x="118" y="2"/>
                  </a:lnTo>
                  <a:lnTo>
                    <a:pt x="123" y="3"/>
                  </a:lnTo>
                  <a:lnTo>
                    <a:pt x="128" y="4"/>
                  </a:lnTo>
                  <a:lnTo>
                    <a:pt x="132" y="5"/>
                  </a:lnTo>
                  <a:lnTo>
                    <a:pt x="136" y="6"/>
                  </a:lnTo>
                  <a:lnTo>
                    <a:pt x="141" y="8"/>
                  </a:lnTo>
                  <a:lnTo>
                    <a:pt x="144" y="10"/>
                  </a:lnTo>
                  <a:lnTo>
                    <a:pt x="148" y="11"/>
                  </a:lnTo>
                  <a:lnTo>
                    <a:pt x="152" y="14"/>
                  </a:lnTo>
                  <a:lnTo>
                    <a:pt x="155" y="16"/>
                  </a:lnTo>
                  <a:lnTo>
                    <a:pt x="158" y="18"/>
                  </a:lnTo>
                  <a:lnTo>
                    <a:pt x="161" y="21"/>
                  </a:lnTo>
                  <a:lnTo>
                    <a:pt x="164" y="24"/>
                  </a:lnTo>
                  <a:lnTo>
                    <a:pt x="165" y="27"/>
                  </a:lnTo>
                  <a:lnTo>
                    <a:pt x="167" y="29"/>
                  </a:lnTo>
                  <a:lnTo>
                    <a:pt x="170" y="33"/>
                  </a:lnTo>
                  <a:lnTo>
                    <a:pt x="171" y="36"/>
                  </a:lnTo>
                  <a:lnTo>
                    <a:pt x="172" y="39"/>
                  </a:lnTo>
                  <a:lnTo>
                    <a:pt x="174" y="42"/>
                  </a:lnTo>
                  <a:lnTo>
                    <a:pt x="176" y="46"/>
                  </a:lnTo>
                  <a:lnTo>
                    <a:pt x="176" y="51"/>
                  </a:lnTo>
                  <a:lnTo>
                    <a:pt x="177" y="54"/>
                  </a:lnTo>
                  <a:lnTo>
                    <a:pt x="178" y="57"/>
                  </a:lnTo>
                  <a:lnTo>
                    <a:pt x="178" y="60"/>
                  </a:lnTo>
                  <a:lnTo>
                    <a:pt x="178" y="64"/>
                  </a:lnTo>
                  <a:lnTo>
                    <a:pt x="178" y="69"/>
                  </a:lnTo>
                  <a:lnTo>
                    <a:pt x="179" y="73"/>
                  </a:lnTo>
                  <a:lnTo>
                    <a:pt x="179" y="78"/>
                  </a:lnTo>
                  <a:lnTo>
                    <a:pt x="179" y="84"/>
                  </a:lnTo>
                  <a:lnTo>
                    <a:pt x="179" y="90"/>
                  </a:lnTo>
                  <a:lnTo>
                    <a:pt x="179" y="226"/>
                  </a:lnTo>
                  <a:lnTo>
                    <a:pt x="142" y="226"/>
                  </a:lnTo>
                  <a:lnTo>
                    <a:pt x="142" y="91"/>
                  </a:lnTo>
                  <a:lnTo>
                    <a:pt x="142" y="87"/>
                  </a:lnTo>
                  <a:lnTo>
                    <a:pt x="142" y="81"/>
                  </a:lnTo>
                  <a:lnTo>
                    <a:pt x="141" y="76"/>
                  </a:lnTo>
                  <a:lnTo>
                    <a:pt x="141" y="72"/>
                  </a:lnTo>
                  <a:lnTo>
                    <a:pt x="140" y="67"/>
                  </a:lnTo>
                  <a:lnTo>
                    <a:pt x="140" y="64"/>
                  </a:lnTo>
                  <a:lnTo>
                    <a:pt x="138" y="60"/>
                  </a:lnTo>
                  <a:lnTo>
                    <a:pt x="137" y="58"/>
                  </a:lnTo>
                  <a:lnTo>
                    <a:pt x="136" y="55"/>
                  </a:lnTo>
                  <a:lnTo>
                    <a:pt x="135" y="52"/>
                  </a:lnTo>
                  <a:lnTo>
                    <a:pt x="134" y="49"/>
                  </a:lnTo>
                  <a:lnTo>
                    <a:pt x="131" y="47"/>
                  </a:lnTo>
                  <a:lnTo>
                    <a:pt x="129" y="46"/>
                  </a:lnTo>
                  <a:lnTo>
                    <a:pt x="128" y="44"/>
                  </a:lnTo>
                  <a:lnTo>
                    <a:pt x="125" y="41"/>
                  </a:lnTo>
                  <a:lnTo>
                    <a:pt x="122" y="40"/>
                  </a:lnTo>
                  <a:lnTo>
                    <a:pt x="119" y="39"/>
                  </a:lnTo>
                  <a:lnTo>
                    <a:pt x="117" y="36"/>
                  </a:lnTo>
                  <a:lnTo>
                    <a:pt x="113" y="35"/>
                  </a:lnTo>
                  <a:lnTo>
                    <a:pt x="110" y="35"/>
                  </a:lnTo>
                  <a:lnTo>
                    <a:pt x="107" y="34"/>
                  </a:lnTo>
                  <a:lnTo>
                    <a:pt x="104" y="34"/>
                  </a:lnTo>
                  <a:lnTo>
                    <a:pt x="100" y="33"/>
                  </a:lnTo>
                  <a:lnTo>
                    <a:pt x="96" y="33"/>
                  </a:lnTo>
                  <a:lnTo>
                    <a:pt x="90" y="33"/>
                  </a:lnTo>
                  <a:lnTo>
                    <a:pt x="84" y="34"/>
                  </a:lnTo>
                  <a:lnTo>
                    <a:pt x="80" y="35"/>
                  </a:lnTo>
                  <a:lnTo>
                    <a:pt x="74" y="36"/>
                  </a:lnTo>
                  <a:lnTo>
                    <a:pt x="69" y="39"/>
                  </a:lnTo>
                  <a:lnTo>
                    <a:pt x="64" y="41"/>
                  </a:lnTo>
                  <a:lnTo>
                    <a:pt x="59" y="45"/>
                  </a:lnTo>
                  <a:lnTo>
                    <a:pt x="54" y="48"/>
                  </a:lnTo>
                  <a:lnTo>
                    <a:pt x="51" y="52"/>
                  </a:lnTo>
                  <a:lnTo>
                    <a:pt x="47" y="58"/>
                  </a:lnTo>
                  <a:lnTo>
                    <a:pt x="45" y="63"/>
                  </a:lnTo>
                  <a:lnTo>
                    <a:pt x="42" y="70"/>
                  </a:lnTo>
                  <a:lnTo>
                    <a:pt x="40" y="77"/>
                  </a:lnTo>
                  <a:lnTo>
                    <a:pt x="39" y="85"/>
                  </a:lnTo>
                  <a:lnTo>
                    <a:pt x="38" y="95"/>
                  </a:lnTo>
                  <a:lnTo>
                    <a:pt x="38" y="106"/>
                  </a:lnTo>
                  <a:lnTo>
                    <a:pt x="38" y="226"/>
                  </a:lnTo>
                  <a:lnTo>
                    <a:pt x="0" y="226"/>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62" name="Google Shape;1462;p110"/>
            <p:cNvSpPr/>
            <p:nvPr/>
          </p:nvSpPr>
          <p:spPr>
            <a:xfrm>
              <a:off x="3533" y="1127"/>
              <a:ext cx="38" cy="61"/>
            </a:xfrm>
            <a:custGeom>
              <a:avLst/>
              <a:gdLst/>
              <a:ahLst/>
              <a:cxnLst/>
              <a:rect l="l" t="t" r="r" b="b"/>
              <a:pathLst>
                <a:path w="191" h="309" extrusionOk="0">
                  <a:moveTo>
                    <a:pt x="156" y="304"/>
                  </a:moveTo>
                  <a:lnTo>
                    <a:pt x="156" y="276"/>
                  </a:lnTo>
                  <a:lnTo>
                    <a:pt x="152" y="283"/>
                  </a:lnTo>
                  <a:lnTo>
                    <a:pt x="146" y="291"/>
                  </a:lnTo>
                  <a:lnTo>
                    <a:pt x="138" y="295"/>
                  </a:lnTo>
                  <a:lnTo>
                    <a:pt x="131" y="300"/>
                  </a:lnTo>
                  <a:lnTo>
                    <a:pt x="123" y="304"/>
                  </a:lnTo>
                  <a:lnTo>
                    <a:pt x="114" y="306"/>
                  </a:lnTo>
                  <a:lnTo>
                    <a:pt x="105" y="307"/>
                  </a:lnTo>
                  <a:lnTo>
                    <a:pt x="95" y="309"/>
                  </a:lnTo>
                  <a:lnTo>
                    <a:pt x="89" y="309"/>
                  </a:lnTo>
                  <a:lnTo>
                    <a:pt x="82" y="307"/>
                  </a:lnTo>
                  <a:lnTo>
                    <a:pt x="76" y="306"/>
                  </a:lnTo>
                  <a:lnTo>
                    <a:pt x="70" y="305"/>
                  </a:lnTo>
                  <a:lnTo>
                    <a:pt x="64" y="303"/>
                  </a:lnTo>
                  <a:lnTo>
                    <a:pt x="58" y="300"/>
                  </a:lnTo>
                  <a:lnTo>
                    <a:pt x="52" y="298"/>
                  </a:lnTo>
                  <a:lnTo>
                    <a:pt x="47" y="294"/>
                  </a:lnTo>
                  <a:lnTo>
                    <a:pt x="41" y="291"/>
                  </a:lnTo>
                  <a:lnTo>
                    <a:pt x="36" y="286"/>
                  </a:lnTo>
                  <a:lnTo>
                    <a:pt x="32" y="281"/>
                  </a:lnTo>
                  <a:lnTo>
                    <a:pt x="28" y="276"/>
                  </a:lnTo>
                  <a:lnTo>
                    <a:pt x="23" y="271"/>
                  </a:lnTo>
                  <a:lnTo>
                    <a:pt x="20" y="265"/>
                  </a:lnTo>
                  <a:lnTo>
                    <a:pt x="16" y="259"/>
                  </a:lnTo>
                  <a:lnTo>
                    <a:pt x="12" y="253"/>
                  </a:lnTo>
                  <a:lnTo>
                    <a:pt x="10" y="247"/>
                  </a:lnTo>
                  <a:lnTo>
                    <a:pt x="8" y="240"/>
                  </a:lnTo>
                  <a:lnTo>
                    <a:pt x="5" y="233"/>
                  </a:lnTo>
                  <a:lnTo>
                    <a:pt x="4" y="226"/>
                  </a:lnTo>
                  <a:lnTo>
                    <a:pt x="3" y="217"/>
                  </a:lnTo>
                  <a:lnTo>
                    <a:pt x="2" y="210"/>
                  </a:lnTo>
                  <a:lnTo>
                    <a:pt x="0" y="202"/>
                  </a:lnTo>
                  <a:lnTo>
                    <a:pt x="0" y="193"/>
                  </a:lnTo>
                  <a:lnTo>
                    <a:pt x="0" y="185"/>
                  </a:lnTo>
                  <a:lnTo>
                    <a:pt x="2" y="178"/>
                  </a:lnTo>
                  <a:lnTo>
                    <a:pt x="3" y="169"/>
                  </a:lnTo>
                  <a:lnTo>
                    <a:pt x="4" y="162"/>
                  </a:lnTo>
                  <a:lnTo>
                    <a:pt x="5" y="155"/>
                  </a:lnTo>
                  <a:lnTo>
                    <a:pt x="6" y="148"/>
                  </a:lnTo>
                  <a:lnTo>
                    <a:pt x="9" y="141"/>
                  </a:lnTo>
                  <a:lnTo>
                    <a:pt x="11" y="133"/>
                  </a:lnTo>
                  <a:lnTo>
                    <a:pt x="15" y="127"/>
                  </a:lnTo>
                  <a:lnTo>
                    <a:pt x="18" y="122"/>
                  </a:lnTo>
                  <a:lnTo>
                    <a:pt x="22" y="116"/>
                  </a:lnTo>
                  <a:lnTo>
                    <a:pt x="26" y="111"/>
                  </a:lnTo>
                  <a:lnTo>
                    <a:pt x="29" y="106"/>
                  </a:lnTo>
                  <a:lnTo>
                    <a:pt x="34" y="101"/>
                  </a:lnTo>
                  <a:lnTo>
                    <a:pt x="39" y="96"/>
                  </a:lnTo>
                  <a:lnTo>
                    <a:pt x="45" y="93"/>
                  </a:lnTo>
                  <a:lnTo>
                    <a:pt x="50" y="89"/>
                  </a:lnTo>
                  <a:lnTo>
                    <a:pt x="56" y="87"/>
                  </a:lnTo>
                  <a:lnTo>
                    <a:pt x="62" y="84"/>
                  </a:lnTo>
                  <a:lnTo>
                    <a:pt x="68" y="82"/>
                  </a:lnTo>
                  <a:lnTo>
                    <a:pt x="74" y="81"/>
                  </a:lnTo>
                  <a:lnTo>
                    <a:pt x="81" y="80"/>
                  </a:lnTo>
                  <a:lnTo>
                    <a:pt x="87" y="80"/>
                  </a:lnTo>
                  <a:lnTo>
                    <a:pt x="94" y="78"/>
                  </a:lnTo>
                  <a:lnTo>
                    <a:pt x="99" y="78"/>
                  </a:lnTo>
                  <a:lnTo>
                    <a:pt x="104" y="80"/>
                  </a:lnTo>
                  <a:lnTo>
                    <a:pt x="108" y="80"/>
                  </a:lnTo>
                  <a:lnTo>
                    <a:pt x="112" y="81"/>
                  </a:lnTo>
                  <a:lnTo>
                    <a:pt x="117" y="82"/>
                  </a:lnTo>
                  <a:lnTo>
                    <a:pt x="122" y="83"/>
                  </a:lnTo>
                  <a:lnTo>
                    <a:pt x="125" y="86"/>
                  </a:lnTo>
                  <a:lnTo>
                    <a:pt x="129" y="87"/>
                  </a:lnTo>
                  <a:lnTo>
                    <a:pt x="132" y="89"/>
                  </a:lnTo>
                  <a:lnTo>
                    <a:pt x="136" y="92"/>
                  </a:lnTo>
                  <a:lnTo>
                    <a:pt x="140" y="94"/>
                  </a:lnTo>
                  <a:lnTo>
                    <a:pt x="143" y="96"/>
                  </a:lnTo>
                  <a:lnTo>
                    <a:pt x="147" y="100"/>
                  </a:lnTo>
                  <a:lnTo>
                    <a:pt x="149" y="102"/>
                  </a:lnTo>
                  <a:lnTo>
                    <a:pt x="152" y="106"/>
                  </a:lnTo>
                  <a:lnTo>
                    <a:pt x="154" y="110"/>
                  </a:lnTo>
                  <a:lnTo>
                    <a:pt x="154" y="0"/>
                  </a:lnTo>
                  <a:lnTo>
                    <a:pt x="191" y="0"/>
                  </a:lnTo>
                  <a:lnTo>
                    <a:pt x="191" y="304"/>
                  </a:lnTo>
                  <a:lnTo>
                    <a:pt x="156" y="30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63" name="Google Shape;1463;p110"/>
            <p:cNvSpPr/>
            <p:nvPr/>
          </p:nvSpPr>
          <p:spPr>
            <a:xfrm>
              <a:off x="3541" y="1149"/>
              <a:ext cx="24" cy="33"/>
            </a:xfrm>
            <a:custGeom>
              <a:avLst/>
              <a:gdLst/>
              <a:ahLst/>
              <a:cxnLst/>
              <a:rect l="l" t="t" r="r" b="b"/>
              <a:pathLst>
                <a:path w="119" h="167" extrusionOk="0">
                  <a:moveTo>
                    <a:pt x="0" y="83"/>
                  </a:moveTo>
                  <a:lnTo>
                    <a:pt x="0" y="94"/>
                  </a:lnTo>
                  <a:lnTo>
                    <a:pt x="1" y="104"/>
                  </a:lnTo>
                  <a:lnTo>
                    <a:pt x="2" y="112"/>
                  </a:lnTo>
                  <a:lnTo>
                    <a:pt x="5" y="121"/>
                  </a:lnTo>
                  <a:lnTo>
                    <a:pt x="7" y="128"/>
                  </a:lnTo>
                  <a:lnTo>
                    <a:pt x="11" y="135"/>
                  </a:lnTo>
                  <a:lnTo>
                    <a:pt x="14" y="141"/>
                  </a:lnTo>
                  <a:lnTo>
                    <a:pt x="18" y="147"/>
                  </a:lnTo>
                  <a:lnTo>
                    <a:pt x="23" y="152"/>
                  </a:lnTo>
                  <a:lnTo>
                    <a:pt x="27" y="157"/>
                  </a:lnTo>
                  <a:lnTo>
                    <a:pt x="32" y="160"/>
                  </a:lnTo>
                  <a:lnTo>
                    <a:pt x="37" y="163"/>
                  </a:lnTo>
                  <a:lnTo>
                    <a:pt x="43" y="165"/>
                  </a:lnTo>
                  <a:lnTo>
                    <a:pt x="48" y="166"/>
                  </a:lnTo>
                  <a:lnTo>
                    <a:pt x="54" y="167"/>
                  </a:lnTo>
                  <a:lnTo>
                    <a:pt x="60" y="167"/>
                  </a:lnTo>
                  <a:lnTo>
                    <a:pt x="66" y="167"/>
                  </a:lnTo>
                  <a:lnTo>
                    <a:pt x="72" y="166"/>
                  </a:lnTo>
                  <a:lnTo>
                    <a:pt x="77" y="165"/>
                  </a:lnTo>
                  <a:lnTo>
                    <a:pt x="83" y="163"/>
                  </a:lnTo>
                  <a:lnTo>
                    <a:pt x="87" y="160"/>
                  </a:lnTo>
                  <a:lnTo>
                    <a:pt x="92" y="157"/>
                  </a:lnTo>
                  <a:lnTo>
                    <a:pt x="97" y="153"/>
                  </a:lnTo>
                  <a:lnTo>
                    <a:pt x="102" y="148"/>
                  </a:lnTo>
                  <a:lnTo>
                    <a:pt x="105" y="142"/>
                  </a:lnTo>
                  <a:lnTo>
                    <a:pt x="109" y="136"/>
                  </a:lnTo>
                  <a:lnTo>
                    <a:pt x="111" y="130"/>
                  </a:lnTo>
                  <a:lnTo>
                    <a:pt x="114" y="123"/>
                  </a:lnTo>
                  <a:lnTo>
                    <a:pt x="116" y="115"/>
                  </a:lnTo>
                  <a:lnTo>
                    <a:pt x="117" y="106"/>
                  </a:lnTo>
                  <a:lnTo>
                    <a:pt x="119" y="97"/>
                  </a:lnTo>
                  <a:lnTo>
                    <a:pt x="119" y="87"/>
                  </a:lnTo>
                  <a:lnTo>
                    <a:pt x="119" y="76"/>
                  </a:lnTo>
                  <a:lnTo>
                    <a:pt x="117" y="65"/>
                  </a:lnTo>
                  <a:lnTo>
                    <a:pt x="116" y="56"/>
                  </a:lnTo>
                  <a:lnTo>
                    <a:pt x="114" y="47"/>
                  </a:lnTo>
                  <a:lnTo>
                    <a:pt x="111" y="40"/>
                  </a:lnTo>
                  <a:lnTo>
                    <a:pt x="109" y="33"/>
                  </a:lnTo>
                  <a:lnTo>
                    <a:pt x="105" y="26"/>
                  </a:lnTo>
                  <a:lnTo>
                    <a:pt x="101" y="21"/>
                  </a:lnTo>
                  <a:lnTo>
                    <a:pt x="97" y="16"/>
                  </a:lnTo>
                  <a:lnTo>
                    <a:pt x="92" y="12"/>
                  </a:lnTo>
                  <a:lnTo>
                    <a:pt x="87" y="8"/>
                  </a:lnTo>
                  <a:lnTo>
                    <a:pt x="81" y="4"/>
                  </a:lnTo>
                  <a:lnTo>
                    <a:pt x="77" y="3"/>
                  </a:lnTo>
                  <a:lnTo>
                    <a:pt x="71" y="1"/>
                  </a:lnTo>
                  <a:lnTo>
                    <a:pt x="65" y="0"/>
                  </a:lnTo>
                  <a:lnTo>
                    <a:pt x="59" y="0"/>
                  </a:lnTo>
                  <a:lnTo>
                    <a:pt x="53" y="0"/>
                  </a:lnTo>
                  <a:lnTo>
                    <a:pt x="47" y="1"/>
                  </a:lnTo>
                  <a:lnTo>
                    <a:pt x="41" y="2"/>
                  </a:lnTo>
                  <a:lnTo>
                    <a:pt x="36" y="4"/>
                  </a:lnTo>
                  <a:lnTo>
                    <a:pt x="30" y="8"/>
                  </a:lnTo>
                  <a:lnTo>
                    <a:pt x="25" y="12"/>
                  </a:lnTo>
                  <a:lnTo>
                    <a:pt x="21" y="15"/>
                  </a:lnTo>
                  <a:lnTo>
                    <a:pt x="17" y="20"/>
                  </a:lnTo>
                  <a:lnTo>
                    <a:pt x="13" y="25"/>
                  </a:lnTo>
                  <a:lnTo>
                    <a:pt x="9" y="32"/>
                  </a:lnTo>
                  <a:lnTo>
                    <a:pt x="7" y="38"/>
                  </a:lnTo>
                  <a:lnTo>
                    <a:pt x="5" y="46"/>
                  </a:lnTo>
                  <a:lnTo>
                    <a:pt x="2" y="55"/>
                  </a:lnTo>
                  <a:lnTo>
                    <a:pt x="1" y="63"/>
                  </a:lnTo>
                  <a:lnTo>
                    <a:pt x="0" y="73"/>
                  </a:lnTo>
                  <a:lnTo>
                    <a:pt x="0" y="8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64" name="Google Shape;1464;p110"/>
            <p:cNvSpPr/>
            <p:nvPr/>
          </p:nvSpPr>
          <p:spPr>
            <a:xfrm>
              <a:off x="3583" y="1127"/>
              <a:ext cx="8" cy="8"/>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465" name="Google Shape;1465;p110"/>
            <p:cNvSpPr/>
            <p:nvPr/>
          </p:nvSpPr>
          <p:spPr>
            <a:xfrm>
              <a:off x="3583" y="1143"/>
              <a:ext cx="8" cy="44"/>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466" name="Google Shape;1466;p110"/>
            <p:cNvSpPr/>
            <p:nvPr/>
          </p:nvSpPr>
          <p:spPr>
            <a:xfrm>
              <a:off x="3598" y="1128"/>
              <a:ext cx="21" cy="60"/>
            </a:xfrm>
            <a:custGeom>
              <a:avLst/>
              <a:gdLst/>
              <a:ahLst/>
              <a:cxnLst/>
              <a:rect l="l" t="t" r="r" b="b"/>
              <a:pathLst>
                <a:path w="108" h="300" extrusionOk="0">
                  <a:moveTo>
                    <a:pt x="102" y="264"/>
                  </a:moveTo>
                  <a:lnTo>
                    <a:pt x="108" y="297"/>
                  </a:lnTo>
                  <a:lnTo>
                    <a:pt x="103" y="298"/>
                  </a:lnTo>
                  <a:lnTo>
                    <a:pt x="100" y="299"/>
                  </a:lnTo>
                  <a:lnTo>
                    <a:pt x="96" y="299"/>
                  </a:lnTo>
                  <a:lnTo>
                    <a:pt x="93" y="299"/>
                  </a:lnTo>
                  <a:lnTo>
                    <a:pt x="89" y="300"/>
                  </a:lnTo>
                  <a:lnTo>
                    <a:pt x="87" y="300"/>
                  </a:lnTo>
                  <a:lnTo>
                    <a:pt x="83" y="300"/>
                  </a:lnTo>
                  <a:lnTo>
                    <a:pt x="79" y="300"/>
                  </a:lnTo>
                  <a:lnTo>
                    <a:pt x="75" y="300"/>
                  </a:lnTo>
                  <a:lnTo>
                    <a:pt x="70" y="300"/>
                  </a:lnTo>
                  <a:lnTo>
                    <a:pt x="66" y="299"/>
                  </a:lnTo>
                  <a:lnTo>
                    <a:pt x="61" y="299"/>
                  </a:lnTo>
                  <a:lnTo>
                    <a:pt x="58" y="298"/>
                  </a:lnTo>
                  <a:lnTo>
                    <a:pt x="54" y="297"/>
                  </a:lnTo>
                  <a:lnTo>
                    <a:pt x="51" y="295"/>
                  </a:lnTo>
                  <a:lnTo>
                    <a:pt x="48" y="294"/>
                  </a:lnTo>
                  <a:lnTo>
                    <a:pt x="46" y="292"/>
                  </a:lnTo>
                  <a:lnTo>
                    <a:pt x="43" y="291"/>
                  </a:lnTo>
                  <a:lnTo>
                    <a:pt x="41" y="288"/>
                  </a:lnTo>
                  <a:lnTo>
                    <a:pt x="39" y="287"/>
                  </a:lnTo>
                  <a:lnTo>
                    <a:pt x="37" y="285"/>
                  </a:lnTo>
                  <a:lnTo>
                    <a:pt x="35" y="282"/>
                  </a:lnTo>
                  <a:lnTo>
                    <a:pt x="34" y="280"/>
                  </a:lnTo>
                  <a:lnTo>
                    <a:pt x="33" y="277"/>
                  </a:lnTo>
                  <a:lnTo>
                    <a:pt x="31" y="274"/>
                  </a:lnTo>
                  <a:lnTo>
                    <a:pt x="30" y="270"/>
                  </a:lnTo>
                  <a:lnTo>
                    <a:pt x="30" y="265"/>
                  </a:lnTo>
                  <a:lnTo>
                    <a:pt x="29" y="261"/>
                  </a:lnTo>
                  <a:lnTo>
                    <a:pt x="29" y="255"/>
                  </a:lnTo>
                  <a:lnTo>
                    <a:pt x="28" y="249"/>
                  </a:lnTo>
                  <a:lnTo>
                    <a:pt x="28" y="241"/>
                  </a:lnTo>
                  <a:lnTo>
                    <a:pt x="28" y="233"/>
                  </a:lnTo>
                  <a:lnTo>
                    <a:pt x="28" y="107"/>
                  </a:lnTo>
                  <a:lnTo>
                    <a:pt x="0" y="107"/>
                  </a:lnTo>
                  <a:lnTo>
                    <a:pt x="0" y="77"/>
                  </a:lnTo>
                  <a:lnTo>
                    <a:pt x="28" y="77"/>
                  </a:lnTo>
                  <a:lnTo>
                    <a:pt x="28" y="23"/>
                  </a:lnTo>
                  <a:lnTo>
                    <a:pt x="65" y="0"/>
                  </a:lnTo>
                  <a:lnTo>
                    <a:pt x="65" y="77"/>
                  </a:lnTo>
                  <a:lnTo>
                    <a:pt x="102" y="77"/>
                  </a:lnTo>
                  <a:lnTo>
                    <a:pt x="102" y="107"/>
                  </a:lnTo>
                  <a:lnTo>
                    <a:pt x="65" y="107"/>
                  </a:lnTo>
                  <a:lnTo>
                    <a:pt x="65" y="235"/>
                  </a:lnTo>
                  <a:lnTo>
                    <a:pt x="65" y="239"/>
                  </a:lnTo>
                  <a:lnTo>
                    <a:pt x="65" y="243"/>
                  </a:lnTo>
                  <a:lnTo>
                    <a:pt x="65" y="245"/>
                  </a:lnTo>
                  <a:lnTo>
                    <a:pt x="65" y="249"/>
                  </a:lnTo>
                  <a:lnTo>
                    <a:pt x="66" y="251"/>
                  </a:lnTo>
                  <a:lnTo>
                    <a:pt x="66" y="252"/>
                  </a:lnTo>
                  <a:lnTo>
                    <a:pt x="66" y="255"/>
                  </a:lnTo>
                  <a:lnTo>
                    <a:pt x="67" y="256"/>
                  </a:lnTo>
                  <a:lnTo>
                    <a:pt x="67" y="257"/>
                  </a:lnTo>
                  <a:lnTo>
                    <a:pt x="69" y="258"/>
                  </a:lnTo>
                  <a:lnTo>
                    <a:pt x="70" y="259"/>
                  </a:lnTo>
                  <a:lnTo>
                    <a:pt x="70" y="261"/>
                  </a:lnTo>
                  <a:lnTo>
                    <a:pt x="71" y="262"/>
                  </a:lnTo>
                  <a:lnTo>
                    <a:pt x="72" y="262"/>
                  </a:lnTo>
                  <a:lnTo>
                    <a:pt x="73" y="263"/>
                  </a:lnTo>
                  <a:lnTo>
                    <a:pt x="75" y="263"/>
                  </a:lnTo>
                  <a:lnTo>
                    <a:pt x="76" y="264"/>
                  </a:lnTo>
                  <a:lnTo>
                    <a:pt x="77" y="264"/>
                  </a:lnTo>
                  <a:lnTo>
                    <a:pt x="78" y="265"/>
                  </a:lnTo>
                  <a:lnTo>
                    <a:pt x="81" y="265"/>
                  </a:lnTo>
                  <a:lnTo>
                    <a:pt x="82" y="265"/>
                  </a:lnTo>
                  <a:lnTo>
                    <a:pt x="84" y="265"/>
                  </a:lnTo>
                  <a:lnTo>
                    <a:pt x="87" y="265"/>
                  </a:lnTo>
                  <a:lnTo>
                    <a:pt x="88" y="265"/>
                  </a:lnTo>
                  <a:lnTo>
                    <a:pt x="89" y="265"/>
                  </a:lnTo>
                  <a:lnTo>
                    <a:pt x="91" y="265"/>
                  </a:lnTo>
                  <a:lnTo>
                    <a:pt x="94" y="265"/>
                  </a:lnTo>
                  <a:lnTo>
                    <a:pt x="95" y="265"/>
                  </a:lnTo>
                  <a:lnTo>
                    <a:pt x="97" y="264"/>
                  </a:lnTo>
                  <a:lnTo>
                    <a:pt x="100" y="264"/>
                  </a:lnTo>
                  <a:lnTo>
                    <a:pt x="102" y="26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67" name="Google Shape;1467;p110"/>
            <p:cNvSpPr/>
            <p:nvPr/>
          </p:nvSpPr>
          <p:spPr>
            <a:xfrm>
              <a:off x="3626" y="1127"/>
              <a:ext cx="7" cy="8"/>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468" name="Google Shape;1468;p110"/>
            <p:cNvSpPr/>
            <p:nvPr/>
          </p:nvSpPr>
          <p:spPr>
            <a:xfrm>
              <a:off x="3626" y="1143"/>
              <a:ext cx="7" cy="44"/>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469" name="Google Shape;1469;p110"/>
            <p:cNvSpPr/>
            <p:nvPr/>
          </p:nvSpPr>
          <p:spPr>
            <a:xfrm>
              <a:off x="3642" y="1142"/>
              <a:ext cx="41" cy="46"/>
            </a:xfrm>
            <a:custGeom>
              <a:avLst/>
              <a:gdLst/>
              <a:ahLst/>
              <a:cxnLst/>
              <a:rect l="l" t="t" r="r" b="b"/>
              <a:pathLst>
                <a:path w="205" h="231" extrusionOk="0">
                  <a:moveTo>
                    <a:pt x="0" y="115"/>
                  </a:moveTo>
                  <a:lnTo>
                    <a:pt x="0" y="101"/>
                  </a:lnTo>
                  <a:lnTo>
                    <a:pt x="1" y="87"/>
                  </a:lnTo>
                  <a:lnTo>
                    <a:pt x="3" y="75"/>
                  </a:lnTo>
                  <a:lnTo>
                    <a:pt x="8" y="63"/>
                  </a:lnTo>
                  <a:lnTo>
                    <a:pt x="13" y="52"/>
                  </a:lnTo>
                  <a:lnTo>
                    <a:pt x="18" y="42"/>
                  </a:lnTo>
                  <a:lnTo>
                    <a:pt x="25" y="33"/>
                  </a:lnTo>
                  <a:lnTo>
                    <a:pt x="33" y="26"/>
                  </a:lnTo>
                  <a:lnTo>
                    <a:pt x="41" y="20"/>
                  </a:lnTo>
                  <a:lnTo>
                    <a:pt x="48" y="15"/>
                  </a:lnTo>
                  <a:lnTo>
                    <a:pt x="56" y="10"/>
                  </a:lnTo>
                  <a:lnTo>
                    <a:pt x="65" y="6"/>
                  </a:lnTo>
                  <a:lnTo>
                    <a:pt x="73" y="4"/>
                  </a:lnTo>
                  <a:lnTo>
                    <a:pt x="83" y="3"/>
                  </a:lnTo>
                  <a:lnTo>
                    <a:pt x="92" y="2"/>
                  </a:lnTo>
                  <a:lnTo>
                    <a:pt x="102" y="0"/>
                  </a:lnTo>
                  <a:lnTo>
                    <a:pt x="114" y="2"/>
                  </a:lnTo>
                  <a:lnTo>
                    <a:pt x="125" y="3"/>
                  </a:lnTo>
                  <a:lnTo>
                    <a:pt x="134" y="5"/>
                  </a:lnTo>
                  <a:lnTo>
                    <a:pt x="144" y="9"/>
                  </a:lnTo>
                  <a:lnTo>
                    <a:pt x="152" y="12"/>
                  </a:lnTo>
                  <a:lnTo>
                    <a:pt x="161" y="17"/>
                  </a:lnTo>
                  <a:lnTo>
                    <a:pt x="169" y="23"/>
                  </a:lnTo>
                  <a:lnTo>
                    <a:pt x="176" y="30"/>
                  </a:lnTo>
                  <a:lnTo>
                    <a:pt x="183" y="39"/>
                  </a:lnTo>
                  <a:lnTo>
                    <a:pt x="189" y="47"/>
                  </a:lnTo>
                  <a:lnTo>
                    <a:pt x="194" y="55"/>
                  </a:lnTo>
                  <a:lnTo>
                    <a:pt x="198" y="66"/>
                  </a:lnTo>
                  <a:lnTo>
                    <a:pt x="201" y="76"/>
                  </a:lnTo>
                  <a:lnTo>
                    <a:pt x="204" y="88"/>
                  </a:lnTo>
                  <a:lnTo>
                    <a:pt x="205" y="100"/>
                  </a:lnTo>
                  <a:lnTo>
                    <a:pt x="205" y="112"/>
                  </a:lnTo>
                  <a:lnTo>
                    <a:pt x="205" y="123"/>
                  </a:lnTo>
                  <a:lnTo>
                    <a:pt x="205" y="132"/>
                  </a:lnTo>
                  <a:lnTo>
                    <a:pt x="204" y="142"/>
                  </a:lnTo>
                  <a:lnTo>
                    <a:pt x="203" y="150"/>
                  </a:lnTo>
                  <a:lnTo>
                    <a:pt x="200" y="159"/>
                  </a:lnTo>
                  <a:lnTo>
                    <a:pt x="198" y="166"/>
                  </a:lnTo>
                  <a:lnTo>
                    <a:pt x="195" y="173"/>
                  </a:lnTo>
                  <a:lnTo>
                    <a:pt x="193" y="179"/>
                  </a:lnTo>
                  <a:lnTo>
                    <a:pt x="189" y="185"/>
                  </a:lnTo>
                  <a:lnTo>
                    <a:pt x="186" y="191"/>
                  </a:lnTo>
                  <a:lnTo>
                    <a:pt x="181" y="196"/>
                  </a:lnTo>
                  <a:lnTo>
                    <a:pt x="177" y="201"/>
                  </a:lnTo>
                  <a:lnTo>
                    <a:pt x="173" y="205"/>
                  </a:lnTo>
                  <a:lnTo>
                    <a:pt x="167" y="209"/>
                  </a:lnTo>
                  <a:lnTo>
                    <a:pt x="162" y="214"/>
                  </a:lnTo>
                  <a:lnTo>
                    <a:pt x="156" y="217"/>
                  </a:lnTo>
                  <a:lnTo>
                    <a:pt x="150" y="220"/>
                  </a:lnTo>
                  <a:lnTo>
                    <a:pt x="143" y="223"/>
                  </a:lnTo>
                  <a:lnTo>
                    <a:pt x="137" y="225"/>
                  </a:lnTo>
                  <a:lnTo>
                    <a:pt x="131" y="227"/>
                  </a:lnTo>
                  <a:lnTo>
                    <a:pt x="123" y="228"/>
                  </a:lnTo>
                  <a:lnTo>
                    <a:pt x="116" y="229"/>
                  </a:lnTo>
                  <a:lnTo>
                    <a:pt x="109" y="231"/>
                  </a:lnTo>
                  <a:lnTo>
                    <a:pt x="102" y="231"/>
                  </a:lnTo>
                  <a:lnTo>
                    <a:pt x="91" y="229"/>
                  </a:lnTo>
                  <a:lnTo>
                    <a:pt x="80" y="228"/>
                  </a:lnTo>
                  <a:lnTo>
                    <a:pt x="71" y="226"/>
                  </a:lnTo>
                  <a:lnTo>
                    <a:pt x="61" y="223"/>
                  </a:lnTo>
                  <a:lnTo>
                    <a:pt x="51" y="219"/>
                  </a:lnTo>
                  <a:lnTo>
                    <a:pt x="43" y="214"/>
                  </a:lnTo>
                  <a:lnTo>
                    <a:pt x="35" y="208"/>
                  </a:lnTo>
                  <a:lnTo>
                    <a:pt x="27" y="201"/>
                  </a:lnTo>
                  <a:lnTo>
                    <a:pt x="21" y="193"/>
                  </a:lnTo>
                  <a:lnTo>
                    <a:pt x="15" y="184"/>
                  </a:lnTo>
                  <a:lnTo>
                    <a:pt x="11" y="175"/>
                  </a:lnTo>
                  <a:lnTo>
                    <a:pt x="6" y="165"/>
                  </a:lnTo>
                  <a:lnTo>
                    <a:pt x="3" y="154"/>
                  </a:lnTo>
                  <a:lnTo>
                    <a:pt x="1" y="142"/>
                  </a:lnTo>
                  <a:lnTo>
                    <a:pt x="0" y="129"/>
                  </a:lnTo>
                  <a:lnTo>
                    <a:pt x="0" y="115"/>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70" name="Google Shape;1470;p110"/>
            <p:cNvSpPr/>
            <p:nvPr/>
          </p:nvSpPr>
          <p:spPr>
            <a:xfrm>
              <a:off x="3649" y="1149"/>
              <a:ext cx="26" cy="33"/>
            </a:xfrm>
            <a:custGeom>
              <a:avLst/>
              <a:gdLst/>
              <a:ahLst/>
              <a:cxnLst/>
              <a:rect l="l" t="t" r="r" b="b"/>
              <a:pathLst>
                <a:path w="130" h="167" extrusionOk="0">
                  <a:moveTo>
                    <a:pt x="0" y="83"/>
                  </a:moveTo>
                  <a:lnTo>
                    <a:pt x="1" y="94"/>
                  </a:lnTo>
                  <a:lnTo>
                    <a:pt x="1" y="104"/>
                  </a:lnTo>
                  <a:lnTo>
                    <a:pt x="4" y="112"/>
                  </a:lnTo>
                  <a:lnTo>
                    <a:pt x="5" y="121"/>
                  </a:lnTo>
                  <a:lnTo>
                    <a:pt x="7" y="128"/>
                  </a:lnTo>
                  <a:lnTo>
                    <a:pt x="11" y="135"/>
                  </a:lnTo>
                  <a:lnTo>
                    <a:pt x="14" y="141"/>
                  </a:lnTo>
                  <a:lnTo>
                    <a:pt x="19" y="147"/>
                  </a:lnTo>
                  <a:lnTo>
                    <a:pt x="24" y="152"/>
                  </a:lnTo>
                  <a:lnTo>
                    <a:pt x="29" y="155"/>
                  </a:lnTo>
                  <a:lnTo>
                    <a:pt x="34" y="160"/>
                  </a:lnTo>
                  <a:lnTo>
                    <a:pt x="40" y="163"/>
                  </a:lnTo>
                  <a:lnTo>
                    <a:pt x="46" y="165"/>
                  </a:lnTo>
                  <a:lnTo>
                    <a:pt x="52" y="166"/>
                  </a:lnTo>
                  <a:lnTo>
                    <a:pt x="59" y="167"/>
                  </a:lnTo>
                  <a:lnTo>
                    <a:pt x="65" y="167"/>
                  </a:lnTo>
                  <a:lnTo>
                    <a:pt x="72" y="167"/>
                  </a:lnTo>
                  <a:lnTo>
                    <a:pt x="79" y="166"/>
                  </a:lnTo>
                  <a:lnTo>
                    <a:pt x="85" y="165"/>
                  </a:lnTo>
                  <a:lnTo>
                    <a:pt x="91" y="163"/>
                  </a:lnTo>
                  <a:lnTo>
                    <a:pt x="96" y="159"/>
                  </a:lnTo>
                  <a:lnTo>
                    <a:pt x="102" y="155"/>
                  </a:lnTo>
                  <a:lnTo>
                    <a:pt x="107" y="152"/>
                  </a:lnTo>
                  <a:lnTo>
                    <a:pt x="112" y="147"/>
                  </a:lnTo>
                  <a:lnTo>
                    <a:pt x="116" y="141"/>
                  </a:lnTo>
                  <a:lnTo>
                    <a:pt x="120" y="135"/>
                  </a:lnTo>
                  <a:lnTo>
                    <a:pt x="122" y="128"/>
                  </a:lnTo>
                  <a:lnTo>
                    <a:pt x="125" y="121"/>
                  </a:lnTo>
                  <a:lnTo>
                    <a:pt x="127" y="112"/>
                  </a:lnTo>
                  <a:lnTo>
                    <a:pt x="128" y="103"/>
                  </a:lnTo>
                  <a:lnTo>
                    <a:pt x="130" y="93"/>
                  </a:lnTo>
                  <a:lnTo>
                    <a:pt x="130" y="82"/>
                  </a:lnTo>
                  <a:lnTo>
                    <a:pt x="130" y="73"/>
                  </a:lnTo>
                  <a:lnTo>
                    <a:pt x="128" y="63"/>
                  </a:lnTo>
                  <a:lnTo>
                    <a:pt x="127" y="55"/>
                  </a:lnTo>
                  <a:lnTo>
                    <a:pt x="125" y="46"/>
                  </a:lnTo>
                  <a:lnTo>
                    <a:pt x="122" y="39"/>
                  </a:lnTo>
                  <a:lnTo>
                    <a:pt x="120" y="32"/>
                  </a:lnTo>
                  <a:lnTo>
                    <a:pt x="115" y="26"/>
                  </a:lnTo>
                  <a:lnTo>
                    <a:pt x="112" y="21"/>
                  </a:lnTo>
                  <a:lnTo>
                    <a:pt x="107" y="15"/>
                  </a:lnTo>
                  <a:lnTo>
                    <a:pt x="102" y="12"/>
                  </a:lnTo>
                  <a:lnTo>
                    <a:pt x="96" y="8"/>
                  </a:lnTo>
                  <a:lnTo>
                    <a:pt x="91" y="4"/>
                  </a:lnTo>
                  <a:lnTo>
                    <a:pt x="85" y="3"/>
                  </a:lnTo>
                  <a:lnTo>
                    <a:pt x="78" y="1"/>
                  </a:lnTo>
                  <a:lnTo>
                    <a:pt x="72" y="0"/>
                  </a:lnTo>
                  <a:lnTo>
                    <a:pt x="65" y="0"/>
                  </a:lnTo>
                  <a:lnTo>
                    <a:pt x="59" y="0"/>
                  </a:lnTo>
                  <a:lnTo>
                    <a:pt x="52" y="1"/>
                  </a:lnTo>
                  <a:lnTo>
                    <a:pt x="46" y="3"/>
                  </a:lnTo>
                  <a:lnTo>
                    <a:pt x="40" y="4"/>
                  </a:lnTo>
                  <a:lnTo>
                    <a:pt x="34" y="8"/>
                  </a:lnTo>
                  <a:lnTo>
                    <a:pt x="29" y="12"/>
                  </a:lnTo>
                  <a:lnTo>
                    <a:pt x="24" y="15"/>
                  </a:lnTo>
                  <a:lnTo>
                    <a:pt x="19" y="20"/>
                  </a:lnTo>
                  <a:lnTo>
                    <a:pt x="14" y="26"/>
                  </a:lnTo>
                  <a:lnTo>
                    <a:pt x="11" y="32"/>
                  </a:lnTo>
                  <a:lnTo>
                    <a:pt x="7" y="39"/>
                  </a:lnTo>
                  <a:lnTo>
                    <a:pt x="5" y="46"/>
                  </a:lnTo>
                  <a:lnTo>
                    <a:pt x="4" y="55"/>
                  </a:lnTo>
                  <a:lnTo>
                    <a:pt x="1" y="64"/>
                  </a:lnTo>
                  <a:lnTo>
                    <a:pt x="1" y="74"/>
                  </a:lnTo>
                  <a:lnTo>
                    <a:pt x="0" y="8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71" name="Google Shape;1471;p110"/>
            <p:cNvSpPr/>
            <p:nvPr/>
          </p:nvSpPr>
          <p:spPr>
            <a:xfrm>
              <a:off x="3692" y="1142"/>
              <a:ext cx="35" cy="45"/>
            </a:xfrm>
            <a:custGeom>
              <a:avLst/>
              <a:gdLst/>
              <a:ahLst/>
              <a:cxnLst/>
              <a:rect l="l" t="t" r="r" b="b"/>
              <a:pathLst>
                <a:path w="179" h="226" extrusionOk="0">
                  <a:moveTo>
                    <a:pt x="0" y="226"/>
                  </a:moveTo>
                  <a:lnTo>
                    <a:pt x="0" y="5"/>
                  </a:lnTo>
                  <a:lnTo>
                    <a:pt x="34" y="5"/>
                  </a:lnTo>
                  <a:lnTo>
                    <a:pt x="34" y="38"/>
                  </a:lnTo>
                  <a:lnTo>
                    <a:pt x="40" y="28"/>
                  </a:lnTo>
                  <a:lnTo>
                    <a:pt x="47" y="21"/>
                  </a:lnTo>
                  <a:lnTo>
                    <a:pt x="54" y="15"/>
                  </a:lnTo>
                  <a:lnTo>
                    <a:pt x="63" y="10"/>
                  </a:lnTo>
                  <a:lnTo>
                    <a:pt x="72" y="6"/>
                  </a:lnTo>
                  <a:lnTo>
                    <a:pt x="82" y="3"/>
                  </a:lnTo>
                  <a:lnTo>
                    <a:pt x="93" y="2"/>
                  </a:lnTo>
                  <a:lnTo>
                    <a:pt x="104" y="0"/>
                  </a:lnTo>
                  <a:lnTo>
                    <a:pt x="108" y="0"/>
                  </a:lnTo>
                  <a:lnTo>
                    <a:pt x="113" y="2"/>
                  </a:lnTo>
                  <a:lnTo>
                    <a:pt x="118" y="2"/>
                  </a:lnTo>
                  <a:lnTo>
                    <a:pt x="123" y="3"/>
                  </a:lnTo>
                  <a:lnTo>
                    <a:pt x="126" y="4"/>
                  </a:lnTo>
                  <a:lnTo>
                    <a:pt x="131" y="5"/>
                  </a:lnTo>
                  <a:lnTo>
                    <a:pt x="136" y="6"/>
                  </a:lnTo>
                  <a:lnTo>
                    <a:pt x="140" y="8"/>
                  </a:lnTo>
                  <a:lnTo>
                    <a:pt x="144" y="10"/>
                  </a:lnTo>
                  <a:lnTo>
                    <a:pt x="148" y="11"/>
                  </a:lnTo>
                  <a:lnTo>
                    <a:pt x="152" y="14"/>
                  </a:lnTo>
                  <a:lnTo>
                    <a:pt x="154" y="16"/>
                  </a:lnTo>
                  <a:lnTo>
                    <a:pt x="158" y="18"/>
                  </a:lnTo>
                  <a:lnTo>
                    <a:pt x="160" y="21"/>
                  </a:lnTo>
                  <a:lnTo>
                    <a:pt x="162" y="24"/>
                  </a:lnTo>
                  <a:lnTo>
                    <a:pt x="165" y="27"/>
                  </a:lnTo>
                  <a:lnTo>
                    <a:pt x="167" y="29"/>
                  </a:lnTo>
                  <a:lnTo>
                    <a:pt x="168" y="33"/>
                  </a:lnTo>
                  <a:lnTo>
                    <a:pt x="171" y="36"/>
                  </a:lnTo>
                  <a:lnTo>
                    <a:pt x="172" y="39"/>
                  </a:lnTo>
                  <a:lnTo>
                    <a:pt x="173" y="42"/>
                  </a:lnTo>
                  <a:lnTo>
                    <a:pt x="174" y="46"/>
                  </a:lnTo>
                  <a:lnTo>
                    <a:pt x="176" y="51"/>
                  </a:lnTo>
                  <a:lnTo>
                    <a:pt x="177" y="54"/>
                  </a:lnTo>
                  <a:lnTo>
                    <a:pt x="177" y="57"/>
                  </a:lnTo>
                  <a:lnTo>
                    <a:pt x="178" y="60"/>
                  </a:lnTo>
                  <a:lnTo>
                    <a:pt x="178" y="64"/>
                  </a:lnTo>
                  <a:lnTo>
                    <a:pt x="178" y="69"/>
                  </a:lnTo>
                  <a:lnTo>
                    <a:pt x="178" y="73"/>
                  </a:lnTo>
                  <a:lnTo>
                    <a:pt x="178" y="78"/>
                  </a:lnTo>
                  <a:lnTo>
                    <a:pt x="178" y="84"/>
                  </a:lnTo>
                  <a:lnTo>
                    <a:pt x="179" y="90"/>
                  </a:lnTo>
                  <a:lnTo>
                    <a:pt x="179" y="226"/>
                  </a:lnTo>
                  <a:lnTo>
                    <a:pt x="141" y="226"/>
                  </a:lnTo>
                  <a:lnTo>
                    <a:pt x="141" y="91"/>
                  </a:lnTo>
                  <a:lnTo>
                    <a:pt x="141" y="87"/>
                  </a:lnTo>
                  <a:lnTo>
                    <a:pt x="141" y="81"/>
                  </a:lnTo>
                  <a:lnTo>
                    <a:pt x="141" y="76"/>
                  </a:lnTo>
                  <a:lnTo>
                    <a:pt x="141" y="72"/>
                  </a:lnTo>
                  <a:lnTo>
                    <a:pt x="140" y="67"/>
                  </a:lnTo>
                  <a:lnTo>
                    <a:pt x="138" y="64"/>
                  </a:lnTo>
                  <a:lnTo>
                    <a:pt x="138" y="60"/>
                  </a:lnTo>
                  <a:lnTo>
                    <a:pt x="137" y="58"/>
                  </a:lnTo>
                  <a:lnTo>
                    <a:pt x="136" y="55"/>
                  </a:lnTo>
                  <a:lnTo>
                    <a:pt x="135" y="52"/>
                  </a:lnTo>
                  <a:lnTo>
                    <a:pt x="132" y="49"/>
                  </a:lnTo>
                  <a:lnTo>
                    <a:pt x="131" y="47"/>
                  </a:lnTo>
                  <a:lnTo>
                    <a:pt x="129" y="46"/>
                  </a:lnTo>
                  <a:lnTo>
                    <a:pt x="126" y="44"/>
                  </a:lnTo>
                  <a:lnTo>
                    <a:pt x="124" y="41"/>
                  </a:lnTo>
                  <a:lnTo>
                    <a:pt x="122" y="40"/>
                  </a:lnTo>
                  <a:lnTo>
                    <a:pt x="119" y="39"/>
                  </a:lnTo>
                  <a:lnTo>
                    <a:pt x="116" y="36"/>
                  </a:lnTo>
                  <a:lnTo>
                    <a:pt x="113" y="35"/>
                  </a:lnTo>
                  <a:lnTo>
                    <a:pt x="110" y="35"/>
                  </a:lnTo>
                  <a:lnTo>
                    <a:pt x="106" y="34"/>
                  </a:lnTo>
                  <a:lnTo>
                    <a:pt x="102" y="34"/>
                  </a:lnTo>
                  <a:lnTo>
                    <a:pt x="99" y="33"/>
                  </a:lnTo>
                  <a:lnTo>
                    <a:pt x="95" y="33"/>
                  </a:lnTo>
                  <a:lnTo>
                    <a:pt x="89" y="33"/>
                  </a:lnTo>
                  <a:lnTo>
                    <a:pt x="84" y="34"/>
                  </a:lnTo>
                  <a:lnTo>
                    <a:pt x="78" y="35"/>
                  </a:lnTo>
                  <a:lnTo>
                    <a:pt x="74" y="36"/>
                  </a:lnTo>
                  <a:lnTo>
                    <a:pt x="69" y="39"/>
                  </a:lnTo>
                  <a:lnTo>
                    <a:pt x="64" y="41"/>
                  </a:lnTo>
                  <a:lnTo>
                    <a:pt x="59" y="45"/>
                  </a:lnTo>
                  <a:lnTo>
                    <a:pt x="54" y="48"/>
                  </a:lnTo>
                  <a:lnTo>
                    <a:pt x="51" y="52"/>
                  </a:lnTo>
                  <a:lnTo>
                    <a:pt x="47" y="58"/>
                  </a:lnTo>
                  <a:lnTo>
                    <a:pt x="44" y="63"/>
                  </a:lnTo>
                  <a:lnTo>
                    <a:pt x="41" y="70"/>
                  </a:lnTo>
                  <a:lnTo>
                    <a:pt x="40" y="77"/>
                  </a:lnTo>
                  <a:lnTo>
                    <a:pt x="39" y="85"/>
                  </a:lnTo>
                  <a:lnTo>
                    <a:pt x="38" y="95"/>
                  </a:lnTo>
                  <a:lnTo>
                    <a:pt x="38" y="106"/>
                  </a:lnTo>
                  <a:lnTo>
                    <a:pt x="38" y="226"/>
                  </a:lnTo>
                  <a:lnTo>
                    <a:pt x="0" y="226"/>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72" name="Google Shape;1472;p110"/>
            <p:cNvSpPr/>
            <p:nvPr/>
          </p:nvSpPr>
          <p:spPr>
            <a:xfrm>
              <a:off x="2308" y="1127"/>
              <a:ext cx="38" cy="60"/>
            </a:xfrm>
            <a:custGeom>
              <a:avLst/>
              <a:gdLst/>
              <a:ahLst/>
              <a:cxnLst/>
              <a:rect l="l" t="t" r="r" b="b"/>
              <a:pathLst>
                <a:path w="190" h="304" extrusionOk="0">
                  <a:moveTo>
                    <a:pt x="0" y="304"/>
                  </a:moveTo>
                  <a:lnTo>
                    <a:pt x="0" y="0"/>
                  </a:lnTo>
                  <a:lnTo>
                    <a:pt x="40" y="0"/>
                  </a:lnTo>
                  <a:lnTo>
                    <a:pt x="40" y="268"/>
                  </a:lnTo>
                  <a:lnTo>
                    <a:pt x="190" y="268"/>
                  </a:lnTo>
                  <a:lnTo>
                    <a:pt x="190" y="304"/>
                  </a:lnTo>
                  <a:lnTo>
                    <a:pt x="0" y="30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73" name="Google Shape;1473;p110"/>
            <p:cNvSpPr/>
            <p:nvPr/>
          </p:nvSpPr>
          <p:spPr>
            <a:xfrm>
              <a:off x="2352" y="1142"/>
              <a:ext cx="41" cy="46"/>
            </a:xfrm>
            <a:custGeom>
              <a:avLst/>
              <a:gdLst/>
              <a:ahLst/>
              <a:cxnLst/>
              <a:rect l="l" t="t" r="r" b="b"/>
              <a:pathLst>
                <a:path w="203" h="231" extrusionOk="0">
                  <a:moveTo>
                    <a:pt x="156" y="198"/>
                  </a:moveTo>
                  <a:lnTo>
                    <a:pt x="151" y="203"/>
                  </a:lnTo>
                  <a:lnTo>
                    <a:pt x="146" y="207"/>
                  </a:lnTo>
                  <a:lnTo>
                    <a:pt x="140" y="210"/>
                  </a:lnTo>
                  <a:lnTo>
                    <a:pt x="136" y="214"/>
                  </a:lnTo>
                  <a:lnTo>
                    <a:pt x="131" y="216"/>
                  </a:lnTo>
                  <a:lnTo>
                    <a:pt x="126" y="219"/>
                  </a:lnTo>
                  <a:lnTo>
                    <a:pt x="121" y="221"/>
                  </a:lnTo>
                  <a:lnTo>
                    <a:pt x="116" y="223"/>
                  </a:lnTo>
                  <a:lnTo>
                    <a:pt x="112" y="225"/>
                  </a:lnTo>
                  <a:lnTo>
                    <a:pt x="107" y="226"/>
                  </a:lnTo>
                  <a:lnTo>
                    <a:pt x="102" y="228"/>
                  </a:lnTo>
                  <a:lnTo>
                    <a:pt x="96" y="228"/>
                  </a:lnTo>
                  <a:lnTo>
                    <a:pt x="91" y="229"/>
                  </a:lnTo>
                  <a:lnTo>
                    <a:pt x="86" y="229"/>
                  </a:lnTo>
                  <a:lnTo>
                    <a:pt x="80" y="231"/>
                  </a:lnTo>
                  <a:lnTo>
                    <a:pt x="76" y="231"/>
                  </a:lnTo>
                  <a:lnTo>
                    <a:pt x="66" y="231"/>
                  </a:lnTo>
                  <a:lnTo>
                    <a:pt x="58" y="229"/>
                  </a:lnTo>
                  <a:lnTo>
                    <a:pt x="50" y="228"/>
                  </a:lnTo>
                  <a:lnTo>
                    <a:pt x="43" y="226"/>
                  </a:lnTo>
                  <a:lnTo>
                    <a:pt x="36" y="223"/>
                  </a:lnTo>
                  <a:lnTo>
                    <a:pt x="30" y="221"/>
                  </a:lnTo>
                  <a:lnTo>
                    <a:pt x="25" y="217"/>
                  </a:lnTo>
                  <a:lnTo>
                    <a:pt x="19" y="213"/>
                  </a:lnTo>
                  <a:lnTo>
                    <a:pt x="14" y="208"/>
                  </a:lnTo>
                  <a:lnTo>
                    <a:pt x="11" y="203"/>
                  </a:lnTo>
                  <a:lnTo>
                    <a:pt x="7" y="198"/>
                  </a:lnTo>
                  <a:lnTo>
                    <a:pt x="5" y="192"/>
                  </a:lnTo>
                  <a:lnTo>
                    <a:pt x="2" y="186"/>
                  </a:lnTo>
                  <a:lnTo>
                    <a:pt x="1" y="180"/>
                  </a:lnTo>
                  <a:lnTo>
                    <a:pt x="0" y="174"/>
                  </a:lnTo>
                  <a:lnTo>
                    <a:pt x="0" y="167"/>
                  </a:lnTo>
                  <a:lnTo>
                    <a:pt x="0" y="163"/>
                  </a:lnTo>
                  <a:lnTo>
                    <a:pt x="0" y="160"/>
                  </a:lnTo>
                  <a:lnTo>
                    <a:pt x="1" y="156"/>
                  </a:lnTo>
                  <a:lnTo>
                    <a:pt x="2" y="153"/>
                  </a:lnTo>
                  <a:lnTo>
                    <a:pt x="2" y="149"/>
                  </a:lnTo>
                  <a:lnTo>
                    <a:pt x="4" y="145"/>
                  </a:lnTo>
                  <a:lnTo>
                    <a:pt x="6" y="142"/>
                  </a:lnTo>
                  <a:lnTo>
                    <a:pt x="7" y="138"/>
                  </a:lnTo>
                  <a:lnTo>
                    <a:pt x="10" y="135"/>
                  </a:lnTo>
                  <a:lnTo>
                    <a:pt x="11" y="132"/>
                  </a:lnTo>
                  <a:lnTo>
                    <a:pt x="13" y="129"/>
                  </a:lnTo>
                  <a:lnTo>
                    <a:pt x="16" y="126"/>
                  </a:lnTo>
                  <a:lnTo>
                    <a:pt x="18" y="124"/>
                  </a:lnTo>
                  <a:lnTo>
                    <a:pt x="20" y="121"/>
                  </a:lnTo>
                  <a:lnTo>
                    <a:pt x="24" y="119"/>
                  </a:lnTo>
                  <a:lnTo>
                    <a:pt x="26" y="117"/>
                  </a:lnTo>
                  <a:lnTo>
                    <a:pt x="30" y="114"/>
                  </a:lnTo>
                  <a:lnTo>
                    <a:pt x="32" y="113"/>
                  </a:lnTo>
                  <a:lnTo>
                    <a:pt x="36" y="111"/>
                  </a:lnTo>
                  <a:lnTo>
                    <a:pt x="40" y="109"/>
                  </a:lnTo>
                  <a:lnTo>
                    <a:pt x="43" y="108"/>
                  </a:lnTo>
                  <a:lnTo>
                    <a:pt x="46" y="107"/>
                  </a:lnTo>
                  <a:lnTo>
                    <a:pt x="49" y="106"/>
                  </a:lnTo>
                  <a:lnTo>
                    <a:pt x="54" y="105"/>
                  </a:lnTo>
                  <a:lnTo>
                    <a:pt x="56" y="103"/>
                  </a:lnTo>
                  <a:lnTo>
                    <a:pt x="60" y="103"/>
                  </a:lnTo>
                  <a:lnTo>
                    <a:pt x="64" y="102"/>
                  </a:lnTo>
                  <a:lnTo>
                    <a:pt x="67" y="101"/>
                  </a:lnTo>
                  <a:lnTo>
                    <a:pt x="72" y="101"/>
                  </a:lnTo>
                  <a:lnTo>
                    <a:pt x="76" y="100"/>
                  </a:lnTo>
                  <a:lnTo>
                    <a:pt x="82" y="100"/>
                  </a:lnTo>
                  <a:lnTo>
                    <a:pt x="86" y="99"/>
                  </a:lnTo>
                  <a:lnTo>
                    <a:pt x="97" y="97"/>
                  </a:lnTo>
                  <a:lnTo>
                    <a:pt x="108" y="96"/>
                  </a:lnTo>
                  <a:lnTo>
                    <a:pt x="118" y="95"/>
                  </a:lnTo>
                  <a:lnTo>
                    <a:pt x="126" y="93"/>
                  </a:lnTo>
                  <a:lnTo>
                    <a:pt x="133" y="91"/>
                  </a:lnTo>
                  <a:lnTo>
                    <a:pt x="140" y="89"/>
                  </a:lnTo>
                  <a:lnTo>
                    <a:pt x="148" y="88"/>
                  </a:lnTo>
                  <a:lnTo>
                    <a:pt x="154" y="85"/>
                  </a:lnTo>
                  <a:lnTo>
                    <a:pt x="154" y="84"/>
                  </a:lnTo>
                  <a:lnTo>
                    <a:pt x="154" y="83"/>
                  </a:lnTo>
                  <a:lnTo>
                    <a:pt x="154" y="81"/>
                  </a:lnTo>
                  <a:lnTo>
                    <a:pt x="154" y="79"/>
                  </a:lnTo>
                  <a:lnTo>
                    <a:pt x="154" y="78"/>
                  </a:lnTo>
                  <a:lnTo>
                    <a:pt x="154" y="77"/>
                  </a:lnTo>
                  <a:lnTo>
                    <a:pt x="154" y="76"/>
                  </a:lnTo>
                  <a:lnTo>
                    <a:pt x="154" y="71"/>
                  </a:lnTo>
                  <a:lnTo>
                    <a:pt x="152" y="66"/>
                  </a:lnTo>
                  <a:lnTo>
                    <a:pt x="151" y="61"/>
                  </a:lnTo>
                  <a:lnTo>
                    <a:pt x="151" y="57"/>
                  </a:lnTo>
                  <a:lnTo>
                    <a:pt x="149" y="53"/>
                  </a:lnTo>
                  <a:lnTo>
                    <a:pt x="148" y="49"/>
                  </a:lnTo>
                  <a:lnTo>
                    <a:pt x="145" y="47"/>
                  </a:lnTo>
                  <a:lnTo>
                    <a:pt x="143" y="45"/>
                  </a:lnTo>
                  <a:lnTo>
                    <a:pt x="139" y="41"/>
                  </a:lnTo>
                  <a:lnTo>
                    <a:pt x="134" y="39"/>
                  </a:lnTo>
                  <a:lnTo>
                    <a:pt x="130" y="36"/>
                  </a:lnTo>
                  <a:lnTo>
                    <a:pt x="125" y="35"/>
                  </a:lnTo>
                  <a:lnTo>
                    <a:pt x="120" y="34"/>
                  </a:lnTo>
                  <a:lnTo>
                    <a:pt x="114" y="33"/>
                  </a:lnTo>
                  <a:lnTo>
                    <a:pt x="107" y="32"/>
                  </a:lnTo>
                  <a:lnTo>
                    <a:pt x="101" y="32"/>
                  </a:lnTo>
                  <a:lnTo>
                    <a:pt x="94" y="32"/>
                  </a:lnTo>
                  <a:lnTo>
                    <a:pt x="88" y="33"/>
                  </a:lnTo>
                  <a:lnTo>
                    <a:pt x="83" y="33"/>
                  </a:lnTo>
                  <a:lnTo>
                    <a:pt x="78" y="34"/>
                  </a:lnTo>
                  <a:lnTo>
                    <a:pt x="73" y="35"/>
                  </a:lnTo>
                  <a:lnTo>
                    <a:pt x="68" y="36"/>
                  </a:lnTo>
                  <a:lnTo>
                    <a:pt x="65" y="39"/>
                  </a:lnTo>
                  <a:lnTo>
                    <a:pt x="61" y="41"/>
                  </a:lnTo>
                  <a:lnTo>
                    <a:pt x="59" y="44"/>
                  </a:lnTo>
                  <a:lnTo>
                    <a:pt x="55" y="46"/>
                  </a:lnTo>
                  <a:lnTo>
                    <a:pt x="53" y="49"/>
                  </a:lnTo>
                  <a:lnTo>
                    <a:pt x="50" y="53"/>
                  </a:lnTo>
                  <a:lnTo>
                    <a:pt x="48" y="58"/>
                  </a:lnTo>
                  <a:lnTo>
                    <a:pt x="47" y="63"/>
                  </a:lnTo>
                  <a:lnTo>
                    <a:pt x="44" y="67"/>
                  </a:lnTo>
                  <a:lnTo>
                    <a:pt x="43" y="73"/>
                  </a:lnTo>
                  <a:lnTo>
                    <a:pt x="6" y="69"/>
                  </a:lnTo>
                  <a:lnTo>
                    <a:pt x="8" y="63"/>
                  </a:lnTo>
                  <a:lnTo>
                    <a:pt x="10" y="57"/>
                  </a:lnTo>
                  <a:lnTo>
                    <a:pt x="11" y="52"/>
                  </a:lnTo>
                  <a:lnTo>
                    <a:pt x="13" y="47"/>
                  </a:lnTo>
                  <a:lnTo>
                    <a:pt x="16" y="42"/>
                  </a:lnTo>
                  <a:lnTo>
                    <a:pt x="18" y="39"/>
                  </a:lnTo>
                  <a:lnTo>
                    <a:pt x="20" y="34"/>
                  </a:lnTo>
                  <a:lnTo>
                    <a:pt x="23" y="30"/>
                  </a:lnTo>
                  <a:lnTo>
                    <a:pt x="25" y="27"/>
                  </a:lnTo>
                  <a:lnTo>
                    <a:pt x="29" y="24"/>
                  </a:lnTo>
                  <a:lnTo>
                    <a:pt x="32" y="21"/>
                  </a:lnTo>
                  <a:lnTo>
                    <a:pt x="37" y="18"/>
                  </a:lnTo>
                  <a:lnTo>
                    <a:pt x="41" y="15"/>
                  </a:lnTo>
                  <a:lnTo>
                    <a:pt x="46" y="12"/>
                  </a:lnTo>
                  <a:lnTo>
                    <a:pt x="50" y="11"/>
                  </a:lnTo>
                  <a:lnTo>
                    <a:pt x="55" y="9"/>
                  </a:lnTo>
                  <a:lnTo>
                    <a:pt x="61" y="6"/>
                  </a:lnTo>
                  <a:lnTo>
                    <a:pt x="67" y="5"/>
                  </a:lnTo>
                  <a:lnTo>
                    <a:pt x="73" y="4"/>
                  </a:lnTo>
                  <a:lnTo>
                    <a:pt x="79" y="3"/>
                  </a:lnTo>
                  <a:lnTo>
                    <a:pt x="85" y="2"/>
                  </a:lnTo>
                  <a:lnTo>
                    <a:pt x="92" y="2"/>
                  </a:lnTo>
                  <a:lnTo>
                    <a:pt x="98" y="0"/>
                  </a:lnTo>
                  <a:lnTo>
                    <a:pt x="106" y="0"/>
                  </a:lnTo>
                  <a:lnTo>
                    <a:pt x="113" y="0"/>
                  </a:lnTo>
                  <a:lnTo>
                    <a:pt x="119" y="2"/>
                  </a:lnTo>
                  <a:lnTo>
                    <a:pt x="125" y="2"/>
                  </a:lnTo>
                  <a:lnTo>
                    <a:pt x="131" y="3"/>
                  </a:lnTo>
                  <a:lnTo>
                    <a:pt x="137" y="4"/>
                  </a:lnTo>
                  <a:lnTo>
                    <a:pt x="142" y="4"/>
                  </a:lnTo>
                  <a:lnTo>
                    <a:pt x="146" y="6"/>
                  </a:lnTo>
                  <a:lnTo>
                    <a:pt x="151" y="8"/>
                  </a:lnTo>
                  <a:lnTo>
                    <a:pt x="156" y="9"/>
                  </a:lnTo>
                  <a:lnTo>
                    <a:pt x="160" y="11"/>
                  </a:lnTo>
                  <a:lnTo>
                    <a:pt x="163" y="12"/>
                  </a:lnTo>
                  <a:lnTo>
                    <a:pt x="167" y="15"/>
                  </a:lnTo>
                  <a:lnTo>
                    <a:pt x="169" y="17"/>
                  </a:lnTo>
                  <a:lnTo>
                    <a:pt x="173" y="20"/>
                  </a:lnTo>
                  <a:lnTo>
                    <a:pt x="175" y="22"/>
                  </a:lnTo>
                  <a:lnTo>
                    <a:pt x="178" y="24"/>
                  </a:lnTo>
                  <a:lnTo>
                    <a:pt x="179" y="27"/>
                  </a:lnTo>
                  <a:lnTo>
                    <a:pt x="181" y="29"/>
                  </a:lnTo>
                  <a:lnTo>
                    <a:pt x="182" y="33"/>
                  </a:lnTo>
                  <a:lnTo>
                    <a:pt x="185" y="35"/>
                  </a:lnTo>
                  <a:lnTo>
                    <a:pt x="186" y="39"/>
                  </a:lnTo>
                  <a:lnTo>
                    <a:pt x="187" y="42"/>
                  </a:lnTo>
                  <a:lnTo>
                    <a:pt x="188" y="46"/>
                  </a:lnTo>
                  <a:lnTo>
                    <a:pt x="188" y="49"/>
                  </a:lnTo>
                  <a:lnTo>
                    <a:pt x="190" y="52"/>
                  </a:lnTo>
                  <a:lnTo>
                    <a:pt x="190" y="55"/>
                  </a:lnTo>
                  <a:lnTo>
                    <a:pt x="190" y="59"/>
                  </a:lnTo>
                  <a:lnTo>
                    <a:pt x="191" y="63"/>
                  </a:lnTo>
                  <a:lnTo>
                    <a:pt x="191" y="67"/>
                  </a:lnTo>
                  <a:lnTo>
                    <a:pt x="191" y="72"/>
                  </a:lnTo>
                  <a:lnTo>
                    <a:pt x="191" y="78"/>
                  </a:lnTo>
                  <a:lnTo>
                    <a:pt x="191" y="84"/>
                  </a:lnTo>
                  <a:lnTo>
                    <a:pt x="191" y="133"/>
                  </a:lnTo>
                  <a:lnTo>
                    <a:pt x="191" y="145"/>
                  </a:lnTo>
                  <a:lnTo>
                    <a:pt x="191" y="157"/>
                  </a:lnTo>
                  <a:lnTo>
                    <a:pt x="191" y="167"/>
                  </a:lnTo>
                  <a:lnTo>
                    <a:pt x="191" y="175"/>
                  </a:lnTo>
                  <a:lnTo>
                    <a:pt x="192" y="184"/>
                  </a:lnTo>
                  <a:lnTo>
                    <a:pt x="192" y="190"/>
                  </a:lnTo>
                  <a:lnTo>
                    <a:pt x="192" y="195"/>
                  </a:lnTo>
                  <a:lnTo>
                    <a:pt x="193" y="199"/>
                  </a:lnTo>
                  <a:lnTo>
                    <a:pt x="193" y="203"/>
                  </a:lnTo>
                  <a:lnTo>
                    <a:pt x="194" y="205"/>
                  </a:lnTo>
                  <a:lnTo>
                    <a:pt x="196" y="209"/>
                  </a:lnTo>
                  <a:lnTo>
                    <a:pt x="197" y="213"/>
                  </a:lnTo>
                  <a:lnTo>
                    <a:pt x="198" y="216"/>
                  </a:lnTo>
                  <a:lnTo>
                    <a:pt x="199" y="219"/>
                  </a:lnTo>
                  <a:lnTo>
                    <a:pt x="200" y="222"/>
                  </a:lnTo>
                  <a:lnTo>
                    <a:pt x="203" y="226"/>
                  </a:lnTo>
                  <a:lnTo>
                    <a:pt x="163" y="226"/>
                  </a:lnTo>
                  <a:lnTo>
                    <a:pt x="162" y="222"/>
                  </a:lnTo>
                  <a:lnTo>
                    <a:pt x="161" y="220"/>
                  </a:lnTo>
                  <a:lnTo>
                    <a:pt x="160" y="216"/>
                  </a:lnTo>
                  <a:lnTo>
                    <a:pt x="158" y="213"/>
                  </a:lnTo>
                  <a:lnTo>
                    <a:pt x="158" y="209"/>
                  </a:lnTo>
                  <a:lnTo>
                    <a:pt x="157" y="205"/>
                  </a:lnTo>
                  <a:lnTo>
                    <a:pt x="157" y="202"/>
                  </a:lnTo>
                  <a:lnTo>
                    <a:pt x="156" y="198"/>
                  </a:lnTo>
                  <a:close/>
                  <a:moveTo>
                    <a:pt x="154" y="115"/>
                  </a:moveTo>
                  <a:lnTo>
                    <a:pt x="148" y="117"/>
                  </a:lnTo>
                  <a:lnTo>
                    <a:pt x="142" y="119"/>
                  </a:lnTo>
                  <a:lnTo>
                    <a:pt x="134" y="121"/>
                  </a:lnTo>
                  <a:lnTo>
                    <a:pt x="127" y="123"/>
                  </a:lnTo>
                  <a:lnTo>
                    <a:pt x="120" y="125"/>
                  </a:lnTo>
                  <a:lnTo>
                    <a:pt x="112" y="126"/>
                  </a:lnTo>
                  <a:lnTo>
                    <a:pt x="102" y="127"/>
                  </a:lnTo>
                  <a:lnTo>
                    <a:pt x="92" y="130"/>
                  </a:lnTo>
                  <a:lnTo>
                    <a:pt x="86" y="130"/>
                  </a:lnTo>
                  <a:lnTo>
                    <a:pt x="82" y="131"/>
                  </a:lnTo>
                  <a:lnTo>
                    <a:pt x="77" y="132"/>
                  </a:lnTo>
                  <a:lnTo>
                    <a:pt x="72" y="132"/>
                  </a:lnTo>
                  <a:lnTo>
                    <a:pt x="68" y="133"/>
                  </a:lnTo>
                  <a:lnTo>
                    <a:pt x="65" y="135"/>
                  </a:lnTo>
                  <a:lnTo>
                    <a:pt x="62" y="136"/>
                  </a:lnTo>
                  <a:lnTo>
                    <a:pt x="60" y="137"/>
                  </a:lnTo>
                  <a:lnTo>
                    <a:pt x="58" y="138"/>
                  </a:lnTo>
                  <a:lnTo>
                    <a:pt x="55" y="139"/>
                  </a:lnTo>
                  <a:lnTo>
                    <a:pt x="53" y="141"/>
                  </a:lnTo>
                  <a:lnTo>
                    <a:pt x="52" y="142"/>
                  </a:lnTo>
                  <a:lnTo>
                    <a:pt x="49" y="143"/>
                  </a:lnTo>
                  <a:lnTo>
                    <a:pt x="48" y="145"/>
                  </a:lnTo>
                  <a:lnTo>
                    <a:pt x="47" y="147"/>
                  </a:lnTo>
                  <a:lnTo>
                    <a:pt x="46" y="149"/>
                  </a:lnTo>
                  <a:lnTo>
                    <a:pt x="43" y="151"/>
                  </a:lnTo>
                  <a:lnTo>
                    <a:pt x="43" y="153"/>
                  </a:lnTo>
                  <a:lnTo>
                    <a:pt x="42" y="155"/>
                  </a:lnTo>
                  <a:lnTo>
                    <a:pt x="41" y="157"/>
                  </a:lnTo>
                  <a:lnTo>
                    <a:pt x="41" y="160"/>
                  </a:lnTo>
                  <a:lnTo>
                    <a:pt x="40" y="162"/>
                  </a:lnTo>
                  <a:lnTo>
                    <a:pt x="40" y="165"/>
                  </a:lnTo>
                  <a:lnTo>
                    <a:pt x="40" y="167"/>
                  </a:lnTo>
                  <a:lnTo>
                    <a:pt x="40" y="171"/>
                  </a:lnTo>
                  <a:lnTo>
                    <a:pt x="41" y="174"/>
                  </a:lnTo>
                  <a:lnTo>
                    <a:pt x="41" y="177"/>
                  </a:lnTo>
                  <a:lnTo>
                    <a:pt x="43" y="180"/>
                  </a:lnTo>
                  <a:lnTo>
                    <a:pt x="44" y="183"/>
                  </a:lnTo>
                  <a:lnTo>
                    <a:pt x="46" y="186"/>
                  </a:lnTo>
                  <a:lnTo>
                    <a:pt x="48" y="189"/>
                  </a:lnTo>
                  <a:lnTo>
                    <a:pt x="52" y="191"/>
                  </a:lnTo>
                  <a:lnTo>
                    <a:pt x="54" y="193"/>
                  </a:lnTo>
                  <a:lnTo>
                    <a:pt x="58" y="196"/>
                  </a:lnTo>
                  <a:lnTo>
                    <a:pt x="61" y="197"/>
                  </a:lnTo>
                  <a:lnTo>
                    <a:pt x="65" y="198"/>
                  </a:lnTo>
                  <a:lnTo>
                    <a:pt x="70" y="199"/>
                  </a:lnTo>
                  <a:lnTo>
                    <a:pt x="74" y="201"/>
                  </a:lnTo>
                  <a:lnTo>
                    <a:pt x="79" y="201"/>
                  </a:lnTo>
                  <a:lnTo>
                    <a:pt x="84" y="202"/>
                  </a:lnTo>
                  <a:lnTo>
                    <a:pt x="89" y="201"/>
                  </a:lnTo>
                  <a:lnTo>
                    <a:pt x="95" y="201"/>
                  </a:lnTo>
                  <a:lnTo>
                    <a:pt x="100" y="199"/>
                  </a:lnTo>
                  <a:lnTo>
                    <a:pt x="104" y="199"/>
                  </a:lnTo>
                  <a:lnTo>
                    <a:pt x="109" y="197"/>
                  </a:lnTo>
                  <a:lnTo>
                    <a:pt x="114" y="196"/>
                  </a:lnTo>
                  <a:lnTo>
                    <a:pt x="118" y="195"/>
                  </a:lnTo>
                  <a:lnTo>
                    <a:pt x="122" y="192"/>
                  </a:lnTo>
                  <a:lnTo>
                    <a:pt x="126" y="190"/>
                  </a:lnTo>
                  <a:lnTo>
                    <a:pt x="131" y="186"/>
                  </a:lnTo>
                  <a:lnTo>
                    <a:pt x="133" y="184"/>
                  </a:lnTo>
                  <a:lnTo>
                    <a:pt x="137" y="180"/>
                  </a:lnTo>
                  <a:lnTo>
                    <a:pt x="140" y="178"/>
                  </a:lnTo>
                  <a:lnTo>
                    <a:pt x="143" y="174"/>
                  </a:lnTo>
                  <a:lnTo>
                    <a:pt x="145" y="171"/>
                  </a:lnTo>
                  <a:lnTo>
                    <a:pt x="148" y="166"/>
                  </a:lnTo>
                  <a:lnTo>
                    <a:pt x="149" y="162"/>
                  </a:lnTo>
                  <a:lnTo>
                    <a:pt x="150" y="159"/>
                  </a:lnTo>
                  <a:lnTo>
                    <a:pt x="151" y="155"/>
                  </a:lnTo>
                  <a:lnTo>
                    <a:pt x="151" y="150"/>
                  </a:lnTo>
                  <a:lnTo>
                    <a:pt x="152" y="145"/>
                  </a:lnTo>
                  <a:lnTo>
                    <a:pt x="152" y="141"/>
                  </a:lnTo>
                  <a:lnTo>
                    <a:pt x="152" y="135"/>
                  </a:lnTo>
                  <a:lnTo>
                    <a:pt x="154" y="129"/>
                  </a:lnTo>
                  <a:lnTo>
                    <a:pt x="154"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74" name="Google Shape;1474;p110"/>
            <p:cNvSpPr/>
            <p:nvPr/>
          </p:nvSpPr>
          <p:spPr>
            <a:xfrm>
              <a:off x="2399" y="1142"/>
              <a:ext cx="36" cy="46"/>
            </a:xfrm>
            <a:custGeom>
              <a:avLst/>
              <a:gdLst/>
              <a:ahLst/>
              <a:cxnLst/>
              <a:rect l="l" t="t" r="r" b="b"/>
              <a:pathLst>
                <a:path w="182" h="231" extrusionOk="0">
                  <a:moveTo>
                    <a:pt x="0" y="160"/>
                  </a:moveTo>
                  <a:lnTo>
                    <a:pt x="36" y="154"/>
                  </a:lnTo>
                  <a:lnTo>
                    <a:pt x="37" y="160"/>
                  </a:lnTo>
                  <a:lnTo>
                    <a:pt x="38" y="165"/>
                  </a:lnTo>
                  <a:lnTo>
                    <a:pt x="41" y="169"/>
                  </a:lnTo>
                  <a:lnTo>
                    <a:pt x="42" y="173"/>
                  </a:lnTo>
                  <a:lnTo>
                    <a:pt x="44" y="178"/>
                  </a:lnTo>
                  <a:lnTo>
                    <a:pt x="47" y="181"/>
                  </a:lnTo>
                  <a:lnTo>
                    <a:pt x="50" y="185"/>
                  </a:lnTo>
                  <a:lnTo>
                    <a:pt x="54" y="189"/>
                  </a:lnTo>
                  <a:lnTo>
                    <a:pt x="58" y="191"/>
                  </a:lnTo>
                  <a:lnTo>
                    <a:pt x="61" y="193"/>
                  </a:lnTo>
                  <a:lnTo>
                    <a:pt x="66" y="195"/>
                  </a:lnTo>
                  <a:lnTo>
                    <a:pt x="71" y="197"/>
                  </a:lnTo>
                  <a:lnTo>
                    <a:pt x="76" y="198"/>
                  </a:lnTo>
                  <a:lnTo>
                    <a:pt x="82" y="199"/>
                  </a:lnTo>
                  <a:lnTo>
                    <a:pt x="88" y="199"/>
                  </a:lnTo>
                  <a:lnTo>
                    <a:pt x="94" y="199"/>
                  </a:lnTo>
                  <a:lnTo>
                    <a:pt x="100" y="199"/>
                  </a:lnTo>
                  <a:lnTo>
                    <a:pt x="106" y="199"/>
                  </a:lnTo>
                  <a:lnTo>
                    <a:pt x="110" y="198"/>
                  </a:lnTo>
                  <a:lnTo>
                    <a:pt x="115" y="197"/>
                  </a:lnTo>
                  <a:lnTo>
                    <a:pt x="120" y="196"/>
                  </a:lnTo>
                  <a:lnTo>
                    <a:pt x="125" y="193"/>
                  </a:lnTo>
                  <a:lnTo>
                    <a:pt x="128" y="192"/>
                  </a:lnTo>
                  <a:lnTo>
                    <a:pt x="132" y="190"/>
                  </a:lnTo>
                  <a:lnTo>
                    <a:pt x="134" y="186"/>
                  </a:lnTo>
                  <a:lnTo>
                    <a:pt x="137" y="184"/>
                  </a:lnTo>
                  <a:lnTo>
                    <a:pt x="139" y="181"/>
                  </a:lnTo>
                  <a:lnTo>
                    <a:pt x="140" y="178"/>
                  </a:lnTo>
                  <a:lnTo>
                    <a:pt x="142" y="175"/>
                  </a:lnTo>
                  <a:lnTo>
                    <a:pt x="143" y="172"/>
                  </a:lnTo>
                  <a:lnTo>
                    <a:pt x="144" y="168"/>
                  </a:lnTo>
                  <a:lnTo>
                    <a:pt x="144" y="165"/>
                  </a:lnTo>
                  <a:lnTo>
                    <a:pt x="144" y="162"/>
                  </a:lnTo>
                  <a:lnTo>
                    <a:pt x="143" y="159"/>
                  </a:lnTo>
                  <a:lnTo>
                    <a:pt x="143" y="156"/>
                  </a:lnTo>
                  <a:lnTo>
                    <a:pt x="142" y="154"/>
                  </a:lnTo>
                  <a:lnTo>
                    <a:pt x="139" y="151"/>
                  </a:lnTo>
                  <a:lnTo>
                    <a:pt x="138" y="149"/>
                  </a:lnTo>
                  <a:lnTo>
                    <a:pt x="136" y="147"/>
                  </a:lnTo>
                  <a:lnTo>
                    <a:pt x="133" y="145"/>
                  </a:lnTo>
                  <a:lnTo>
                    <a:pt x="131" y="144"/>
                  </a:lnTo>
                  <a:lnTo>
                    <a:pt x="127" y="142"/>
                  </a:lnTo>
                  <a:lnTo>
                    <a:pt x="124" y="141"/>
                  </a:lnTo>
                  <a:lnTo>
                    <a:pt x="120" y="139"/>
                  </a:lnTo>
                  <a:lnTo>
                    <a:pt x="114" y="138"/>
                  </a:lnTo>
                  <a:lnTo>
                    <a:pt x="108" y="136"/>
                  </a:lnTo>
                  <a:lnTo>
                    <a:pt x="102" y="135"/>
                  </a:lnTo>
                  <a:lnTo>
                    <a:pt x="95" y="132"/>
                  </a:lnTo>
                  <a:lnTo>
                    <a:pt x="85" y="130"/>
                  </a:lnTo>
                  <a:lnTo>
                    <a:pt x="76" y="127"/>
                  </a:lnTo>
                  <a:lnTo>
                    <a:pt x="67" y="125"/>
                  </a:lnTo>
                  <a:lnTo>
                    <a:pt x="60" y="123"/>
                  </a:lnTo>
                  <a:lnTo>
                    <a:pt x="53" y="120"/>
                  </a:lnTo>
                  <a:lnTo>
                    <a:pt x="48" y="118"/>
                  </a:lnTo>
                  <a:lnTo>
                    <a:pt x="42" y="117"/>
                  </a:lnTo>
                  <a:lnTo>
                    <a:pt x="38" y="114"/>
                  </a:lnTo>
                  <a:lnTo>
                    <a:pt x="34" y="113"/>
                  </a:lnTo>
                  <a:lnTo>
                    <a:pt x="30" y="111"/>
                  </a:lnTo>
                  <a:lnTo>
                    <a:pt x="28" y="108"/>
                  </a:lnTo>
                  <a:lnTo>
                    <a:pt x="24" y="106"/>
                  </a:lnTo>
                  <a:lnTo>
                    <a:pt x="22" y="102"/>
                  </a:lnTo>
                  <a:lnTo>
                    <a:pt x="18" y="100"/>
                  </a:lnTo>
                  <a:lnTo>
                    <a:pt x="16" y="96"/>
                  </a:lnTo>
                  <a:lnTo>
                    <a:pt x="14" y="94"/>
                  </a:lnTo>
                  <a:lnTo>
                    <a:pt x="12" y="90"/>
                  </a:lnTo>
                  <a:lnTo>
                    <a:pt x="11" y="87"/>
                  </a:lnTo>
                  <a:lnTo>
                    <a:pt x="8" y="83"/>
                  </a:lnTo>
                  <a:lnTo>
                    <a:pt x="7" y="79"/>
                  </a:lnTo>
                  <a:lnTo>
                    <a:pt x="7" y="76"/>
                  </a:lnTo>
                  <a:lnTo>
                    <a:pt x="6" y="72"/>
                  </a:lnTo>
                  <a:lnTo>
                    <a:pt x="6" y="67"/>
                  </a:lnTo>
                  <a:lnTo>
                    <a:pt x="6" y="64"/>
                  </a:lnTo>
                  <a:lnTo>
                    <a:pt x="6" y="60"/>
                  </a:lnTo>
                  <a:lnTo>
                    <a:pt x="6" y="57"/>
                  </a:lnTo>
                  <a:lnTo>
                    <a:pt x="7" y="53"/>
                  </a:lnTo>
                  <a:lnTo>
                    <a:pt x="7" y="49"/>
                  </a:lnTo>
                  <a:lnTo>
                    <a:pt x="8" y="47"/>
                  </a:lnTo>
                  <a:lnTo>
                    <a:pt x="10" y="44"/>
                  </a:lnTo>
                  <a:lnTo>
                    <a:pt x="11" y="40"/>
                  </a:lnTo>
                  <a:lnTo>
                    <a:pt x="12" y="36"/>
                  </a:lnTo>
                  <a:lnTo>
                    <a:pt x="14" y="34"/>
                  </a:lnTo>
                  <a:lnTo>
                    <a:pt x="16" y="30"/>
                  </a:lnTo>
                  <a:lnTo>
                    <a:pt x="18" y="28"/>
                  </a:lnTo>
                  <a:lnTo>
                    <a:pt x="20" y="26"/>
                  </a:lnTo>
                  <a:lnTo>
                    <a:pt x="23" y="23"/>
                  </a:lnTo>
                  <a:lnTo>
                    <a:pt x="25" y="21"/>
                  </a:lnTo>
                  <a:lnTo>
                    <a:pt x="28" y="18"/>
                  </a:lnTo>
                  <a:lnTo>
                    <a:pt x="31" y="16"/>
                  </a:lnTo>
                  <a:lnTo>
                    <a:pt x="34" y="15"/>
                  </a:lnTo>
                  <a:lnTo>
                    <a:pt x="36" y="14"/>
                  </a:lnTo>
                  <a:lnTo>
                    <a:pt x="38" y="11"/>
                  </a:lnTo>
                  <a:lnTo>
                    <a:pt x="41" y="10"/>
                  </a:lnTo>
                  <a:lnTo>
                    <a:pt x="44" y="9"/>
                  </a:lnTo>
                  <a:lnTo>
                    <a:pt x="47" y="8"/>
                  </a:lnTo>
                  <a:lnTo>
                    <a:pt x="50" y="6"/>
                  </a:lnTo>
                  <a:lnTo>
                    <a:pt x="54" y="5"/>
                  </a:lnTo>
                  <a:lnTo>
                    <a:pt x="59" y="4"/>
                  </a:lnTo>
                  <a:lnTo>
                    <a:pt x="62" y="3"/>
                  </a:lnTo>
                  <a:lnTo>
                    <a:pt x="66" y="3"/>
                  </a:lnTo>
                  <a:lnTo>
                    <a:pt x="70" y="2"/>
                  </a:lnTo>
                  <a:lnTo>
                    <a:pt x="74" y="2"/>
                  </a:lnTo>
                  <a:lnTo>
                    <a:pt x="78" y="2"/>
                  </a:lnTo>
                  <a:lnTo>
                    <a:pt x="83" y="0"/>
                  </a:lnTo>
                  <a:lnTo>
                    <a:pt x="86" y="0"/>
                  </a:lnTo>
                  <a:lnTo>
                    <a:pt x="94" y="0"/>
                  </a:lnTo>
                  <a:lnTo>
                    <a:pt x="100" y="2"/>
                  </a:lnTo>
                  <a:lnTo>
                    <a:pt x="106" y="2"/>
                  </a:lnTo>
                  <a:lnTo>
                    <a:pt x="110" y="3"/>
                  </a:lnTo>
                  <a:lnTo>
                    <a:pt x="116" y="4"/>
                  </a:lnTo>
                  <a:lnTo>
                    <a:pt x="122" y="5"/>
                  </a:lnTo>
                  <a:lnTo>
                    <a:pt x="127" y="6"/>
                  </a:lnTo>
                  <a:lnTo>
                    <a:pt x="132" y="9"/>
                  </a:lnTo>
                  <a:lnTo>
                    <a:pt x="137" y="10"/>
                  </a:lnTo>
                  <a:lnTo>
                    <a:pt x="142" y="12"/>
                  </a:lnTo>
                  <a:lnTo>
                    <a:pt x="145" y="15"/>
                  </a:lnTo>
                  <a:lnTo>
                    <a:pt x="149" y="17"/>
                  </a:lnTo>
                  <a:lnTo>
                    <a:pt x="152" y="20"/>
                  </a:lnTo>
                  <a:lnTo>
                    <a:pt x="156" y="22"/>
                  </a:lnTo>
                  <a:lnTo>
                    <a:pt x="158" y="26"/>
                  </a:lnTo>
                  <a:lnTo>
                    <a:pt x="161" y="28"/>
                  </a:lnTo>
                  <a:lnTo>
                    <a:pt x="163" y="32"/>
                  </a:lnTo>
                  <a:lnTo>
                    <a:pt x="166" y="35"/>
                  </a:lnTo>
                  <a:lnTo>
                    <a:pt x="167" y="39"/>
                  </a:lnTo>
                  <a:lnTo>
                    <a:pt x="169" y="44"/>
                  </a:lnTo>
                  <a:lnTo>
                    <a:pt x="170" y="47"/>
                  </a:lnTo>
                  <a:lnTo>
                    <a:pt x="172" y="52"/>
                  </a:lnTo>
                  <a:lnTo>
                    <a:pt x="173" y="57"/>
                  </a:lnTo>
                  <a:lnTo>
                    <a:pt x="174" y="63"/>
                  </a:lnTo>
                  <a:lnTo>
                    <a:pt x="138" y="67"/>
                  </a:lnTo>
                  <a:lnTo>
                    <a:pt x="137" y="63"/>
                  </a:lnTo>
                  <a:lnTo>
                    <a:pt x="136" y="59"/>
                  </a:lnTo>
                  <a:lnTo>
                    <a:pt x="134" y="55"/>
                  </a:lnTo>
                  <a:lnTo>
                    <a:pt x="132" y="52"/>
                  </a:lnTo>
                  <a:lnTo>
                    <a:pt x="131" y="49"/>
                  </a:lnTo>
                  <a:lnTo>
                    <a:pt x="128" y="46"/>
                  </a:lnTo>
                  <a:lnTo>
                    <a:pt x="126" y="44"/>
                  </a:lnTo>
                  <a:lnTo>
                    <a:pt x="124" y="41"/>
                  </a:lnTo>
                  <a:lnTo>
                    <a:pt x="120" y="39"/>
                  </a:lnTo>
                  <a:lnTo>
                    <a:pt x="116" y="36"/>
                  </a:lnTo>
                  <a:lnTo>
                    <a:pt x="113" y="35"/>
                  </a:lnTo>
                  <a:lnTo>
                    <a:pt x="109" y="34"/>
                  </a:lnTo>
                  <a:lnTo>
                    <a:pt x="104" y="33"/>
                  </a:lnTo>
                  <a:lnTo>
                    <a:pt x="100" y="32"/>
                  </a:lnTo>
                  <a:lnTo>
                    <a:pt x="95" y="32"/>
                  </a:lnTo>
                  <a:lnTo>
                    <a:pt x="90" y="32"/>
                  </a:lnTo>
                  <a:lnTo>
                    <a:pt x="83" y="32"/>
                  </a:lnTo>
                  <a:lnTo>
                    <a:pt x="78" y="32"/>
                  </a:lnTo>
                  <a:lnTo>
                    <a:pt x="72" y="33"/>
                  </a:lnTo>
                  <a:lnTo>
                    <a:pt x="67" y="34"/>
                  </a:lnTo>
                  <a:lnTo>
                    <a:pt x="64" y="35"/>
                  </a:lnTo>
                  <a:lnTo>
                    <a:pt x="59" y="36"/>
                  </a:lnTo>
                  <a:lnTo>
                    <a:pt x="55" y="38"/>
                  </a:lnTo>
                  <a:lnTo>
                    <a:pt x="53" y="40"/>
                  </a:lnTo>
                  <a:lnTo>
                    <a:pt x="50" y="42"/>
                  </a:lnTo>
                  <a:lnTo>
                    <a:pt x="48" y="45"/>
                  </a:lnTo>
                  <a:lnTo>
                    <a:pt x="46" y="47"/>
                  </a:lnTo>
                  <a:lnTo>
                    <a:pt x="44" y="49"/>
                  </a:lnTo>
                  <a:lnTo>
                    <a:pt x="43" y="52"/>
                  </a:lnTo>
                  <a:lnTo>
                    <a:pt x="42" y="54"/>
                  </a:lnTo>
                  <a:lnTo>
                    <a:pt x="42" y="57"/>
                  </a:lnTo>
                  <a:lnTo>
                    <a:pt x="42" y="59"/>
                  </a:lnTo>
                  <a:lnTo>
                    <a:pt x="42" y="61"/>
                  </a:lnTo>
                  <a:lnTo>
                    <a:pt x="42" y="63"/>
                  </a:lnTo>
                  <a:lnTo>
                    <a:pt x="42" y="65"/>
                  </a:lnTo>
                  <a:lnTo>
                    <a:pt x="43" y="66"/>
                  </a:lnTo>
                  <a:lnTo>
                    <a:pt x="43" y="69"/>
                  </a:lnTo>
                  <a:lnTo>
                    <a:pt x="44" y="70"/>
                  </a:lnTo>
                  <a:lnTo>
                    <a:pt x="46" y="71"/>
                  </a:lnTo>
                  <a:lnTo>
                    <a:pt x="47" y="72"/>
                  </a:lnTo>
                  <a:lnTo>
                    <a:pt x="48" y="75"/>
                  </a:lnTo>
                  <a:lnTo>
                    <a:pt x="49" y="76"/>
                  </a:lnTo>
                  <a:lnTo>
                    <a:pt x="50" y="77"/>
                  </a:lnTo>
                  <a:lnTo>
                    <a:pt x="52" y="78"/>
                  </a:lnTo>
                  <a:lnTo>
                    <a:pt x="54" y="79"/>
                  </a:lnTo>
                  <a:lnTo>
                    <a:pt x="56" y="81"/>
                  </a:lnTo>
                  <a:lnTo>
                    <a:pt x="59" y="82"/>
                  </a:lnTo>
                  <a:lnTo>
                    <a:pt x="61" y="83"/>
                  </a:lnTo>
                  <a:lnTo>
                    <a:pt x="62" y="83"/>
                  </a:lnTo>
                  <a:lnTo>
                    <a:pt x="65" y="84"/>
                  </a:lnTo>
                  <a:lnTo>
                    <a:pt x="68" y="85"/>
                  </a:lnTo>
                  <a:lnTo>
                    <a:pt x="72" y="87"/>
                  </a:lnTo>
                  <a:lnTo>
                    <a:pt x="76" y="88"/>
                  </a:lnTo>
                  <a:lnTo>
                    <a:pt x="82" y="89"/>
                  </a:lnTo>
                  <a:lnTo>
                    <a:pt x="88" y="90"/>
                  </a:lnTo>
                  <a:lnTo>
                    <a:pt x="94" y="93"/>
                  </a:lnTo>
                  <a:lnTo>
                    <a:pt x="103" y="95"/>
                  </a:lnTo>
                  <a:lnTo>
                    <a:pt x="112" y="97"/>
                  </a:lnTo>
                  <a:lnTo>
                    <a:pt x="120" y="100"/>
                  </a:lnTo>
                  <a:lnTo>
                    <a:pt x="127" y="102"/>
                  </a:lnTo>
                  <a:lnTo>
                    <a:pt x="133" y="103"/>
                  </a:lnTo>
                  <a:lnTo>
                    <a:pt x="139" y="106"/>
                  </a:lnTo>
                  <a:lnTo>
                    <a:pt x="144" y="108"/>
                  </a:lnTo>
                  <a:lnTo>
                    <a:pt x="149" y="109"/>
                  </a:lnTo>
                  <a:lnTo>
                    <a:pt x="152" y="112"/>
                  </a:lnTo>
                  <a:lnTo>
                    <a:pt x="156" y="113"/>
                  </a:lnTo>
                  <a:lnTo>
                    <a:pt x="160" y="115"/>
                  </a:lnTo>
                  <a:lnTo>
                    <a:pt x="163" y="118"/>
                  </a:lnTo>
                  <a:lnTo>
                    <a:pt x="166" y="120"/>
                  </a:lnTo>
                  <a:lnTo>
                    <a:pt x="168" y="123"/>
                  </a:lnTo>
                  <a:lnTo>
                    <a:pt x="170" y="126"/>
                  </a:lnTo>
                  <a:lnTo>
                    <a:pt x="173" y="129"/>
                  </a:lnTo>
                  <a:lnTo>
                    <a:pt x="175" y="132"/>
                  </a:lnTo>
                  <a:lnTo>
                    <a:pt x="178" y="136"/>
                  </a:lnTo>
                  <a:lnTo>
                    <a:pt x="179" y="139"/>
                  </a:lnTo>
                  <a:lnTo>
                    <a:pt x="180" y="143"/>
                  </a:lnTo>
                  <a:lnTo>
                    <a:pt x="181" y="148"/>
                  </a:lnTo>
                  <a:lnTo>
                    <a:pt x="181" y="151"/>
                  </a:lnTo>
                  <a:lnTo>
                    <a:pt x="182" y="156"/>
                  </a:lnTo>
                  <a:lnTo>
                    <a:pt x="182" y="161"/>
                  </a:lnTo>
                  <a:lnTo>
                    <a:pt x="182" y="166"/>
                  </a:lnTo>
                  <a:lnTo>
                    <a:pt x="181" y="171"/>
                  </a:lnTo>
                  <a:lnTo>
                    <a:pt x="181" y="174"/>
                  </a:lnTo>
                  <a:lnTo>
                    <a:pt x="180" y="179"/>
                  </a:lnTo>
                  <a:lnTo>
                    <a:pt x="178" y="184"/>
                  </a:lnTo>
                  <a:lnTo>
                    <a:pt x="176" y="187"/>
                  </a:lnTo>
                  <a:lnTo>
                    <a:pt x="174" y="192"/>
                  </a:lnTo>
                  <a:lnTo>
                    <a:pt x="172" y="196"/>
                  </a:lnTo>
                  <a:lnTo>
                    <a:pt x="168" y="199"/>
                  </a:lnTo>
                  <a:lnTo>
                    <a:pt x="166" y="204"/>
                  </a:lnTo>
                  <a:lnTo>
                    <a:pt x="162" y="208"/>
                  </a:lnTo>
                  <a:lnTo>
                    <a:pt x="158" y="210"/>
                  </a:lnTo>
                  <a:lnTo>
                    <a:pt x="154" y="214"/>
                  </a:lnTo>
                  <a:lnTo>
                    <a:pt x="150" y="216"/>
                  </a:lnTo>
                  <a:lnTo>
                    <a:pt x="145" y="219"/>
                  </a:lnTo>
                  <a:lnTo>
                    <a:pt x="140" y="221"/>
                  </a:lnTo>
                  <a:lnTo>
                    <a:pt x="134" y="223"/>
                  </a:lnTo>
                  <a:lnTo>
                    <a:pt x="130" y="226"/>
                  </a:lnTo>
                  <a:lnTo>
                    <a:pt x="124" y="227"/>
                  </a:lnTo>
                  <a:lnTo>
                    <a:pt x="118" y="228"/>
                  </a:lnTo>
                  <a:lnTo>
                    <a:pt x="113" y="229"/>
                  </a:lnTo>
                  <a:lnTo>
                    <a:pt x="106" y="229"/>
                  </a:lnTo>
                  <a:lnTo>
                    <a:pt x="100" y="231"/>
                  </a:lnTo>
                  <a:lnTo>
                    <a:pt x="94" y="231"/>
                  </a:lnTo>
                  <a:lnTo>
                    <a:pt x="83" y="231"/>
                  </a:lnTo>
                  <a:lnTo>
                    <a:pt x="73" y="229"/>
                  </a:lnTo>
                  <a:lnTo>
                    <a:pt x="65" y="228"/>
                  </a:lnTo>
                  <a:lnTo>
                    <a:pt x="55" y="226"/>
                  </a:lnTo>
                  <a:lnTo>
                    <a:pt x="48" y="223"/>
                  </a:lnTo>
                  <a:lnTo>
                    <a:pt x="41" y="221"/>
                  </a:lnTo>
                  <a:lnTo>
                    <a:pt x="34" y="217"/>
                  </a:lnTo>
                  <a:lnTo>
                    <a:pt x="28" y="213"/>
                  </a:lnTo>
                  <a:lnTo>
                    <a:pt x="23" y="208"/>
                  </a:lnTo>
                  <a:lnTo>
                    <a:pt x="18" y="203"/>
                  </a:lnTo>
                  <a:lnTo>
                    <a:pt x="13" y="197"/>
                  </a:lnTo>
                  <a:lnTo>
                    <a:pt x="10" y="191"/>
                  </a:lnTo>
                  <a:lnTo>
                    <a:pt x="6" y="184"/>
                  </a:lnTo>
                  <a:lnTo>
                    <a:pt x="4" y="177"/>
                  </a:lnTo>
                  <a:lnTo>
                    <a:pt x="1" y="168"/>
                  </a:lnTo>
                  <a:lnTo>
                    <a:pt x="0" y="16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75" name="Google Shape;1475;p110"/>
            <p:cNvSpPr/>
            <p:nvPr/>
          </p:nvSpPr>
          <p:spPr>
            <a:xfrm>
              <a:off x="2440" y="1128"/>
              <a:ext cx="21" cy="60"/>
            </a:xfrm>
            <a:custGeom>
              <a:avLst/>
              <a:gdLst/>
              <a:ahLst/>
              <a:cxnLst/>
              <a:rect l="l" t="t" r="r" b="b"/>
              <a:pathLst>
                <a:path w="107" h="300" extrusionOk="0">
                  <a:moveTo>
                    <a:pt x="102" y="264"/>
                  </a:moveTo>
                  <a:lnTo>
                    <a:pt x="107" y="297"/>
                  </a:lnTo>
                  <a:lnTo>
                    <a:pt x="104" y="298"/>
                  </a:lnTo>
                  <a:lnTo>
                    <a:pt x="100" y="299"/>
                  </a:lnTo>
                  <a:lnTo>
                    <a:pt x="96" y="299"/>
                  </a:lnTo>
                  <a:lnTo>
                    <a:pt x="93" y="299"/>
                  </a:lnTo>
                  <a:lnTo>
                    <a:pt x="89" y="300"/>
                  </a:lnTo>
                  <a:lnTo>
                    <a:pt x="86" y="300"/>
                  </a:lnTo>
                  <a:lnTo>
                    <a:pt x="82" y="300"/>
                  </a:lnTo>
                  <a:lnTo>
                    <a:pt x="80" y="300"/>
                  </a:lnTo>
                  <a:lnTo>
                    <a:pt x="74" y="300"/>
                  </a:lnTo>
                  <a:lnTo>
                    <a:pt x="70" y="300"/>
                  </a:lnTo>
                  <a:lnTo>
                    <a:pt x="65" y="299"/>
                  </a:lnTo>
                  <a:lnTo>
                    <a:pt x="62" y="299"/>
                  </a:lnTo>
                  <a:lnTo>
                    <a:pt x="57" y="298"/>
                  </a:lnTo>
                  <a:lnTo>
                    <a:pt x="53" y="297"/>
                  </a:lnTo>
                  <a:lnTo>
                    <a:pt x="51" y="295"/>
                  </a:lnTo>
                  <a:lnTo>
                    <a:pt x="47" y="294"/>
                  </a:lnTo>
                  <a:lnTo>
                    <a:pt x="45" y="292"/>
                  </a:lnTo>
                  <a:lnTo>
                    <a:pt x="42" y="291"/>
                  </a:lnTo>
                  <a:lnTo>
                    <a:pt x="40" y="288"/>
                  </a:lnTo>
                  <a:lnTo>
                    <a:pt x="38" y="287"/>
                  </a:lnTo>
                  <a:lnTo>
                    <a:pt x="36" y="285"/>
                  </a:lnTo>
                  <a:lnTo>
                    <a:pt x="34" y="282"/>
                  </a:lnTo>
                  <a:lnTo>
                    <a:pt x="33" y="280"/>
                  </a:lnTo>
                  <a:lnTo>
                    <a:pt x="32" y="277"/>
                  </a:lnTo>
                  <a:lnTo>
                    <a:pt x="30" y="274"/>
                  </a:lnTo>
                  <a:lnTo>
                    <a:pt x="30" y="270"/>
                  </a:lnTo>
                  <a:lnTo>
                    <a:pt x="29" y="265"/>
                  </a:lnTo>
                  <a:lnTo>
                    <a:pt x="28" y="261"/>
                  </a:lnTo>
                  <a:lnTo>
                    <a:pt x="28" y="255"/>
                  </a:lnTo>
                  <a:lnTo>
                    <a:pt x="28" y="249"/>
                  </a:lnTo>
                  <a:lnTo>
                    <a:pt x="27" y="241"/>
                  </a:lnTo>
                  <a:lnTo>
                    <a:pt x="27" y="233"/>
                  </a:lnTo>
                  <a:lnTo>
                    <a:pt x="27" y="107"/>
                  </a:lnTo>
                  <a:lnTo>
                    <a:pt x="0" y="107"/>
                  </a:lnTo>
                  <a:lnTo>
                    <a:pt x="0" y="77"/>
                  </a:lnTo>
                  <a:lnTo>
                    <a:pt x="27" y="77"/>
                  </a:lnTo>
                  <a:lnTo>
                    <a:pt x="27" y="23"/>
                  </a:lnTo>
                  <a:lnTo>
                    <a:pt x="64" y="0"/>
                  </a:lnTo>
                  <a:lnTo>
                    <a:pt x="64" y="77"/>
                  </a:lnTo>
                  <a:lnTo>
                    <a:pt x="102" y="77"/>
                  </a:lnTo>
                  <a:lnTo>
                    <a:pt x="102" y="107"/>
                  </a:lnTo>
                  <a:lnTo>
                    <a:pt x="64" y="107"/>
                  </a:lnTo>
                  <a:lnTo>
                    <a:pt x="64" y="235"/>
                  </a:lnTo>
                  <a:lnTo>
                    <a:pt x="64" y="239"/>
                  </a:lnTo>
                  <a:lnTo>
                    <a:pt x="64" y="243"/>
                  </a:lnTo>
                  <a:lnTo>
                    <a:pt x="65" y="245"/>
                  </a:lnTo>
                  <a:lnTo>
                    <a:pt x="65" y="249"/>
                  </a:lnTo>
                  <a:lnTo>
                    <a:pt x="65" y="251"/>
                  </a:lnTo>
                  <a:lnTo>
                    <a:pt x="65" y="252"/>
                  </a:lnTo>
                  <a:lnTo>
                    <a:pt x="66" y="255"/>
                  </a:lnTo>
                  <a:lnTo>
                    <a:pt x="66" y="256"/>
                  </a:lnTo>
                  <a:lnTo>
                    <a:pt x="66" y="257"/>
                  </a:lnTo>
                  <a:lnTo>
                    <a:pt x="68" y="258"/>
                  </a:lnTo>
                  <a:lnTo>
                    <a:pt x="69" y="259"/>
                  </a:lnTo>
                  <a:lnTo>
                    <a:pt x="70" y="261"/>
                  </a:lnTo>
                  <a:lnTo>
                    <a:pt x="71" y="262"/>
                  </a:lnTo>
                  <a:lnTo>
                    <a:pt x="72" y="263"/>
                  </a:lnTo>
                  <a:lnTo>
                    <a:pt x="74" y="263"/>
                  </a:lnTo>
                  <a:lnTo>
                    <a:pt x="75" y="264"/>
                  </a:lnTo>
                  <a:lnTo>
                    <a:pt x="77" y="264"/>
                  </a:lnTo>
                  <a:lnTo>
                    <a:pt x="78" y="265"/>
                  </a:lnTo>
                  <a:lnTo>
                    <a:pt x="80" y="265"/>
                  </a:lnTo>
                  <a:lnTo>
                    <a:pt x="82" y="265"/>
                  </a:lnTo>
                  <a:lnTo>
                    <a:pt x="83" y="265"/>
                  </a:lnTo>
                  <a:lnTo>
                    <a:pt x="86" y="265"/>
                  </a:lnTo>
                  <a:lnTo>
                    <a:pt x="87" y="265"/>
                  </a:lnTo>
                  <a:lnTo>
                    <a:pt x="89" y="265"/>
                  </a:lnTo>
                  <a:lnTo>
                    <a:pt x="90" y="265"/>
                  </a:lnTo>
                  <a:lnTo>
                    <a:pt x="93" y="265"/>
                  </a:lnTo>
                  <a:lnTo>
                    <a:pt x="95" y="265"/>
                  </a:lnTo>
                  <a:lnTo>
                    <a:pt x="98" y="264"/>
                  </a:lnTo>
                  <a:lnTo>
                    <a:pt x="99" y="264"/>
                  </a:lnTo>
                  <a:lnTo>
                    <a:pt x="102" y="26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76" name="Google Shape;1476;p110"/>
            <p:cNvSpPr/>
            <p:nvPr/>
          </p:nvSpPr>
          <p:spPr>
            <a:xfrm>
              <a:off x="2308" y="1127"/>
              <a:ext cx="38" cy="60"/>
            </a:xfrm>
            <a:custGeom>
              <a:avLst/>
              <a:gdLst/>
              <a:ahLst/>
              <a:cxnLst/>
              <a:rect l="l" t="t" r="r" b="b"/>
              <a:pathLst>
                <a:path w="190" h="304" extrusionOk="0">
                  <a:moveTo>
                    <a:pt x="0" y="304"/>
                  </a:moveTo>
                  <a:lnTo>
                    <a:pt x="0" y="0"/>
                  </a:lnTo>
                  <a:lnTo>
                    <a:pt x="40" y="0"/>
                  </a:lnTo>
                  <a:lnTo>
                    <a:pt x="40" y="268"/>
                  </a:lnTo>
                  <a:lnTo>
                    <a:pt x="190" y="268"/>
                  </a:lnTo>
                  <a:lnTo>
                    <a:pt x="190" y="304"/>
                  </a:lnTo>
                  <a:lnTo>
                    <a:pt x="0" y="30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77" name="Google Shape;1477;p110"/>
            <p:cNvSpPr/>
            <p:nvPr/>
          </p:nvSpPr>
          <p:spPr>
            <a:xfrm>
              <a:off x="2352" y="1142"/>
              <a:ext cx="41" cy="46"/>
            </a:xfrm>
            <a:custGeom>
              <a:avLst/>
              <a:gdLst/>
              <a:ahLst/>
              <a:cxnLst/>
              <a:rect l="l" t="t" r="r" b="b"/>
              <a:pathLst>
                <a:path w="203" h="231" extrusionOk="0">
                  <a:moveTo>
                    <a:pt x="156" y="198"/>
                  </a:moveTo>
                  <a:lnTo>
                    <a:pt x="151" y="203"/>
                  </a:lnTo>
                  <a:lnTo>
                    <a:pt x="146" y="207"/>
                  </a:lnTo>
                  <a:lnTo>
                    <a:pt x="140" y="210"/>
                  </a:lnTo>
                  <a:lnTo>
                    <a:pt x="136" y="214"/>
                  </a:lnTo>
                  <a:lnTo>
                    <a:pt x="131" y="216"/>
                  </a:lnTo>
                  <a:lnTo>
                    <a:pt x="126" y="219"/>
                  </a:lnTo>
                  <a:lnTo>
                    <a:pt x="121" y="221"/>
                  </a:lnTo>
                  <a:lnTo>
                    <a:pt x="116" y="223"/>
                  </a:lnTo>
                  <a:lnTo>
                    <a:pt x="112" y="225"/>
                  </a:lnTo>
                  <a:lnTo>
                    <a:pt x="107" y="226"/>
                  </a:lnTo>
                  <a:lnTo>
                    <a:pt x="102" y="228"/>
                  </a:lnTo>
                  <a:lnTo>
                    <a:pt x="96" y="228"/>
                  </a:lnTo>
                  <a:lnTo>
                    <a:pt x="91" y="229"/>
                  </a:lnTo>
                  <a:lnTo>
                    <a:pt x="86" y="229"/>
                  </a:lnTo>
                  <a:lnTo>
                    <a:pt x="80" y="231"/>
                  </a:lnTo>
                  <a:lnTo>
                    <a:pt x="76" y="231"/>
                  </a:lnTo>
                  <a:lnTo>
                    <a:pt x="66" y="231"/>
                  </a:lnTo>
                  <a:lnTo>
                    <a:pt x="58" y="229"/>
                  </a:lnTo>
                  <a:lnTo>
                    <a:pt x="50" y="228"/>
                  </a:lnTo>
                  <a:lnTo>
                    <a:pt x="43" y="226"/>
                  </a:lnTo>
                  <a:lnTo>
                    <a:pt x="36" y="223"/>
                  </a:lnTo>
                  <a:lnTo>
                    <a:pt x="30" y="221"/>
                  </a:lnTo>
                  <a:lnTo>
                    <a:pt x="25" y="217"/>
                  </a:lnTo>
                  <a:lnTo>
                    <a:pt x="19" y="213"/>
                  </a:lnTo>
                  <a:lnTo>
                    <a:pt x="14" y="208"/>
                  </a:lnTo>
                  <a:lnTo>
                    <a:pt x="11" y="203"/>
                  </a:lnTo>
                  <a:lnTo>
                    <a:pt x="7" y="198"/>
                  </a:lnTo>
                  <a:lnTo>
                    <a:pt x="5" y="192"/>
                  </a:lnTo>
                  <a:lnTo>
                    <a:pt x="2" y="186"/>
                  </a:lnTo>
                  <a:lnTo>
                    <a:pt x="1" y="180"/>
                  </a:lnTo>
                  <a:lnTo>
                    <a:pt x="0" y="174"/>
                  </a:lnTo>
                  <a:lnTo>
                    <a:pt x="0" y="167"/>
                  </a:lnTo>
                  <a:lnTo>
                    <a:pt x="0" y="163"/>
                  </a:lnTo>
                  <a:lnTo>
                    <a:pt x="0" y="160"/>
                  </a:lnTo>
                  <a:lnTo>
                    <a:pt x="1" y="156"/>
                  </a:lnTo>
                  <a:lnTo>
                    <a:pt x="2" y="153"/>
                  </a:lnTo>
                  <a:lnTo>
                    <a:pt x="2" y="149"/>
                  </a:lnTo>
                  <a:lnTo>
                    <a:pt x="4" y="145"/>
                  </a:lnTo>
                  <a:lnTo>
                    <a:pt x="6" y="142"/>
                  </a:lnTo>
                  <a:lnTo>
                    <a:pt x="7" y="138"/>
                  </a:lnTo>
                  <a:lnTo>
                    <a:pt x="10" y="135"/>
                  </a:lnTo>
                  <a:lnTo>
                    <a:pt x="11" y="132"/>
                  </a:lnTo>
                  <a:lnTo>
                    <a:pt x="13" y="129"/>
                  </a:lnTo>
                  <a:lnTo>
                    <a:pt x="16" y="126"/>
                  </a:lnTo>
                  <a:lnTo>
                    <a:pt x="18" y="124"/>
                  </a:lnTo>
                  <a:lnTo>
                    <a:pt x="20" y="121"/>
                  </a:lnTo>
                  <a:lnTo>
                    <a:pt x="24" y="119"/>
                  </a:lnTo>
                  <a:lnTo>
                    <a:pt x="26" y="117"/>
                  </a:lnTo>
                  <a:lnTo>
                    <a:pt x="30" y="114"/>
                  </a:lnTo>
                  <a:lnTo>
                    <a:pt x="32" y="113"/>
                  </a:lnTo>
                  <a:lnTo>
                    <a:pt x="36" y="111"/>
                  </a:lnTo>
                  <a:lnTo>
                    <a:pt x="40" y="109"/>
                  </a:lnTo>
                  <a:lnTo>
                    <a:pt x="43" y="108"/>
                  </a:lnTo>
                  <a:lnTo>
                    <a:pt x="46" y="107"/>
                  </a:lnTo>
                  <a:lnTo>
                    <a:pt x="49" y="106"/>
                  </a:lnTo>
                  <a:lnTo>
                    <a:pt x="54" y="105"/>
                  </a:lnTo>
                  <a:lnTo>
                    <a:pt x="56" y="103"/>
                  </a:lnTo>
                  <a:lnTo>
                    <a:pt x="60" y="103"/>
                  </a:lnTo>
                  <a:lnTo>
                    <a:pt x="64" y="102"/>
                  </a:lnTo>
                  <a:lnTo>
                    <a:pt x="67" y="101"/>
                  </a:lnTo>
                  <a:lnTo>
                    <a:pt x="72" y="101"/>
                  </a:lnTo>
                  <a:lnTo>
                    <a:pt x="76" y="100"/>
                  </a:lnTo>
                  <a:lnTo>
                    <a:pt x="82" y="100"/>
                  </a:lnTo>
                  <a:lnTo>
                    <a:pt x="86" y="99"/>
                  </a:lnTo>
                  <a:lnTo>
                    <a:pt x="97" y="97"/>
                  </a:lnTo>
                  <a:lnTo>
                    <a:pt x="108" y="96"/>
                  </a:lnTo>
                  <a:lnTo>
                    <a:pt x="118" y="95"/>
                  </a:lnTo>
                  <a:lnTo>
                    <a:pt x="126" y="93"/>
                  </a:lnTo>
                  <a:lnTo>
                    <a:pt x="133" y="91"/>
                  </a:lnTo>
                  <a:lnTo>
                    <a:pt x="140" y="89"/>
                  </a:lnTo>
                  <a:lnTo>
                    <a:pt x="148" y="88"/>
                  </a:lnTo>
                  <a:lnTo>
                    <a:pt x="154" y="85"/>
                  </a:lnTo>
                  <a:lnTo>
                    <a:pt x="154" y="84"/>
                  </a:lnTo>
                  <a:lnTo>
                    <a:pt x="154" y="83"/>
                  </a:lnTo>
                  <a:lnTo>
                    <a:pt x="154" y="81"/>
                  </a:lnTo>
                  <a:lnTo>
                    <a:pt x="154" y="79"/>
                  </a:lnTo>
                  <a:lnTo>
                    <a:pt x="154" y="78"/>
                  </a:lnTo>
                  <a:lnTo>
                    <a:pt x="154" y="77"/>
                  </a:lnTo>
                  <a:lnTo>
                    <a:pt x="154" y="76"/>
                  </a:lnTo>
                  <a:lnTo>
                    <a:pt x="154" y="71"/>
                  </a:lnTo>
                  <a:lnTo>
                    <a:pt x="152" y="66"/>
                  </a:lnTo>
                  <a:lnTo>
                    <a:pt x="151" y="61"/>
                  </a:lnTo>
                  <a:lnTo>
                    <a:pt x="151" y="57"/>
                  </a:lnTo>
                  <a:lnTo>
                    <a:pt x="149" y="53"/>
                  </a:lnTo>
                  <a:lnTo>
                    <a:pt x="148" y="49"/>
                  </a:lnTo>
                  <a:lnTo>
                    <a:pt x="145" y="47"/>
                  </a:lnTo>
                  <a:lnTo>
                    <a:pt x="143" y="45"/>
                  </a:lnTo>
                  <a:lnTo>
                    <a:pt x="139" y="41"/>
                  </a:lnTo>
                  <a:lnTo>
                    <a:pt x="134" y="39"/>
                  </a:lnTo>
                  <a:lnTo>
                    <a:pt x="130" y="36"/>
                  </a:lnTo>
                  <a:lnTo>
                    <a:pt x="125" y="35"/>
                  </a:lnTo>
                  <a:lnTo>
                    <a:pt x="120" y="34"/>
                  </a:lnTo>
                  <a:lnTo>
                    <a:pt x="114" y="33"/>
                  </a:lnTo>
                  <a:lnTo>
                    <a:pt x="107" y="32"/>
                  </a:lnTo>
                  <a:lnTo>
                    <a:pt x="101" y="32"/>
                  </a:lnTo>
                  <a:lnTo>
                    <a:pt x="94" y="32"/>
                  </a:lnTo>
                  <a:lnTo>
                    <a:pt x="88" y="33"/>
                  </a:lnTo>
                  <a:lnTo>
                    <a:pt x="83" y="33"/>
                  </a:lnTo>
                  <a:lnTo>
                    <a:pt x="78" y="34"/>
                  </a:lnTo>
                  <a:lnTo>
                    <a:pt x="73" y="35"/>
                  </a:lnTo>
                  <a:lnTo>
                    <a:pt x="68" y="36"/>
                  </a:lnTo>
                  <a:lnTo>
                    <a:pt x="65" y="39"/>
                  </a:lnTo>
                  <a:lnTo>
                    <a:pt x="61" y="41"/>
                  </a:lnTo>
                  <a:lnTo>
                    <a:pt x="59" y="44"/>
                  </a:lnTo>
                  <a:lnTo>
                    <a:pt x="55" y="46"/>
                  </a:lnTo>
                  <a:lnTo>
                    <a:pt x="53" y="49"/>
                  </a:lnTo>
                  <a:lnTo>
                    <a:pt x="50" y="53"/>
                  </a:lnTo>
                  <a:lnTo>
                    <a:pt x="48" y="58"/>
                  </a:lnTo>
                  <a:lnTo>
                    <a:pt x="47" y="63"/>
                  </a:lnTo>
                  <a:lnTo>
                    <a:pt x="44" y="67"/>
                  </a:lnTo>
                  <a:lnTo>
                    <a:pt x="43" y="73"/>
                  </a:lnTo>
                  <a:lnTo>
                    <a:pt x="6" y="69"/>
                  </a:lnTo>
                  <a:lnTo>
                    <a:pt x="8" y="63"/>
                  </a:lnTo>
                  <a:lnTo>
                    <a:pt x="10" y="57"/>
                  </a:lnTo>
                  <a:lnTo>
                    <a:pt x="11" y="52"/>
                  </a:lnTo>
                  <a:lnTo>
                    <a:pt x="13" y="47"/>
                  </a:lnTo>
                  <a:lnTo>
                    <a:pt x="16" y="42"/>
                  </a:lnTo>
                  <a:lnTo>
                    <a:pt x="18" y="39"/>
                  </a:lnTo>
                  <a:lnTo>
                    <a:pt x="20" y="34"/>
                  </a:lnTo>
                  <a:lnTo>
                    <a:pt x="23" y="30"/>
                  </a:lnTo>
                  <a:lnTo>
                    <a:pt x="25" y="27"/>
                  </a:lnTo>
                  <a:lnTo>
                    <a:pt x="29" y="24"/>
                  </a:lnTo>
                  <a:lnTo>
                    <a:pt x="32" y="21"/>
                  </a:lnTo>
                  <a:lnTo>
                    <a:pt x="37" y="18"/>
                  </a:lnTo>
                  <a:lnTo>
                    <a:pt x="41" y="15"/>
                  </a:lnTo>
                  <a:lnTo>
                    <a:pt x="46" y="12"/>
                  </a:lnTo>
                  <a:lnTo>
                    <a:pt x="50" y="11"/>
                  </a:lnTo>
                  <a:lnTo>
                    <a:pt x="55" y="9"/>
                  </a:lnTo>
                  <a:lnTo>
                    <a:pt x="61" y="6"/>
                  </a:lnTo>
                  <a:lnTo>
                    <a:pt x="67" y="5"/>
                  </a:lnTo>
                  <a:lnTo>
                    <a:pt x="73" y="4"/>
                  </a:lnTo>
                  <a:lnTo>
                    <a:pt x="79" y="3"/>
                  </a:lnTo>
                  <a:lnTo>
                    <a:pt x="85" y="2"/>
                  </a:lnTo>
                  <a:lnTo>
                    <a:pt x="92" y="2"/>
                  </a:lnTo>
                  <a:lnTo>
                    <a:pt x="98" y="0"/>
                  </a:lnTo>
                  <a:lnTo>
                    <a:pt x="106" y="0"/>
                  </a:lnTo>
                  <a:lnTo>
                    <a:pt x="113" y="0"/>
                  </a:lnTo>
                  <a:lnTo>
                    <a:pt x="119" y="2"/>
                  </a:lnTo>
                  <a:lnTo>
                    <a:pt x="125" y="2"/>
                  </a:lnTo>
                  <a:lnTo>
                    <a:pt x="131" y="3"/>
                  </a:lnTo>
                  <a:lnTo>
                    <a:pt x="137" y="4"/>
                  </a:lnTo>
                  <a:lnTo>
                    <a:pt x="142" y="4"/>
                  </a:lnTo>
                  <a:lnTo>
                    <a:pt x="146" y="6"/>
                  </a:lnTo>
                  <a:lnTo>
                    <a:pt x="151" y="8"/>
                  </a:lnTo>
                  <a:lnTo>
                    <a:pt x="156" y="9"/>
                  </a:lnTo>
                  <a:lnTo>
                    <a:pt x="160" y="11"/>
                  </a:lnTo>
                  <a:lnTo>
                    <a:pt x="163" y="12"/>
                  </a:lnTo>
                  <a:lnTo>
                    <a:pt x="167" y="15"/>
                  </a:lnTo>
                  <a:lnTo>
                    <a:pt x="169" y="17"/>
                  </a:lnTo>
                  <a:lnTo>
                    <a:pt x="173" y="20"/>
                  </a:lnTo>
                  <a:lnTo>
                    <a:pt x="175" y="22"/>
                  </a:lnTo>
                  <a:lnTo>
                    <a:pt x="178" y="24"/>
                  </a:lnTo>
                  <a:lnTo>
                    <a:pt x="179" y="27"/>
                  </a:lnTo>
                  <a:lnTo>
                    <a:pt x="181" y="29"/>
                  </a:lnTo>
                  <a:lnTo>
                    <a:pt x="182" y="33"/>
                  </a:lnTo>
                  <a:lnTo>
                    <a:pt x="185" y="35"/>
                  </a:lnTo>
                  <a:lnTo>
                    <a:pt x="186" y="39"/>
                  </a:lnTo>
                  <a:lnTo>
                    <a:pt x="187" y="42"/>
                  </a:lnTo>
                  <a:lnTo>
                    <a:pt x="188" y="46"/>
                  </a:lnTo>
                  <a:lnTo>
                    <a:pt x="188" y="49"/>
                  </a:lnTo>
                  <a:lnTo>
                    <a:pt x="190" y="52"/>
                  </a:lnTo>
                  <a:lnTo>
                    <a:pt x="190" y="55"/>
                  </a:lnTo>
                  <a:lnTo>
                    <a:pt x="190" y="59"/>
                  </a:lnTo>
                  <a:lnTo>
                    <a:pt x="191" y="63"/>
                  </a:lnTo>
                  <a:lnTo>
                    <a:pt x="191" y="67"/>
                  </a:lnTo>
                  <a:lnTo>
                    <a:pt x="191" y="72"/>
                  </a:lnTo>
                  <a:lnTo>
                    <a:pt x="191" y="78"/>
                  </a:lnTo>
                  <a:lnTo>
                    <a:pt x="191" y="84"/>
                  </a:lnTo>
                  <a:lnTo>
                    <a:pt x="191" y="133"/>
                  </a:lnTo>
                  <a:lnTo>
                    <a:pt x="191" y="145"/>
                  </a:lnTo>
                  <a:lnTo>
                    <a:pt x="191" y="157"/>
                  </a:lnTo>
                  <a:lnTo>
                    <a:pt x="191" y="167"/>
                  </a:lnTo>
                  <a:lnTo>
                    <a:pt x="191" y="175"/>
                  </a:lnTo>
                  <a:lnTo>
                    <a:pt x="192" y="184"/>
                  </a:lnTo>
                  <a:lnTo>
                    <a:pt x="192" y="190"/>
                  </a:lnTo>
                  <a:lnTo>
                    <a:pt x="192" y="195"/>
                  </a:lnTo>
                  <a:lnTo>
                    <a:pt x="193" y="199"/>
                  </a:lnTo>
                  <a:lnTo>
                    <a:pt x="193" y="203"/>
                  </a:lnTo>
                  <a:lnTo>
                    <a:pt x="194" y="205"/>
                  </a:lnTo>
                  <a:lnTo>
                    <a:pt x="196" y="209"/>
                  </a:lnTo>
                  <a:lnTo>
                    <a:pt x="197" y="213"/>
                  </a:lnTo>
                  <a:lnTo>
                    <a:pt x="198" y="216"/>
                  </a:lnTo>
                  <a:lnTo>
                    <a:pt x="199" y="219"/>
                  </a:lnTo>
                  <a:lnTo>
                    <a:pt x="200" y="222"/>
                  </a:lnTo>
                  <a:lnTo>
                    <a:pt x="203" y="226"/>
                  </a:lnTo>
                  <a:lnTo>
                    <a:pt x="163" y="226"/>
                  </a:lnTo>
                  <a:lnTo>
                    <a:pt x="162" y="222"/>
                  </a:lnTo>
                  <a:lnTo>
                    <a:pt x="161" y="220"/>
                  </a:lnTo>
                  <a:lnTo>
                    <a:pt x="160" y="216"/>
                  </a:lnTo>
                  <a:lnTo>
                    <a:pt x="158" y="213"/>
                  </a:lnTo>
                  <a:lnTo>
                    <a:pt x="158" y="209"/>
                  </a:lnTo>
                  <a:lnTo>
                    <a:pt x="157" y="205"/>
                  </a:lnTo>
                  <a:lnTo>
                    <a:pt x="157" y="202"/>
                  </a:lnTo>
                  <a:lnTo>
                    <a:pt x="156" y="198"/>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78" name="Google Shape;1478;p110"/>
            <p:cNvSpPr/>
            <p:nvPr/>
          </p:nvSpPr>
          <p:spPr>
            <a:xfrm>
              <a:off x="2360" y="1165"/>
              <a:ext cx="23" cy="18"/>
            </a:xfrm>
            <a:custGeom>
              <a:avLst/>
              <a:gdLst/>
              <a:ahLst/>
              <a:cxnLst/>
              <a:rect l="l" t="t" r="r" b="b"/>
              <a:pathLst>
                <a:path w="114" h="87" extrusionOk="0">
                  <a:moveTo>
                    <a:pt x="114" y="0"/>
                  </a:moveTo>
                  <a:lnTo>
                    <a:pt x="108" y="2"/>
                  </a:lnTo>
                  <a:lnTo>
                    <a:pt x="102" y="4"/>
                  </a:lnTo>
                  <a:lnTo>
                    <a:pt x="94" y="6"/>
                  </a:lnTo>
                  <a:lnTo>
                    <a:pt x="87" y="8"/>
                  </a:lnTo>
                  <a:lnTo>
                    <a:pt x="80" y="10"/>
                  </a:lnTo>
                  <a:lnTo>
                    <a:pt x="72" y="11"/>
                  </a:lnTo>
                  <a:lnTo>
                    <a:pt x="62" y="12"/>
                  </a:lnTo>
                  <a:lnTo>
                    <a:pt x="52" y="15"/>
                  </a:lnTo>
                  <a:lnTo>
                    <a:pt x="46" y="15"/>
                  </a:lnTo>
                  <a:lnTo>
                    <a:pt x="42" y="16"/>
                  </a:lnTo>
                  <a:lnTo>
                    <a:pt x="37" y="17"/>
                  </a:lnTo>
                  <a:lnTo>
                    <a:pt x="32" y="17"/>
                  </a:lnTo>
                  <a:lnTo>
                    <a:pt x="28" y="18"/>
                  </a:lnTo>
                  <a:lnTo>
                    <a:pt x="25" y="20"/>
                  </a:lnTo>
                  <a:lnTo>
                    <a:pt x="22" y="21"/>
                  </a:lnTo>
                  <a:lnTo>
                    <a:pt x="20" y="22"/>
                  </a:lnTo>
                  <a:lnTo>
                    <a:pt x="18" y="23"/>
                  </a:lnTo>
                  <a:lnTo>
                    <a:pt x="15" y="24"/>
                  </a:lnTo>
                  <a:lnTo>
                    <a:pt x="13" y="26"/>
                  </a:lnTo>
                  <a:lnTo>
                    <a:pt x="12" y="27"/>
                  </a:lnTo>
                  <a:lnTo>
                    <a:pt x="9" y="28"/>
                  </a:lnTo>
                  <a:lnTo>
                    <a:pt x="8" y="30"/>
                  </a:lnTo>
                  <a:lnTo>
                    <a:pt x="7" y="32"/>
                  </a:lnTo>
                  <a:lnTo>
                    <a:pt x="6" y="34"/>
                  </a:lnTo>
                  <a:lnTo>
                    <a:pt x="3" y="36"/>
                  </a:lnTo>
                  <a:lnTo>
                    <a:pt x="3" y="38"/>
                  </a:lnTo>
                  <a:lnTo>
                    <a:pt x="2" y="40"/>
                  </a:lnTo>
                  <a:lnTo>
                    <a:pt x="1" y="42"/>
                  </a:lnTo>
                  <a:lnTo>
                    <a:pt x="1" y="45"/>
                  </a:lnTo>
                  <a:lnTo>
                    <a:pt x="0" y="47"/>
                  </a:lnTo>
                  <a:lnTo>
                    <a:pt x="0" y="50"/>
                  </a:lnTo>
                  <a:lnTo>
                    <a:pt x="0" y="52"/>
                  </a:lnTo>
                  <a:lnTo>
                    <a:pt x="0" y="56"/>
                  </a:lnTo>
                  <a:lnTo>
                    <a:pt x="1" y="59"/>
                  </a:lnTo>
                  <a:lnTo>
                    <a:pt x="1" y="62"/>
                  </a:lnTo>
                  <a:lnTo>
                    <a:pt x="3" y="65"/>
                  </a:lnTo>
                  <a:lnTo>
                    <a:pt x="4" y="68"/>
                  </a:lnTo>
                  <a:lnTo>
                    <a:pt x="6" y="71"/>
                  </a:lnTo>
                  <a:lnTo>
                    <a:pt x="8" y="74"/>
                  </a:lnTo>
                  <a:lnTo>
                    <a:pt x="12" y="76"/>
                  </a:lnTo>
                  <a:lnTo>
                    <a:pt x="14" y="78"/>
                  </a:lnTo>
                  <a:lnTo>
                    <a:pt x="18" y="81"/>
                  </a:lnTo>
                  <a:lnTo>
                    <a:pt x="21" y="82"/>
                  </a:lnTo>
                  <a:lnTo>
                    <a:pt x="25" y="83"/>
                  </a:lnTo>
                  <a:lnTo>
                    <a:pt x="30" y="84"/>
                  </a:lnTo>
                  <a:lnTo>
                    <a:pt x="34" y="86"/>
                  </a:lnTo>
                  <a:lnTo>
                    <a:pt x="39" y="86"/>
                  </a:lnTo>
                  <a:lnTo>
                    <a:pt x="44" y="87"/>
                  </a:lnTo>
                  <a:lnTo>
                    <a:pt x="49" y="86"/>
                  </a:lnTo>
                  <a:lnTo>
                    <a:pt x="55" y="86"/>
                  </a:lnTo>
                  <a:lnTo>
                    <a:pt x="60" y="84"/>
                  </a:lnTo>
                  <a:lnTo>
                    <a:pt x="64" y="84"/>
                  </a:lnTo>
                  <a:lnTo>
                    <a:pt x="69" y="82"/>
                  </a:lnTo>
                  <a:lnTo>
                    <a:pt x="74" y="81"/>
                  </a:lnTo>
                  <a:lnTo>
                    <a:pt x="78" y="80"/>
                  </a:lnTo>
                  <a:lnTo>
                    <a:pt x="82" y="77"/>
                  </a:lnTo>
                  <a:lnTo>
                    <a:pt x="86" y="75"/>
                  </a:lnTo>
                  <a:lnTo>
                    <a:pt x="91" y="71"/>
                  </a:lnTo>
                  <a:lnTo>
                    <a:pt x="93" y="69"/>
                  </a:lnTo>
                  <a:lnTo>
                    <a:pt x="97" y="65"/>
                  </a:lnTo>
                  <a:lnTo>
                    <a:pt x="100" y="63"/>
                  </a:lnTo>
                  <a:lnTo>
                    <a:pt x="103" y="59"/>
                  </a:lnTo>
                  <a:lnTo>
                    <a:pt x="105" y="56"/>
                  </a:lnTo>
                  <a:lnTo>
                    <a:pt x="108" y="51"/>
                  </a:lnTo>
                  <a:lnTo>
                    <a:pt x="109" y="47"/>
                  </a:lnTo>
                  <a:lnTo>
                    <a:pt x="110" y="44"/>
                  </a:lnTo>
                  <a:lnTo>
                    <a:pt x="111" y="40"/>
                  </a:lnTo>
                  <a:lnTo>
                    <a:pt x="111" y="35"/>
                  </a:lnTo>
                  <a:lnTo>
                    <a:pt x="112" y="30"/>
                  </a:lnTo>
                  <a:lnTo>
                    <a:pt x="112" y="26"/>
                  </a:lnTo>
                  <a:lnTo>
                    <a:pt x="112" y="20"/>
                  </a:lnTo>
                  <a:lnTo>
                    <a:pt x="114" y="14"/>
                  </a:lnTo>
                  <a:lnTo>
                    <a:pt x="114" y="0"/>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79" name="Google Shape;1479;p110"/>
            <p:cNvSpPr/>
            <p:nvPr/>
          </p:nvSpPr>
          <p:spPr>
            <a:xfrm>
              <a:off x="2399" y="1142"/>
              <a:ext cx="36" cy="46"/>
            </a:xfrm>
            <a:custGeom>
              <a:avLst/>
              <a:gdLst/>
              <a:ahLst/>
              <a:cxnLst/>
              <a:rect l="l" t="t" r="r" b="b"/>
              <a:pathLst>
                <a:path w="182" h="231" extrusionOk="0">
                  <a:moveTo>
                    <a:pt x="0" y="160"/>
                  </a:moveTo>
                  <a:lnTo>
                    <a:pt x="36" y="154"/>
                  </a:lnTo>
                  <a:lnTo>
                    <a:pt x="37" y="160"/>
                  </a:lnTo>
                  <a:lnTo>
                    <a:pt x="38" y="165"/>
                  </a:lnTo>
                  <a:lnTo>
                    <a:pt x="41" y="169"/>
                  </a:lnTo>
                  <a:lnTo>
                    <a:pt x="42" y="173"/>
                  </a:lnTo>
                  <a:lnTo>
                    <a:pt x="44" y="178"/>
                  </a:lnTo>
                  <a:lnTo>
                    <a:pt x="47" y="181"/>
                  </a:lnTo>
                  <a:lnTo>
                    <a:pt x="50" y="185"/>
                  </a:lnTo>
                  <a:lnTo>
                    <a:pt x="54" y="189"/>
                  </a:lnTo>
                  <a:lnTo>
                    <a:pt x="58" y="191"/>
                  </a:lnTo>
                  <a:lnTo>
                    <a:pt x="61" y="193"/>
                  </a:lnTo>
                  <a:lnTo>
                    <a:pt x="66" y="195"/>
                  </a:lnTo>
                  <a:lnTo>
                    <a:pt x="71" y="197"/>
                  </a:lnTo>
                  <a:lnTo>
                    <a:pt x="76" y="198"/>
                  </a:lnTo>
                  <a:lnTo>
                    <a:pt x="82" y="199"/>
                  </a:lnTo>
                  <a:lnTo>
                    <a:pt x="88" y="199"/>
                  </a:lnTo>
                  <a:lnTo>
                    <a:pt x="94" y="199"/>
                  </a:lnTo>
                  <a:lnTo>
                    <a:pt x="100" y="199"/>
                  </a:lnTo>
                  <a:lnTo>
                    <a:pt x="106" y="199"/>
                  </a:lnTo>
                  <a:lnTo>
                    <a:pt x="110" y="198"/>
                  </a:lnTo>
                  <a:lnTo>
                    <a:pt x="115" y="197"/>
                  </a:lnTo>
                  <a:lnTo>
                    <a:pt x="120" y="196"/>
                  </a:lnTo>
                  <a:lnTo>
                    <a:pt x="125" y="193"/>
                  </a:lnTo>
                  <a:lnTo>
                    <a:pt x="128" y="192"/>
                  </a:lnTo>
                  <a:lnTo>
                    <a:pt x="132" y="190"/>
                  </a:lnTo>
                  <a:lnTo>
                    <a:pt x="134" y="186"/>
                  </a:lnTo>
                  <a:lnTo>
                    <a:pt x="137" y="184"/>
                  </a:lnTo>
                  <a:lnTo>
                    <a:pt x="139" y="181"/>
                  </a:lnTo>
                  <a:lnTo>
                    <a:pt x="140" y="178"/>
                  </a:lnTo>
                  <a:lnTo>
                    <a:pt x="142" y="175"/>
                  </a:lnTo>
                  <a:lnTo>
                    <a:pt x="143" y="172"/>
                  </a:lnTo>
                  <a:lnTo>
                    <a:pt x="144" y="168"/>
                  </a:lnTo>
                  <a:lnTo>
                    <a:pt x="144" y="165"/>
                  </a:lnTo>
                  <a:lnTo>
                    <a:pt x="144" y="162"/>
                  </a:lnTo>
                  <a:lnTo>
                    <a:pt x="143" y="159"/>
                  </a:lnTo>
                  <a:lnTo>
                    <a:pt x="143" y="156"/>
                  </a:lnTo>
                  <a:lnTo>
                    <a:pt x="142" y="154"/>
                  </a:lnTo>
                  <a:lnTo>
                    <a:pt x="139" y="151"/>
                  </a:lnTo>
                  <a:lnTo>
                    <a:pt x="138" y="149"/>
                  </a:lnTo>
                  <a:lnTo>
                    <a:pt x="136" y="147"/>
                  </a:lnTo>
                  <a:lnTo>
                    <a:pt x="133" y="145"/>
                  </a:lnTo>
                  <a:lnTo>
                    <a:pt x="131" y="144"/>
                  </a:lnTo>
                  <a:lnTo>
                    <a:pt x="127" y="142"/>
                  </a:lnTo>
                  <a:lnTo>
                    <a:pt x="124" y="141"/>
                  </a:lnTo>
                  <a:lnTo>
                    <a:pt x="120" y="139"/>
                  </a:lnTo>
                  <a:lnTo>
                    <a:pt x="114" y="138"/>
                  </a:lnTo>
                  <a:lnTo>
                    <a:pt x="108" y="136"/>
                  </a:lnTo>
                  <a:lnTo>
                    <a:pt x="102" y="135"/>
                  </a:lnTo>
                  <a:lnTo>
                    <a:pt x="95" y="132"/>
                  </a:lnTo>
                  <a:lnTo>
                    <a:pt x="85" y="130"/>
                  </a:lnTo>
                  <a:lnTo>
                    <a:pt x="76" y="127"/>
                  </a:lnTo>
                  <a:lnTo>
                    <a:pt x="67" y="125"/>
                  </a:lnTo>
                  <a:lnTo>
                    <a:pt x="60" y="123"/>
                  </a:lnTo>
                  <a:lnTo>
                    <a:pt x="53" y="120"/>
                  </a:lnTo>
                  <a:lnTo>
                    <a:pt x="48" y="118"/>
                  </a:lnTo>
                  <a:lnTo>
                    <a:pt x="42" y="117"/>
                  </a:lnTo>
                  <a:lnTo>
                    <a:pt x="38" y="114"/>
                  </a:lnTo>
                  <a:lnTo>
                    <a:pt x="34" y="113"/>
                  </a:lnTo>
                  <a:lnTo>
                    <a:pt x="30" y="111"/>
                  </a:lnTo>
                  <a:lnTo>
                    <a:pt x="28" y="108"/>
                  </a:lnTo>
                  <a:lnTo>
                    <a:pt x="24" y="106"/>
                  </a:lnTo>
                  <a:lnTo>
                    <a:pt x="22" y="102"/>
                  </a:lnTo>
                  <a:lnTo>
                    <a:pt x="18" y="100"/>
                  </a:lnTo>
                  <a:lnTo>
                    <a:pt x="16" y="96"/>
                  </a:lnTo>
                  <a:lnTo>
                    <a:pt x="14" y="94"/>
                  </a:lnTo>
                  <a:lnTo>
                    <a:pt x="12" y="90"/>
                  </a:lnTo>
                  <a:lnTo>
                    <a:pt x="11" y="87"/>
                  </a:lnTo>
                  <a:lnTo>
                    <a:pt x="8" y="83"/>
                  </a:lnTo>
                  <a:lnTo>
                    <a:pt x="7" y="79"/>
                  </a:lnTo>
                  <a:lnTo>
                    <a:pt x="7" y="76"/>
                  </a:lnTo>
                  <a:lnTo>
                    <a:pt x="6" y="72"/>
                  </a:lnTo>
                  <a:lnTo>
                    <a:pt x="6" y="67"/>
                  </a:lnTo>
                  <a:lnTo>
                    <a:pt x="6" y="64"/>
                  </a:lnTo>
                  <a:lnTo>
                    <a:pt x="6" y="60"/>
                  </a:lnTo>
                  <a:lnTo>
                    <a:pt x="6" y="57"/>
                  </a:lnTo>
                  <a:lnTo>
                    <a:pt x="7" y="53"/>
                  </a:lnTo>
                  <a:lnTo>
                    <a:pt x="7" y="49"/>
                  </a:lnTo>
                  <a:lnTo>
                    <a:pt x="8" y="47"/>
                  </a:lnTo>
                  <a:lnTo>
                    <a:pt x="10" y="44"/>
                  </a:lnTo>
                  <a:lnTo>
                    <a:pt x="11" y="40"/>
                  </a:lnTo>
                  <a:lnTo>
                    <a:pt x="12" y="36"/>
                  </a:lnTo>
                  <a:lnTo>
                    <a:pt x="14" y="34"/>
                  </a:lnTo>
                  <a:lnTo>
                    <a:pt x="16" y="30"/>
                  </a:lnTo>
                  <a:lnTo>
                    <a:pt x="18" y="28"/>
                  </a:lnTo>
                  <a:lnTo>
                    <a:pt x="20" y="26"/>
                  </a:lnTo>
                  <a:lnTo>
                    <a:pt x="23" y="23"/>
                  </a:lnTo>
                  <a:lnTo>
                    <a:pt x="25" y="21"/>
                  </a:lnTo>
                  <a:lnTo>
                    <a:pt x="28" y="18"/>
                  </a:lnTo>
                  <a:lnTo>
                    <a:pt x="31" y="16"/>
                  </a:lnTo>
                  <a:lnTo>
                    <a:pt x="34" y="15"/>
                  </a:lnTo>
                  <a:lnTo>
                    <a:pt x="36" y="14"/>
                  </a:lnTo>
                  <a:lnTo>
                    <a:pt x="38" y="11"/>
                  </a:lnTo>
                  <a:lnTo>
                    <a:pt x="41" y="10"/>
                  </a:lnTo>
                  <a:lnTo>
                    <a:pt x="44" y="9"/>
                  </a:lnTo>
                  <a:lnTo>
                    <a:pt x="47" y="8"/>
                  </a:lnTo>
                  <a:lnTo>
                    <a:pt x="50" y="6"/>
                  </a:lnTo>
                  <a:lnTo>
                    <a:pt x="54" y="5"/>
                  </a:lnTo>
                  <a:lnTo>
                    <a:pt x="59" y="4"/>
                  </a:lnTo>
                  <a:lnTo>
                    <a:pt x="62" y="3"/>
                  </a:lnTo>
                  <a:lnTo>
                    <a:pt x="66" y="3"/>
                  </a:lnTo>
                  <a:lnTo>
                    <a:pt x="70" y="2"/>
                  </a:lnTo>
                  <a:lnTo>
                    <a:pt x="74" y="2"/>
                  </a:lnTo>
                  <a:lnTo>
                    <a:pt x="78" y="2"/>
                  </a:lnTo>
                  <a:lnTo>
                    <a:pt x="83" y="0"/>
                  </a:lnTo>
                  <a:lnTo>
                    <a:pt x="86" y="0"/>
                  </a:lnTo>
                  <a:lnTo>
                    <a:pt x="94" y="0"/>
                  </a:lnTo>
                  <a:lnTo>
                    <a:pt x="100" y="2"/>
                  </a:lnTo>
                  <a:lnTo>
                    <a:pt x="106" y="2"/>
                  </a:lnTo>
                  <a:lnTo>
                    <a:pt x="110" y="3"/>
                  </a:lnTo>
                  <a:lnTo>
                    <a:pt x="116" y="4"/>
                  </a:lnTo>
                  <a:lnTo>
                    <a:pt x="122" y="5"/>
                  </a:lnTo>
                  <a:lnTo>
                    <a:pt x="127" y="6"/>
                  </a:lnTo>
                  <a:lnTo>
                    <a:pt x="132" y="9"/>
                  </a:lnTo>
                  <a:lnTo>
                    <a:pt x="137" y="10"/>
                  </a:lnTo>
                  <a:lnTo>
                    <a:pt x="142" y="12"/>
                  </a:lnTo>
                  <a:lnTo>
                    <a:pt x="145" y="15"/>
                  </a:lnTo>
                  <a:lnTo>
                    <a:pt x="149" y="17"/>
                  </a:lnTo>
                  <a:lnTo>
                    <a:pt x="152" y="20"/>
                  </a:lnTo>
                  <a:lnTo>
                    <a:pt x="156" y="22"/>
                  </a:lnTo>
                  <a:lnTo>
                    <a:pt x="158" y="26"/>
                  </a:lnTo>
                  <a:lnTo>
                    <a:pt x="161" y="28"/>
                  </a:lnTo>
                  <a:lnTo>
                    <a:pt x="163" y="32"/>
                  </a:lnTo>
                  <a:lnTo>
                    <a:pt x="166" y="35"/>
                  </a:lnTo>
                  <a:lnTo>
                    <a:pt x="167" y="39"/>
                  </a:lnTo>
                  <a:lnTo>
                    <a:pt x="169" y="44"/>
                  </a:lnTo>
                  <a:lnTo>
                    <a:pt x="170" y="47"/>
                  </a:lnTo>
                  <a:lnTo>
                    <a:pt x="172" y="52"/>
                  </a:lnTo>
                  <a:lnTo>
                    <a:pt x="173" y="57"/>
                  </a:lnTo>
                  <a:lnTo>
                    <a:pt x="174" y="63"/>
                  </a:lnTo>
                  <a:lnTo>
                    <a:pt x="138" y="67"/>
                  </a:lnTo>
                  <a:lnTo>
                    <a:pt x="137" y="63"/>
                  </a:lnTo>
                  <a:lnTo>
                    <a:pt x="136" y="59"/>
                  </a:lnTo>
                  <a:lnTo>
                    <a:pt x="134" y="55"/>
                  </a:lnTo>
                  <a:lnTo>
                    <a:pt x="132" y="52"/>
                  </a:lnTo>
                  <a:lnTo>
                    <a:pt x="131" y="49"/>
                  </a:lnTo>
                  <a:lnTo>
                    <a:pt x="128" y="46"/>
                  </a:lnTo>
                  <a:lnTo>
                    <a:pt x="126" y="44"/>
                  </a:lnTo>
                  <a:lnTo>
                    <a:pt x="124" y="41"/>
                  </a:lnTo>
                  <a:lnTo>
                    <a:pt x="120" y="39"/>
                  </a:lnTo>
                  <a:lnTo>
                    <a:pt x="116" y="36"/>
                  </a:lnTo>
                  <a:lnTo>
                    <a:pt x="113" y="35"/>
                  </a:lnTo>
                  <a:lnTo>
                    <a:pt x="109" y="34"/>
                  </a:lnTo>
                  <a:lnTo>
                    <a:pt x="104" y="33"/>
                  </a:lnTo>
                  <a:lnTo>
                    <a:pt x="100" y="32"/>
                  </a:lnTo>
                  <a:lnTo>
                    <a:pt x="95" y="32"/>
                  </a:lnTo>
                  <a:lnTo>
                    <a:pt x="90" y="32"/>
                  </a:lnTo>
                  <a:lnTo>
                    <a:pt x="83" y="32"/>
                  </a:lnTo>
                  <a:lnTo>
                    <a:pt x="78" y="32"/>
                  </a:lnTo>
                  <a:lnTo>
                    <a:pt x="72" y="33"/>
                  </a:lnTo>
                  <a:lnTo>
                    <a:pt x="67" y="34"/>
                  </a:lnTo>
                  <a:lnTo>
                    <a:pt x="64" y="35"/>
                  </a:lnTo>
                  <a:lnTo>
                    <a:pt x="59" y="36"/>
                  </a:lnTo>
                  <a:lnTo>
                    <a:pt x="55" y="38"/>
                  </a:lnTo>
                  <a:lnTo>
                    <a:pt x="53" y="40"/>
                  </a:lnTo>
                  <a:lnTo>
                    <a:pt x="50" y="42"/>
                  </a:lnTo>
                  <a:lnTo>
                    <a:pt x="48" y="45"/>
                  </a:lnTo>
                  <a:lnTo>
                    <a:pt x="46" y="47"/>
                  </a:lnTo>
                  <a:lnTo>
                    <a:pt x="44" y="49"/>
                  </a:lnTo>
                  <a:lnTo>
                    <a:pt x="43" y="52"/>
                  </a:lnTo>
                  <a:lnTo>
                    <a:pt x="42" y="54"/>
                  </a:lnTo>
                  <a:lnTo>
                    <a:pt x="42" y="57"/>
                  </a:lnTo>
                  <a:lnTo>
                    <a:pt x="42" y="59"/>
                  </a:lnTo>
                  <a:lnTo>
                    <a:pt x="42" y="61"/>
                  </a:lnTo>
                  <a:lnTo>
                    <a:pt x="42" y="63"/>
                  </a:lnTo>
                  <a:lnTo>
                    <a:pt x="42" y="65"/>
                  </a:lnTo>
                  <a:lnTo>
                    <a:pt x="43" y="66"/>
                  </a:lnTo>
                  <a:lnTo>
                    <a:pt x="43" y="69"/>
                  </a:lnTo>
                  <a:lnTo>
                    <a:pt x="44" y="70"/>
                  </a:lnTo>
                  <a:lnTo>
                    <a:pt x="46" y="71"/>
                  </a:lnTo>
                  <a:lnTo>
                    <a:pt x="47" y="72"/>
                  </a:lnTo>
                  <a:lnTo>
                    <a:pt x="48" y="75"/>
                  </a:lnTo>
                  <a:lnTo>
                    <a:pt x="49" y="76"/>
                  </a:lnTo>
                  <a:lnTo>
                    <a:pt x="50" y="77"/>
                  </a:lnTo>
                  <a:lnTo>
                    <a:pt x="52" y="78"/>
                  </a:lnTo>
                  <a:lnTo>
                    <a:pt x="54" y="79"/>
                  </a:lnTo>
                  <a:lnTo>
                    <a:pt x="56" y="81"/>
                  </a:lnTo>
                  <a:lnTo>
                    <a:pt x="59" y="82"/>
                  </a:lnTo>
                  <a:lnTo>
                    <a:pt x="61" y="83"/>
                  </a:lnTo>
                  <a:lnTo>
                    <a:pt x="62" y="83"/>
                  </a:lnTo>
                  <a:lnTo>
                    <a:pt x="65" y="84"/>
                  </a:lnTo>
                  <a:lnTo>
                    <a:pt x="68" y="85"/>
                  </a:lnTo>
                  <a:lnTo>
                    <a:pt x="72" y="87"/>
                  </a:lnTo>
                  <a:lnTo>
                    <a:pt x="76" y="88"/>
                  </a:lnTo>
                  <a:lnTo>
                    <a:pt x="82" y="89"/>
                  </a:lnTo>
                  <a:lnTo>
                    <a:pt x="88" y="90"/>
                  </a:lnTo>
                  <a:lnTo>
                    <a:pt x="94" y="93"/>
                  </a:lnTo>
                  <a:lnTo>
                    <a:pt x="103" y="95"/>
                  </a:lnTo>
                  <a:lnTo>
                    <a:pt x="112" y="97"/>
                  </a:lnTo>
                  <a:lnTo>
                    <a:pt x="120" y="100"/>
                  </a:lnTo>
                  <a:lnTo>
                    <a:pt x="127" y="102"/>
                  </a:lnTo>
                  <a:lnTo>
                    <a:pt x="133" y="103"/>
                  </a:lnTo>
                  <a:lnTo>
                    <a:pt x="139" y="106"/>
                  </a:lnTo>
                  <a:lnTo>
                    <a:pt x="144" y="108"/>
                  </a:lnTo>
                  <a:lnTo>
                    <a:pt x="149" y="109"/>
                  </a:lnTo>
                  <a:lnTo>
                    <a:pt x="152" y="112"/>
                  </a:lnTo>
                  <a:lnTo>
                    <a:pt x="156" y="113"/>
                  </a:lnTo>
                  <a:lnTo>
                    <a:pt x="160" y="115"/>
                  </a:lnTo>
                  <a:lnTo>
                    <a:pt x="163" y="118"/>
                  </a:lnTo>
                  <a:lnTo>
                    <a:pt x="166" y="120"/>
                  </a:lnTo>
                  <a:lnTo>
                    <a:pt x="168" y="123"/>
                  </a:lnTo>
                  <a:lnTo>
                    <a:pt x="170" y="126"/>
                  </a:lnTo>
                  <a:lnTo>
                    <a:pt x="173" y="129"/>
                  </a:lnTo>
                  <a:lnTo>
                    <a:pt x="175" y="132"/>
                  </a:lnTo>
                  <a:lnTo>
                    <a:pt x="178" y="136"/>
                  </a:lnTo>
                  <a:lnTo>
                    <a:pt x="179" y="139"/>
                  </a:lnTo>
                  <a:lnTo>
                    <a:pt x="180" y="143"/>
                  </a:lnTo>
                  <a:lnTo>
                    <a:pt x="181" y="148"/>
                  </a:lnTo>
                  <a:lnTo>
                    <a:pt x="181" y="151"/>
                  </a:lnTo>
                  <a:lnTo>
                    <a:pt x="182" y="156"/>
                  </a:lnTo>
                  <a:lnTo>
                    <a:pt x="182" y="161"/>
                  </a:lnTo>
                  <a:lnTo>
                    <a:pt x="182" y="166"/>
                  </a:lnTo>
                  <a:lnTo>
                    <a:pt x="181" y="171"/>
                  </a:lnTo>
                  <a:lnTo>
                    <a:pt x="181" y="174"/>
                  </a:lnTo>
                  <a:lnTo>
                    <a:pt x="180" y="179"/>
                  </a:lnTo>
                  <a:lnTo>
                    <a:pt x="178" y="184"/>
                  </a:lnTo>
                  <a:lnTo>
                    <a:pt x="176" y="187"/>
                  </a:lnTo>
                  <a:lnTo>
                    <a:pt x="174" y="192"/>
                  </a:lnTo>
                  <a:lnTo>
                    <a:pt x="172" y="196"/>
                  </a:lnTo>
                  <a:lnTo>
                    <a:pt x="168" y="199"/>
                  </a:lnTo>
                  <a:lnTo>
                    <a:pt x="166" y="204"/>
                  </a:lnTo>
                  <a:lnTo>
                    <a:pt x="162" y="208"/>
                  </a:lnTo>
                  <a:lnTo>
                    <a:pt x="158" y="210"/>
                  </a:lnTo>
                  <a:lnTo>
                    <a:pt x="154" y="214"/>
                  </a:lnTo>
                  <a:lnTo>
                    <a:pt x="150" y="216"/>
                  </a:lnTo>
                  <a:lnTo>
                    <a:pt x="145" y="219"/>
                  </a:lnTo>
                  <a:lnTo>
                    <a:pt x="140" y="221"/>
                  </a:lnTo>
                  <a:lnTo>
                    <a:pt x="134" y="223"/>
                  </a:lnTo>
                  <a:lnTo>
                    <a:pt x="130" y="226"/>
                  </a:lnTo>
                  <a:lnTo>
                    <a:pt x="124" y="227"/>
                  </a:lnTo>
                  <a:lnTo>
                    <a:pt x="118" y="228"/>
                  </a:lnTo>
                  <a:lnTo>
                    <a:pt x="113" y="229"/>
                  </a:lnTo>
                  <a:lnTo>
                    <a:pt x="106" y="229"/>
                  </a:lnTo>
                  <a:lnTo>
                    <a:pt x="100" y="231"/>
                  </a:lnTo>
                  <a:lnTo>
                    <a:pt x="94" y="231"/>
                  </a:lnTo>
                  <a:lnTo>
                    <a:pt x="83" y="231"/>
                  </a:lnTo>
                  <a:lnTo>
                    <a:pt x="73" y="229"/>
                  </a:lnTo>
                  <a:lnTo>
                    <a:pt x="65" y="228"/>
                  </a:lnTo>
                  <a:lnTo>
                    <a:pt x="55" y="226"/>
                  </a:lnTo>
                  <a:lnTo>
                    <a:pt x="48" y="223"/>
                  </a:lnTo>
                  <a:lnTo>
                    <a:pt x="41" y="221"/>
                  </a:lnTo>
                  <a:lnTo>
                    <a:pt x="34" y="217"/>
                  </a:lnTo>
                  <a:lnTo>
                    <a:pt x="28" y="213"/>
                  </a:lnTo>
                  <a:lnTo>
                    <a:pt x="23" y="208"/>
                  </a:lnTo>
                  <a:lnTo>
                    <a:pt x="18" y="203"/>
                  </a:lnTo>
                  <a:lnTo>
                    <a:pt x="13" y="197"/>
                  </a:lnTo>
                  <a:lnTo>
                    <a:pt x="10" y="191"/>
                  </a:lnTo>
                  <a:lnTo>
                    <a:pt x="6" y="184"/>
                  </a:lnTo>
                  <a:lnTo>
                    <a:pt x="4" y="177"/>
                  </a:lnTo>
                  <a:lnTo>
                    <a:pt x="1" y="168"/>
                  </a:lnTo>
                  <a:lnTo>
                    <a:pt x="0" y="160"/>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80" name="Google Shape;1480;p110"/>
            <p:cNvSpPr/>
            <p:nvPr/>
          </p:nvSpPr>
          <p:spPr>
            <a:xfrm>
              <a:off x="2440" y="1128"/>
              <a:ext cx="21" cy="60"/>
            </a:xfrm>
            <a:custGeom>
              <a:avLst/>
              <a:gdLst/>
              <a:ahLst/>
              <a:cxnLst/>
              <a:rect l="l" t="t" r="r" b="b"/>
              <a:pathLst>
                <a:path w="107" h="300" extrusionOk="0">
                  <a:moveTo>
                    <a:pt x="102" y="264"/>
                  </a:moveTo>
                  <a:lnTo>
                    <a:pt x="107" y="297"/>
                  </a:lnTo>
                  <a:lnTo>
                    <a:pt x="104" y="298"/>
                  </a:lnTo>
                  <a:lnTo>
                    <a:pt x="100" y="299"/>
                  </a:lnTo>
                  <a:lnTo>
                    <a:pt x="96" y="299"/>
                  </a:lnTo>
                  <a:lnTo>
                    <a:pt x="93" y="299"/>
                  </a:lnTo>
                  <a:lnTo>
                    <a:pt x="89" y="300"/>
                  </a:lnTo>
                  <a:lnTo>
                    <a:pt x="86" y="300"/>
                  </a:lnTo>
                  <a:lnTo>
                    <a:pt x="82" y="300"/>
                  </a:lnTo>
                  <a:lnTo>
                    <a:pt x="80" y="300"/>
                  </a:lnTo>
                  <a:lnTo>
                    <a:pt x="74" y="300"/>
                  </a:lnTo>
                  <a:lnTo>
                    <a:pt x="70" y="300"/>
                  </a:lnTo>
                  <a:lnTo>
                    <a:pt x="65" y="299"/>
                  </a:lnTo>
                  <a:lnTo>
                    <a:pt x="62" y="299"/>
                  </a:lnTo>
                  <a:lnTo>
                    <a:pt x="57" y="298"/>
                  </a:lnTo>
                  <a:lnTo>
                    <a:pt x="53" y="297"/>
                  </a:lnTo>
                  <a:lnTo>
                    <a:pt x="51" y="295"/>
                  </a:lnTo>
                  <a:lnTo>
                    <a:pt x="47" y="294"/>
                  </a:lnTo>
                  <a:lnTo>
                    <a:pt x="45" y="292"/>
                  </a:lnTo>
                  <a:lnTo>
                    <a:pt x="42" y="291"/>
                  </a:lnTo>
                  <a:lnTo>
                    <a:pt x="40" y="288"/>
                  </a:lnTo>
                  <a:lnTo>
                    <a:pt x="38" y="287"/>
                  </a:lnTo>
                  <a:lnTo>
                    <a:pt x="36" y="285"/>
                  </a:lnTo>
                  <a:lnTo>
                    <a:pt x="34" y="282"/>
                  </a:lnTo>
                  <a:lnTo>
                    <a:pt x="33" y="280"/>
                  </a:lnTo>
                  <a:lnTo>
                    <a:pt x="32" y="277"/>
                  </a:lnTo>
                  <a:lnTo>
                    <a:pt x="30" y="274"/>
                  </a:lnTo>
                  <a:lnTo>
                    <a:pt x="30" y="270"/>
                  </a:lnTo>
                  <a:lnTo>
                    <a:pt x="29" y="265"/>
                  </a:lnTo>
                  <a:lnTo>
                    <a:pt x="28" y="261"/>
                  </a:lnTo>
                  <a:lnTo>
                    <a:pt x="28" y="255"/>
                  </a:lnTo>
                  <a:lnTo>
                    <a:pt x="28" y="249"/>
                  </a:lnTo>
                  <a:lnTo>
                    <a:pt x="27" y="241"/>
                  </a:lnTo>
                  <a:lnTo>
                    <a:pt x="27" y="233"/>
                  </a:lnTo>
                  <a:lnTo>
                    <a:pt x="27" y="107"/>
                  </a:lnTo>
                  <a:lnTo>
                    <a:pt x="0" y="107"/>
                  </a:lnTo>
                  <a:lnTo>
                    <a:pt x="0" y="77"/>
                  </a:lnTo>
                  <a:lnTo>
                    <a:pt x="27" y="77"/>
                  </a:lnTo>
                  <a:lnTo>
                    <a:pt x="27" y="23"/>
                  </a:lnTo>
                  <a:lnTo>
                    <a:pt x="64" y="0"/>
                  </a:lnTo>
                  <a:lnTo>
                    <a:pt x="64" y="77"/>
                  </a:lnTo>
                  <a:lnTo>
                    <a:pt x="102" y="77"/>
                  </a:lnTo>
                  <a:lnTo>
                    <a:pt x="102" y="107"/>
                  </a:lnTo>
                  <a:lnTo>
                    <a:pt x="64" y="107"/>
                  </a:lnTo>
                  <a:lnTo>
                    <a:pt x="64" y="235"/>
                  </a:lnTo>
                  <a:lnTo>
                    <a:pt x="64" y="239"/>
                  </a:lnTo>
                  <a:lnTo>
                    <a:pt x="64" y="243"/>
                  </a:lnTo>
                  <a:lnTo>
                    <a:pt x="65" y="245"/>
                  </a:lnTo>
                  <a:lnTo>
                    <a:pt x="65" y="249"/>
                  </a:lnTo>
                  <a:lnTo>
                    <a:pt x="65" y="251"/>
                  </a:lnTo>
                  <a:lnTo>
                    <a:pt x="65" y="252"/>
                  </a:lnTo>
                  <a:lnTo>
                    <a:pt x="66" y="255"/>
                  </a:lnTo>
                  <a:lnTo>
                    <a:pt x="66" y="256"/>
                  </a:lnTo>
                  <a:lnTo>
                    <a:pt x="66" y="257"/>
                  </a:lnTo>
                  <a:lnTo>
                    <a:pt x="68" y="258"/>
                  </a:lnTo>
                  <a:lnTo>
                    <a:pt x="69" y="259"/>
                  </a:lnTo>
                  <a:lnTo>
                    <a:pt x="70" y="261"/>
                  </a:lnTo>
                  <a:lnTo>
                    <a:pt x="71" y="262"/>
                  </a:lnTo>
                  <a:lnTo>
                    <a:pt x="72" y="263"/>
                  </a:lnTo>
                  <a:lnTo>
                    <a:pt x="74" y="263"/>
                  </a:lnTo>
                  <a:lnTo>
                    <a:pt x="75" y="264"/>
                  </a:lnTo>
                  <a:lnTo>
                    <a:pt x="77" y="264"/>
                  </a:lnTo>
                  <a:lnTo>
                    <a:pt x="78" y="265"/>
                  </a:lnTo>
                  <a:lnTo>
                    <a:pt x="80" y="265"/>
                  </a:lnTo>
                  <a:lnTo>
                    <a:pt x="82" y="265"/>
                  </a:lnTo>
                  <a:lnTo>
                    <a:pt x="83" y="265"/>
                  </a:lnTo>
                  <a:lnTo>
                    <a:pt x="86" y="265"/>
                  </a:lnTo>
                  <a:lnTo>
                    <a:pt x="87" y="265"/>
                  </a:lnTo>
                  <a:lnTo>
                    <a:pt x="89" y="265"/>
                  </a:lnTo>
                  <a:lnTo>
                    <a:pt x="90" y="265"/>
                  </a:lnTo>
                  <a:lnTo>
                    <a:pt x="93" y="265"/>
                  </a:lnTo>
                  <a:lnTo>
                    <a:pt x="95" y="265"/>
                  </a:lnTo>
                  <a:lnTo>
                    <a:pt x="98" y="264"/>
                  </a:lnTo>
                  <a:lnTo>
                    <a:pt x="99" y="264"/>
                  </a:lnTo>
                  <a:lnTo>
                    <a:pt x="102" y="26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81" name="Google Shape;1481;p110"/>
            <p:cNvSpPr/>
            <p:nvPr/>
          </p:nvSpPr>
          <p:spPr>
            <a:xfrm>
              <a:off x="2569" y="1127"/>
              <a:ext cx="47" cy="60"/>
            </a:xfrm>
            <a:custGeom>
              <a:avLst/>
              <a:gdLst/>
              <a:ahLst/>
              <a:cxnLst/>
              <a:rect l="l" t="t" r="r" b="b"/>
              <a:pathLst>
                <a:path w="238" h="304" extrusionOk="0">
                  <a:moveTo>
                    <a:pt x="0" y="304"/>
                  </a:moveTo>
                  <a:lnTo>
                    <a:pt x="0" y="0"/>
                  </a:lnTo>
                  <a:lnTo>
                    <a:pt x="40" y="0"/>
                  </a:lnTo>
                  <a:lnTo>
                    <a:pt x="200" y="238"/>
                  </a:lnTo>
                  <a:lnTo>
                    <a:pt x="200" y="0"/>
                  </a:lnTo>
                  <a:lnTo>
                    <a:pt x="238" y="0"/>
                  </a:lnTo>
                  <a:lnTo>
                    <a:pt x="238" y="304"/>
                  </a:lnTo>
                  <a:lnTo>
                    <a:pt x="198" y="304"/>
                  </a:lnTo>
                  <a:lnTo>
                    <a:pt x="38" y="65"/>
                  </a:lnTo>
                  <a:lnTo>
                    <a:pt x="38" y="304"/>
                  </a:lnTo>
                  <a:lnTo>
                    <a:pt x="0" y="30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82" name="Google Shape;1482;p110"/>
            <p:cNvSpPr/>
            <p:nvPr/>
          </p:nvSpPr>
          <p:spPr>
            <a:xfrm>
              <a:off x="2626" y="1142"/>
              <a:ext cx="41" cy="46"/>
            </a:xfrm>
            <a:custGeom>
              <a:avLst/>
              <a:gdLst/>
              <a:ahLst/>
              <a:cxnLst/>
              <a:rect l="l" t="t" r="r" b="b"/>
              <a:pathLst>
                <a:path w="205" h="231" extrusionOk="0">
                  <a:moveTo>
                    <a:pt x="0" y="115"/>
                  </a:moveTo>
                  <a:lnTo>
                    <a:pt x="0" y="101"/>
                  </a:lnTo>
                  <a:lnTo>
                    <a:pt x="2" y="87"/>
                  </a:lnTo>
                  <a:lnTo>
                    <a:pt x="4" y="75"/>
                  </a:lnTo>
                  <a:lnTo>
                    <a:pt x="8" y="63"/>
                  </a:lnTo>
                  <a:lnTo>
                    <a:pt x="13" y="52"/>
                  </a:lnTo>
                  <a:lnTo>
                    <a:pt x="19" y="42"/>
                  </a:lnTo>
                  <a:lnTo>
                    <a:pt x="25" y="33"/>
                  </a:lnTo>
                  <a:lnTo>
                    <a:pt x="33" y="26"/>
                  </a:lnTo>
                  <a:lnTo>
                    <a:pt x="40" y="20"/>
                  </a:lnTo>
                  <a:lnTo>
                    <a:pt x="49" y="15"/>
                  </a:lnTo>
                  <a:lnTo>
                    <a:pt x="56" y="10"/>
                  </a:lnTo>
                  <a:lnTo>
                    <a:pt x="64" y="6"/>
                  </a:lnTo>
                  <a:lnTo>
                    <a:pt x="74" y="4"/>
                  </a:lnTo>
                  <a:lnTo>
                    <a:pt x="82" y="3"/>
                  </a:lnTo>
                  <a:lnTo>
                    <a:pt x="92" y="2"/>
                  </a:lnTo>
                  <a:lnTo>
                    <a:pt x="103" y="0"/>
                  </a:lnTo>
                  <a:lnTo>
                    <a:pt x="114" y="2"/>
                  </a:lnTo>
                  <a:lnTo>
                    <a:pt x="124" y="3"/>
                  </a:lnTo>
                  <a:lnTo>
                    <a:pt x="134" y="5"/>
                  </a:lnTo>
                  <a:lnTo>
                    <a:pt x="144" y="9"/>
                  </a:lnTo>
                  <a:lnTo>
                    <a:pt x="153" y="12"/>
                  </a:lnTo>
                  <a:lnTo>
                    <a:pt x="162" y="17"/>
                  </a:lnTo>
                  <a:lnTo>
                    <a:pt x="169" y="23"/>
                  </a:lnTo>
                  <a:lnTo>
                    <a:pt x="177" y="30"/>
                  </a:lnTo>
                  <a:lnTo>
                    <a:pt x="183" y="39"/>
                  </a:lnTo>
                  <a:lnTo>
                    <a:pt x="189" y="47"/>
                  </a:lnTo>
                  <a:lnTo>
                    <a:pt x="194" y="55"/>
                  </a:lnTo>
                  <a:lnTo>
                    <a:pt x="199" y="66"/>
                  </a:lnTo>
                  <a:lnTo>
                    <a:pt x="201" y="76"/>
                  </a:lnTo>
                  <a:lnTo>
                    <a:pt x="204" y="88"/>
                  </a:lnTo>
                  <a:lnTo>
                    <a:pt x="205" y="100"/>
                  </a:lnTo>
                  <a:lnTo>
                    <a:pt x="205" y="112"/>
                  </a:lnTo>
                  <a:lnTo>
                    <a:pt x="205" y="123"/>
                  </a:lnTo>
                  <a:lnTo>
                    <a:pt x="205" y="132"/>
                  </a:lnTo>
                  <a:lnTo>
                    <a:pt x="204" y="142"/>
                  </a:lnTo>
                  <a:lnTo>
                    <a:pt x="202" y="150"/>
                  </a:lnTo>
                  <a:lnTo>
                    <a:pt x="200" y="159"/>
                  </a:lnTo>
                  <a:lnTo>
                    <a:pt x="199" y="166"/>
                  </a:lnTo>
                  <a:lnTo>
                    <a:pt x="195" y="173"/>
                  </a:lnTo>
                  <a:lnTo>
                    <a:pt x="193" y="179"/>
                  </a:lnTo>
                  <a:lnTo>
                    <a:pt x="189" y="185"/>
                  </a:lnTo>
                  <a:lnTo>
                    <a:pt x="186" y="191"/>
                  </a:lnTo>
                  <a:lnTo>
                    <a:pt x="182" y="196"/>
                  </a:lnTo>
                  <a:lnTo>
                    <a:pt x="177" y="201"/>
                  </a:lnTo>
                  <a:lnTo>
                    <a:pt x="172" y="205"/>
                  </a:lnTo>
                  <a:lnTo>
                    <a:pt x="168" y="209"/>
                  </a:lnTo>
                  <a:lnTo>
                    <a:pt x="162" y="214"/>
                  </a:lnTo>
                  <a:lnTo>
                    <a:pt x="156" y="217"/>
                  </a:lnTo>
                  <a:lnTo>
                    <a:pt x="150" y="220"/>
                  </a:lnTo>
                  <a:lnTo>
                    <a:pt x="144" y="223"/>
                  </a:lnTo>
                  <a:lnTo>
                    <a:pt x="136" y="225"/>
                  </a:lnTo>
                  <a:lnTo>
                    <a:pt x="130" y="227"/>
                  </a:lnTo>
                  <a:lnTo>
                    <a:pt x="123" y="228"/>
                  </a:lnTo>
                  <a:lnTo>
                    <a:pt x="117" y="229"/>
                  </a:lnTo>
                  <a:lnTo>
                    <a:pt x="110" y="231"/>
                  </a:lnTo>
                  <a:lnTo>
                    <a:pt x="103" y="231"/>
                  </a:lnTo>
                  <a:lnTo>
                    <a:pt x="91" y="229"/>
                  </a:lnTo>
                  <a:lnTo>
                    <a:pt x="80" y="228"/>
                  </a:lnTo>
                  <a:lnTo>
                    <a:pt x="70" y="226"/>
                  </a:lnTo>
                  <a:lnTo>
                    <a:pt x="61" y="223"/>
                  </a:lnTo>
                  <a:lnTo>
                    <a:pt x="51" y="219"/>
                  </a:lnTo>
                  <a:lnTo>
                    <a:pt x="43" y="214"/>
                  </a:lnTo>
                  <a:lnTo>
                    <a:pt x="36" y="208"/>
                  </a:lnTo>
                  <a:lnTo>
                    <a:pt x="28" y="201"/>
                  </a:lnTo>
                  <a:lnTo>
                    <a:pt x="21" y="193"/>
                  </a:lnTo>
                  <a:lnTo>
                    <a:pt x="15" y="184"/>
                  </a:lnTo>
                  <a:lnTo>
                    <a:pt x="10" y="175"/>
                  </a:lnTo>
                  <a:lnTo>
                    <a:pt x="7" y="165"/>
                  </a:lnTo>
                  <a:lnTo>
                    <a:pt x="3" y="154"/>
                  </a:lnTo>
                  <a:lnTo>
                    <a:pt x="1" y="142"/>
                  </a:lnTo>
                  <a:lnTo>
                    <a:pt x="0" y="129"/>
                  </a:lnTo>
                  <a:lnTo>
                    <a:pt x="0" y="115"/>
                  </a:lnTo>
                  <a:close/>
                  <a:moveTo>
                    <a:pt x="38" y="115"/>
                  </a:moveTo>
                  <a:lnTo>
                    <a:pt x="38" y="126"/>
                  </a:lnTo>
                  <a:lnTo>
                    <a:pt x="39" y="136"/>
                  </a:lnTo>
                  <a:lnTo>
                    <a:pt x="40" y="144"/>
                  </a:lnTo>
                  <a:lnTo>
                    <a:pt x="43" y="153"/>
                  </a:lnTo>
                  <a:lnTo>
                    <a:pt x="45" y="160"/>
                  </a:lnTo>
                  <a:lnTo>
                    <a:pt x="48" y="167"/>
                  </a:lnTo>
                  <a:lnTo>
                    <a:pt x="51" y="173"/>
                  </a:lnTo>
                  <a:lnTo>
                    <a:pt x="56" y="179"/>
                  </a:lnTo>
                  <a:lnTo>
                    <a:pt x="61" y="184"/>
                  </a:lnTo>
                  <a:lnTo>
                    <a:pt x="66" y="187"/>
                  </a:lnTo>
                  <a:lnTo>
                    <a:pt x="72" y="192"/>
                  </a:lnTo>
                  <a:lnTo>
                    <a:pt x="76" y="195"/>
                  </a:lnTo>
                  <a:lnTo>
                    <a:pt x="82" y="197"/>
                  </a:lnTo>
                  <a:lnTo>
                    <a:pt x="90" y="198"/>
                  </a:lnTo>
                  <a:lnTo>
                    <a:pt x="96" y="199"/>
                  </a:lnTo>
                  <a:lnTo>
                    <a:pt x="103" y="199"/>
                  </a:lnTo>
                  <a:lnTo>
                    <a:pt x="109" y="199"/>
                  </a:lnTo>
                  <a:lnTo>
                    <a:pt x="116" y="198"/>
                  </a:lnTo>
                  <a:lnTo>
                    <a:pt x="122" y="197"/>
                  </a:lnTo>
                  <a:lnTo>
                    <a:pt x="128" y="195"/>
                  </a:lnTo>
                  <a:lnTo>
                    <a:pt x="134" y="191"/>
                  </a:lnTo>
                  <a:lnTo>
                    <a:pt x="139" y="187"/>
                  </a:lnTo>
                  <a:lnTo>
                    <a:pt x="144" y="184"/>
                  </a:lnTo>
                  <a:lnTo>
                    <a:pt x="148" y="179"/>
                  </a:lnTo>
                  <a:lnTo>
                    <a:pt x="153" y="173"/>
                  </a:lnTo>
                  <a:lnTo>
                    <a:pt x="157" y="167"/>
                  </a:lnTo>
                  <a:lnTo>
                    <a:pt x="160" y="160"/>
                  </a:lnTo>
                  <a:lnTo>
                    <a:pt x="163" y="153"/>
                  </a:lnTo>
                  <a:lnTo>
                    <a:pt x="164" y="144"/>
                  </a:lnTo>
                  <a:lnTo>
                    <a:pt x="166" y="135"/>
                  </a:lnTo>
                  <a:lnTo>
                    <a:pt x="166" y="125"/>
                  </a:lnTo>
                  <a:lnTo>
                    <a:pt x="168" y="114"/>
                  </a:lnTo>
                  <a:lnTo>
                    <a:pt x="166" y="105"/>
                  </a:lnTo>
                  <a:lnTo>
                    <a:pt x="166" y="95"/>
                  </a:lnTo>
                  <a:lnTo>
                    <a:pt x="164" y="87"/>
                  </a:lnTo>
                  <a:lnTo>
                    <a:pt x="163" y="78"/>
                  </a:lnTo>
                  <a:lnTo>
                    <a:pt x="160" y="71"/>
                  </a:lnTo>
                  <a:lnTo>
                    <a:pt x="157" y="64"/>
                  </a:lnTo>
                  <a:lnTo>
                    <a:pt x="153" y="58"/>
                  </a:lnTo>
                  <a:lnTo>
                    <a:pt x="148" y="53"/>
                  </a:lnTo>
                  <a:lnTo>
                    <a:pt x="144" y="47"/>
                  </a:lnTo>
                  <a:lnTo>
                    <a:pt x="139" y="44"/>
                  </a:lnTo>
                  <a:lnTo>
                    <a:pt x="133" y="40"/>
                  </a:lnTo>
                  <a:lnTo>
                    <a:pt x="128" y="36"/>
                  </a:lnTo>
                  <a:lnTo>
                    <a:pt x="122" y="35"/>
                  </a:lnTo>
                  <a:lnTo>
                    <a:pt x="116" y="33"/>
                  </a:lnTo>
                  <a:lnTo>
                    <a:pt x="109" y="32"/>
                  </a:lnTo>
                  <a:lnTo>
                    <a:pt x="103" y="32"/>
                  </a:lnTo>
                  <a:lnTo>
                    <a:pt x="96" y="32"/>
                  </a:lnTo>
                  <a:lnTo>
                    <a:pt x="90" y="33"/>
                  </a:lnTo>
                  <a:lnTo>
                    <a:pt x="82" y="35"/>
                  </a:lnTo>
                  <a:lnTo>
                    <a:pt x="76" y="36"/>
                  </a:lnTo>
                  <a:lnTo>
                    <a:pt x="72" y="40"/>
                  </a:lnTo>
                  <a:lnTo>
                    <a:pt x="66" y="44"/>
                  </a:lnTo>
                  <a:lnTo>
                    <a:pt x="61" y="47"/>
                  </a:lnTo>
                  <a:lnTo>
                    <a:pt x="56" y="52"/>
                  </a:lnTo>
                  <a:lnTo>
                    <a:pt x="51" y="58"/>
                  </a:lnTo>
                  <a:lnTo>
                    <a:pt x="48" y="64"/>
                  </a:lnTo>
                  <a:lnTo>
                    <a:pt x="45" y="71"/>
                  </a:lnTo>
                  <a:lnTo>
                    <a:pt x="43" y="78"/>
                  </a:lnTo>
                  <a:lnTo>
                    <a:pt x="40" y="87"/>
                  </a:lnTo>
                  <a:lnTo>
                    <a:pt x="39" y="96"/>
                  </a:lnTo>
                  <a:lnTo>
                    <a:pt x="38" y="106"/>
                  </a:lnTo>
                  <a:lnTo>
                    <a:pt x="38"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83" name="Google Shape;1483;p110"/>
            <p:cNvSpPr/>
            <p:nvPr/>
          </p:nvSpPr>
          <p:spPr>
            <a:xfrm>
              <a:off x="2671" y="1143"/>
              <a:ext cx="60" cy="44"/>
            </a:xfrm>
            <a:custGeom>
              <a:avLst/>
              <a:gdLst/>
              <a:ahLst/>
              <a:cxnLst/>
              <a:rect l="l" t="t" r="r" b="b"/>
              <a:pathLst>
                <a:path w="301" h="221" extrusionOk="0">
                  <a:moveTo>
                    <a:pt x="67" y="221"/>
                  </a:moveTo>
                  <a:lnTo>
                    <a:pt x="0" y="0"/>
                  </a:lnTo>
                  <a:lnTo>
                    <a:pt x="38" y="0"/>
                  </a:lnTo>
                  <a:lnTo>
                    <a:pt x="73" y="127"/>
                  </a:lnTo>
                  <a:lnTo>
                    <a:pt x="86" y="175"/>
                  </a:lnTo>
                  <a:lnTo>
                    <a:pt x="86" y="173"/>
                  </a:lnTo>
                  <a:lnTo>
                    <a:pt x="87" y="170"/>
                  </a:lnTo>
                  <a:lnTo>
                    <a:pt x="87" y="167"/>
                  </a:lnTo>
                  <a:lnTo>
                    <a:pt x="89" y="162"/>
                  </a:lnTo>
                  <a:lnTo>
                    <a:pt x="91" y="155"/>
                  </a:lnTo>
                  <a:lnTo>
                    <a:pt x="92" y="148"/>
                  </a:lnTo>
                  <a:lnTo>
                    <a:pt x="95" y="139"/>
                  </a:lnTo>
                  <a:lnTo>
                    <a:pt x="97" y="130"/>
                  </a:lnTo>
                  <a:lnTo>
                    <a:pt x="132" y="0"/>
                  </a:lnTo>
                  <a:lnTo>
                    <a:pt x="170" y="0"/>
                  </a:lnTo>
                  <a:lnTo>
                    <a:pt x="204" y="128"/>
                  </a:lnTo>
                  <a:lnTo>
                    <a:pt x="215" y="170"/>
                  </a:lnTo>
                  <a:lnTo>
                    <a:pt x="227" y="127"/>
                  </a:lnTo>
                  <a:lnTo>
                    <a:pt x="265" y="0"/>
                  </a:lnTo>
                  <a:lnTo>
                    <a:pt x="301" y="0"/>
                  </a:lnTo>
                  <a:lnTo>
                    <a:pt x="233" y="221"/>
                  </a:lnTo>
                  <a:lnTo>
                    <a:pt x="193" y="221"/>
                  </a:lnTo>
                  <a:lnTo>
                    <a:pt x="158" y="89"/>
                  </a:lnTo>
                  <a:lnTo>
                    <a:pt x="150" y="52"/>
                  </a:lnTo>
                  <a:lnTo>
                    <a:pt x="105" y="221"/>
                  </a:lnTo>
                  <a:lnTo>
                    <a:pt x="67" y="221"/>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84" name="Google Shape;1484;p110"/>
            <p:cNvSpPr/>
            <p:nvPr/>
          </p:nvSpPr>
          <p:spPr>
            <a:xfrm>
              <a:off x="2569" y="1127"/>
              <a:ext cx="47" cy="60"/>
            </a:xfrm>
            <a:custGeom>
              <a:avLst/>
              <a:gdLst/>
              <a:ahLst/>
              <a:cxnLst/>
              <a:rect l="l" t="t" r="r" b="b"/>
              <a:pathLst>
                <a:path w="238" h="304" extrusionOk="0">
                  <a:moveTo>
                    <a:pt x="0" y="304"/>
                  </a:moveTo>
                  <a:lnTo>
                    <a:pt x="0" y="0"/>
                  </a:lnTo>
                  <a:lnTo>
                    <a:pt x="40" y="0"/>
                  </a:lnTo>
                  <a:lnTo>
                    <a:pt x="200" y="238"/>
                  </a:lnTo>
                  <a:lnTo>
                    <a:pt x="200" y="0"/>
                  </a:lnTo>
                  <a:lnTo>
                    <a:pt x="238" y="0"/>
                  </a:lnTo>
                  <a:lnTo>
                    <a:pt x="238" y="304"/>
                  </a:lnTo>
                  <a:lnTo>
                    <a:pt x="198" y="304"/>
                  </a:lnTo>
                  <a:lnTo>
                    <a:pt x="38" y="65"/>
                  </a:lnTo>
                  <a:lnTo>
                    <a:pt x="38" y="304"/>
                  </a:lnTo>
                  <a:lnTo>
                    <a:pt x="0" y="30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85" name="Google Shape;1485;p110"/>
            <p:cNvSpPr/>
            <p:nvPr/>
          </p:nvSpPr>
          <p:spPr>
            <a:xfrm>
              <a:off x="2626" y="1142"/>
              <a:ext cx="41" cy="46"/>
            </a:xfrm>
            <a:custGeom>
              <a:avLst/>
              <a:gdLst/>
              <a:ahLst/>
              <a:cxnLst/>
              <a:rect l="l" t="t" r="r" b="b"/>
              <a:pathLst>
                <a:path w="205" h="231" extrusionOk="0">
                  <a:moveTo>
                    <a:pt x="0" y="115"/>
                  </a:moveTo>
                  <a:lnTo>
                    <a:pt x="0" y="101"/>
                  </a:lnTo>
                  <a:lnTo>
                    <a:pt x="2" y="87"/>
                  </a:lnTo>
                  <a:lnTo>
                    <a:pt x="4" y="75"/>
                  </a:lnTo>
                  <a:lnTo>
                    <a:pt x="8" y="63"/>
                  </a:lnTo>
                  <a:lnTo>
                    <a:pt x="13" y="52"/>
                  </a:lnTo>
                  <a:lnTo>
                    <a:pt x="19" y="42"/>
                  </a:lnTo>
                  <a:lnTo>
                    <a:pt x="25" y="33"/>
                  </a:lnTo>
                  <a:lnTo>
                    <a:pt x="33" y="26"/>
                  </a:lnTo>
                  <a:lnTo>
                    <a:pt x="40" y="20"/>
                  </a:lnTo>
                  <a:lnTo>
                    <a:pt x="49" y="15"/>
                  </a:lnTo>
                  <a:lnTo>
                    <a:pt x="56" y="10"/>
                  </a:lnTo>
                  <a:lnTo>
                    <a:pt x="64" y="6"/>
                  </a:lnTo>
                  <a:lnTo>
                    <a:pt x="74" y="4"/>
                  </a:lnTo>
                  <a:lnTo>
                    <a:pt x="82" y="3"/>
                  </a:lnTo>
                  <a:lnTo>
                    <a:pt x="92" y="2"/>
                  </a:lnTo>
                  <a:lnTo>
                    <a:pt x="103" y="0"/>
                  </a:lnTo>
                  <a:lnTo>
                    <a:pt x="114" y="2"/>
                  </a:lnTo>
                  <a:lnTo>
                    <a:pt x="124" y="3"/>
                  </a:lnTo>
                  <a:lnTo>
                    <a:pt x="134" y="5"/>
                  </a:lnTo>
                  <a:lnTo>
                    <a:pt x="144" y="9"/>
                  </a:lnTo>
                  <a:lnTo>
                    <a:pt x="153" y="12"/>
                  </a:lnTo>
                  <a:lnTo>
                    <a:pt x="162" y="17"/>
                  </a:lnTo>
                  <a:lnTo>
                    <a:pt x="169" y="23"/>
                  </a:lnTo>
                  <a:lnTo>
                    <a:pt x="177" y="30"/>
                  </a:lnTo>
                  <a:lnTo>
                    <a:pt x="183" y="39"/>
                  </a:lnTo>
                  <a:lnTo>
                    <a:pt x="189" y="47"/>
                  </a:lnTo>
                  <a:lnTo>
                    <a:pt x="194" y="55"/>
                  </a:lnTo>
                  <a:lnTo>
                    <a:pt x="199" y="66"/>
                  </a:lnTo>
                  <a:lnTo>
                    <a:pt x="201" y="76"/>
                  </a:lnTo>
                  <a:lnTo>
                    <a:pt x="204" y="88"/>
                  </a:lnTo>
                  <a:lnTo>
                    <a:pt x="205" y="100"/>
                  </a:lnTo>
                  <a:lnTo>
                    <a:pt x="205" y="112"/>
                  </a:lnTo>
                  <a:lnTo>
                    <a:pt x="205" y="123"/>
                  </a:lnTo>
                  <a:lnTo>
                    <a:pt x="205" y="132"/>
                  </a:lnTo>
                  <a:lnTo>
                    <a:pt x="204" y="142"/>
                  </a:lnTo>
                  <a:lnTo>
                    <a:pt x="202" y="150"/>
                  </a:lnTo>
                  <a:lnTo>
                    <a:pt x="200" y="159"/>
                  </a:lnTo>
                  <a:lnTo>
                    <a:pt x="199" y="166"/>
                  </a:lnTo>
                  <a:lnTo>
                    <a:pt x="195" y="173"/>
                  </a:lnTo>
                  <a:lnTo>
                    <a:pt x="193" y="179"/>
                  </a:lnTo>
                  <a:lnTo>
                    <a:pt x="189" y="185"/>
                  </a:lnTo>
                  <a:lnTo>
                    <a:pt x="186" y="191"/>
                  </a:lnTo>
                  <a:lnTo>
                    <a:pt x="182" y="196"/>
                  </a:lnTo>
                  <a:lnTo>
                    <a:pt x="177" y="201"/>
                  </a:lnTo>
                  <a:lnTo>
                    <a:pt x="172" y="205"/>
                  </a:lnTo>
                  <a:lnTo>
                    <a:pt x="168" y="209"/>
                  </a:lnTo>
                  <a:lnTo>
                    <a:pt x="162" y="214"/>
                  </a:lnTo>
                  <a:lnTo>
                    <a:pt x="156" y="217"/>
                  </a:lnTo>
                  <a:lnTo>
                    <a:pt x="150" y="220"/>
                  </a:lnTo>
                  <a:lnTo>
                    <a:pt x="144" y="223"/>
                  </a:lnTo>
                  <a:lnTo>
                    <a:pt x="136" y="225"/>
                  </a:lnTo>
                  <a:lnTo>
                    <a:pt x="130" y="227"/>
                  </a:lnTo>
                  <a:lnTo>
                    <a:pt x="123" y="228"/>
                  </a:lnTo>
                  <a:lnTo>
                    <a:pt x="117" y="229"/>
                  </a:lnTo>
                  <a:lnTo>
                    <a:pt x="110" y="231"/>
                  </a:lnTo>
                  <a:lnTo>
                    <a:pt x="103" y="231"/>
                  </a:lnTo>
                  <a:lnTo>
                    <a:pt x="91" y="229"/>
                  </a:lnTo>
                  <a:lnTo>
                    <a:pt x="80" y="228"/>
                  </a:lnTo>
                  <a:lnTo>
                    <a:pt x="70" y="226"/>
                  </a:lnTo>
                  <a:lnTo>
                    <a:pt x="61" y="223"/>
                  </a:lnTo>
                  <a:lnTo>
                    <a:pt x="51" y="219"/>
                  </a:lnTo>
                  <a:lnTo>
                    <a:pt x="43" y="214"/>
                  </a:lnTo>
                  <a:lnTo>
                    <a:pt x="36" y="208"/>
                  </a:lnTo>
                  <a:lnTo>
                    <a:pt x="28" y="201"/>
                  </a:lnTo>
                  <a:lnTo>
                    <a:pt x="21" y="193"/>
                  </a:lnTo>
                  <a:lnTo>
                    <a:pt x="15" y="184"/>
                  </a:lnTo>
                  <a:lnTo>
                    <a:pt x="10" y="175"/>
                  </a:lnTo>
                  <a:lnTo>
                    <a:pt x="7" y="165"/>
                  </a:lnTo>
                  <a:lnTo>
                    <a:pt x="3" y="154"/>
                  </a:lnTo>
                  <a:lnTo>
                    <a:pt x="1" y="142"/>
                  </a:lnTo>
                  <a:lnTo>
                    <a:pt x="0" y="129"/>
                  </a:lnTo>
                  <a:lnTo>
                    <a:pt x="0" y="115"/>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86" name="Google Shape;1486;p110"/>
            <p:cNvSpPr/>
            <p:nvPr/>
          </p:nvSpPr>
          <p:spPr>
            <a:xfrm>
              <a:off x="2634" y="1149"/>
              <a:ext cx="26" cy="33"/>
            </a:xfrm>
            <a:custGeom>
              <a:avLst/>
              <a:gdLst/>
              <a:ahLst/>
              <a:cxnLst/>
              <a:rect l="l" t="t" r="r" b="b"/>
              <a:pathLst>
                <a:path w="130" h="167" extrusionOk="0">
                  <a:moveTo>
                    <a:pt x="0" y="83"/>
                  </a:moveTo>
                  <a:lnTo>
                    <a:pt x="0" y="94"/>
                  </a:lnTo>
                  <a:lnTo>
                    <a:pt x="1" y="104"/>
                  </a:lnTo>
                  <a:lnTo>
                    <a:pt x="2" y="112"/>
                  </a:lnTo>
                  <a:lnTo>
                    <a:pt x="5" y="121"/>
                  </a:lnTo>
                  <a:lnTo>
                    <a:pt x="7" y="128"/>
                  </a:lnTo>
                  <a:lnTo>
                    <a:pt x="10" y="135"/>
                  </a:lnTo>
                  <a:lnTo>
                    <a:pt x="13" y="141"/>
                  </a:lnTo>
                  <a:lnTo>
                    <a:pt x="18" y="147"/>
                  </a:lnTo>
                  <a:lnTo>
                    <a:pt x="23" y="152"/>
                  </a:lnTo>
                  <a:lnTo>
                    <a:pt x="28" y="155"/>
                  </a:lnTo>
                  <a:lnTo>
                    <a:pt x="34" y="160"/>
                  </a:lnTo>
                  <a:lnTo>
                    <a:pt x="38" y="163"/>
                  </a:lnTo>
                  <a:lnTo>
                    <a:pt x="44" y="165"/>
                  </a:lnTo>
                  <a:lnTo>
                    <a:pt x="52" y="166"/>
                  </a:lnTo>
                  <a:lnTo>
                    <a:pt x="58" y="167"/>
                  </a:lnTo>
                  <a:lnTo>
                    <a:pt x="65" y="167"/>
                  </a:lnTo>
                  <a:lnTo>
                    <a:pt x="71" y="167"/>
                  </a:lnTo>
                  <a:lnTo>
                    <a:pt x="78" y="166"/>
                  </a:lnTo>
                  <a:lnTo>
                    <a:pt x="84" y="165"/>
                  </a:lnTo>
                  <a:lnTo>
                    <a:pt x="90" y="163"/>
                  </a:lnTo>
                  <a:lnTo>
                    <a:pt x="96" y="159"/>
                  </a:lnTo>
                  <a:lnTo>
                    <a:pt x="101" y="155"/>
                  </a:lnTo>
                  <a:lnTo>
                    <a:pt x="106" y="152"/>
                  </a:lnTo>
                  <a:lnTo>
                    <a:pt x="110" y="147"/>
                  </a:lnTo>
                  <a:lnTo>
                    <a:pt x="115" y="141"/>
                  </a:lnTo>
                  <a:lnTo>
                    <a:pt x="119" y="135"/>
                  </a:lnTo>
                  <a:lnTo>
                    <a:pt x="122" y="128"/>
                  </a:lnTo>
                  <a:lnTo>
                    <a:pt x="125" y="121"/>
                  </a:lnTo>
                  <a:lnTo>
                    <a:pt x="126" y="112"/>
                  </a:lnTo>
                  <a:lnTo>
                    <a:pt x="128" y="103"/>
                  </a:lnTo>
                  <a:lnTo>
                    <a:pt x="128" y="93"/>
                  </a:lnTo>
                  <a:lnTo>
                    <a:pt x="130" y="82"/>
                  </a:lnTo>
                  <a:lnTo>
                    <a:pt x="128" y="73"/>
                  </a:lnTo>
                  <a:lnTo>
                    <a:pt x="128" y="63"/>
                  </a:lnTo>
                  <a:lnTo>
                    <a:pt x="126" y="55"/>
                  </a:lnTo>
                  <a:lnTo>
                    <a:pt x="125" y="46"/>
                  </a:lnTo>
                  <a:lnTo>
                    <a:pt x="122" y="39"/>
                  </a:lnTo>
                  <a:lnTo>
                    <a:pt x="119" y="32"/>
                  </a:lnTo>
                  <a:lnTo>
                    <a:pt x="115" y="26"/>
                  </a:lnTo>
                  <a:lnTo>
                    <a:pt x="110" y="21"/>
                  </a:lnTo>
                  <a:lnTo>
                    <a:pt x="106" y="15"/>
                  </a:lnTo>
                  <a:lnTo>
                    <a:pt x="101" y="12"/>
                  </a:lnTo>
                  <a:lnTo>
                    <a:pt x="95" y="8"/>
                  </a:lnTo>
                  <a:lnTo>
                    <a:pt x="90" y="4"/>
                  </a:lnTo>
                  <a:lnTo>
                    <a:pt x="84" y="3"/>
                  </a:lnTo>
                  <a:lnTo>
                    <a:pt x="78" y="1"/>
                  </a:lnTo>
                  <a:lnTo>
                    <a:pt x="71" y="0"/>
                  </a:lnTo>
                  <a:lnTo>
                    <a:pt x="65" y="0"/>
                  </a:lnTo>
                  <a:lnTo>
                    <a:pt x="58" y="0"/>
                  </a:lnTo>
                  <a:lnTo>
                    <a:pt x="52" y="1"/>
                  </a:lnTo>
                  <a:lnTo>
                    <a:pt x="44" y="3"/>
                  </a:lnTo>
                  <a:lnTo>
                    <a:pt x="38" y="4"/>
                  </a:lnTo>
                  <a:lnTo>
                    <a:pt x="34" y="8"/>
                  </a:lnTo>
                  <a:lnTo>
                    <a:pt x="28" y="12"/>
                  </a:lnTo>
                  <a:lnTo>
                    <a:pt x="23" y="15"/>
                  </a:lnTo>
                  <a:lnTo>
                    <a:pt x="18" y="20"/>
                  </a:lnTo>
                  <a:lnTo>
                    <a:pt x="13" y="26"/>
                  </a:lnTo>
                  <a:lnTo>
                    <a:pt x="10" y="32"/>
                  </a:lnTo>
                  <a:lnTo>
                    <a:pt x="7" y="39"/>
                  </a:lnTo>
                  <a:lnTo>
                    <a:pt x="5" y="46"/>
                  </a:lnTo>
                  <a:lnTo>
                    <a:pt x="2" y="55"/>
                  </a:lnTo>
                  <a:lnTo>
                    <a:pt x="1" y="64"/>
                  </a:lnTo>
                  <a:lnTo>
                    <a:pt x="0" y="74"/>
                  </a:lnTo>
                  <a:lnTo>
                    <a:pt x="0" y="8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87" name="Google Shape;1487;p110"/>
            <p:cNvSpPr/>
            <p:nvPr/>
          </p:nvSpPr>
          <p:spPr>
            <a:xfrm>
              <a:off x="2671" y="1143"/>
              <a:ext cx="60" cy="44"/>
            </a:xfrm>
            <a:custGeom>
              <a:avLst/>
              <a:gdLst/>
              <a:ahLst/>
              <a:cxnLst/>
              <a:rect l="l" t="t" r="r" b="b"/>
              <a:pathLst>
                <a:path w="301" h="221" extrusionOk="0">
                  <a:moveTo>
                    <a:pt x="67" y="221"/>
                  </a:moveTo>
                  <a:lnTo>
                    <a:pt x="0" y="0"/>
                  </a:lnTo>
                  <a:lnTo>
                    <a:pt x="38" y="0"/>
                  </a:lnTo>
                  <a:lnTo>
                    <a:pt x="73" y="127"/>
                  </a:lnTo>
                  <a:lnTo>
                    <a:pt x="86" y="175"/>
                  </a:lnTo>
                  <a:lnTo>
                    <a:pt x="86" y="173"/>
                  </a:lnTo>
                  <a:lnTo>
                    <a:pt x="87" y="170"/>
                  </a:lnTo>
                  <a:lnTo>
                    <a:pt x="87" y="167"/>
                  </a:lnTo>
                  <a:lnTo>
                    <a:pt x="89" y="162"/>
                  </a:lnTo>
                  <a:lnTo>
                    <a:pt x="91" y="155"/>
                  </a:lnTo>
                  <a:lnTo>
                    <a:pt x="92" y="148"/>
                  </a:lnTo>
                  <a:lnTo>
                    <a:pt x="95" y="139"/>
                  </a:lnTo>
                  <a:lnTo>
                    <a:pt x="97" y="130"/>
                  </a:lnTo>
                  <a:lnTo>
                    <a:pt x="132" y="0"/>
                  </a:lnTo>
                  <a:lnTo>
                    <a:pt x="170" y="0"/>
                  </a:lnTo>
                  <a:lnTo>
                    <a:pt x="204" y="128"/>
                  </a:lnTo>
                  <a:lnTo>
                    <a:pt x="215" y="170"/>
                  </a:lnTo>
                  <a:lnTo>
                    <a:pt x="227" y="127"/>
                  </a:lnTo>
                  <a:lnTo>
                    <a:pt x="265" y="0"/>
                  </a:lnTo>
                  <a:lnTo>
                    <a:pt x="301" y="0"/>
                  </a:lnTo>
                  <a:lnTo>
                    <a:pt x="233" y="221"/>
                  </a:lnTo>
                  <a:lnTo>
                    <a:pt x="193" y="221"/>
                  </a:lnTo>
                  <a:lnTo>
                    <a:pt x="158" y="89"/>
                  </a:lnTo>
                  <a:lnTo>
                    <a:pt x="150" y="52"/>
                  </a:lnTo>
                  <a:lnTo>
                    <a:pt x="105" y="221"/>
                  </a:lnTo>
                  <a:lnTo>
                    <a:pt x="67" y="221"/>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88" name="Google Shape;1488;p110"/>
            <p:cNvSpPr/>
            <p:nvPr/>
          </p:nvSpPr>
          <p:spPr>
            <a:xfrm>
              <a:off x="245" y="2725"/>
              <a:ext cx="2537" cy="126"/>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489" name="Google Shape;1489;p110"/>
            <p:cNvSpPr/>
            <p:nvPr/>
          </p:nvSpPr>
          <p:spPr>
            <a:xfrm>
              <a:off x="245" y="2846"/>
              <a:ext cx="2542" cy="10"/>
            </a:xfrm>
            <a:custGeom>
              <a:avLst/>
              <a:gdLst/>
              <a:ahLst/>
              <a:cxnLst/>
              <a:rect l="l" t="t" r="r" b="b"/>
              <a:pathLst>
                <a:path w="12712" h="47" extrusionOk="0">
                  <a:moveTo>
                    <a:pt x="12665" y="23"/>
                  </a:moveTo>
                  <a:lnTo>
                    <a:pt x="12688" y="0"/>
                  </a:lnTo>
                  <a:lnTo>
                    <a:pt x="0" y="0"/>
                  </a:lnTo>
                  <a:lnTo>
                    <a:pt x="0" y="47"/>
                  </a:lnTo>
                  <a:lnTo>
                    <a:pt x="12688" y="47"/>
                  </a:lnTo>
                  <a:lnTo>
                    <a:pt x="12712" y="23"/>
                  </a:lnTo>
                  <a:lnTo>
                    <a:pt x="12688" y="47"/>
                  </a:lnTo>
                  <a:lnTo>
                    <a:pt x="12712" y="47"/>
                  </a:lnTo>
                  <a:lnTo>
                    <a:pt x="12712" y="23"/>
                  </a:lnTo>
                  <a:lnTo>
                    <a:pt x="12665"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90" name="Google Shape;1490;p110"/>
            <p:cNvSpPr/>
            <p:nvPr/>
          </p:nvSpPr>
          <p:spPr>
            <a:xfrm>
              <a:off x="2778" y="2720"/>
              <a:ext cx="9" cy="131"/>
            </a:xfrm>
            <a:custGeom>
              <a:avLst/>
              <a:gdLst/>
              <a:ahLst/>
              <a:cxnLst/>
              <a:rect l="l" t="t" r="r" b="b"/>
              <a:pathLst>
                <a:path w="47" h="656" extrusionOk="0">
                  <a:moveTo>
                    <a:pt x="23" y="48"/>
                  </a:moveTo>
                  <a:lnTo>
                    <a:pt x="0" y="24"/>
                  </a:lnTo>
                  <a:lnTo>
                    <a:pt x="0" y="656"/>
                  </a:lnTo>
                  <a:lnTo>
                    <a:pt x="47" y="656"/>
                  </a:lnTo>
                  <a:lnTo>
                    <a:pt x="47" y="24"/>
                  </a:lnTo>
                  <a:lnTo>
                    <a:pt x="23" y="0"/>
                  </a:lnTo>
                  <a:lnTo>
                    <a:pt x="47" y="24"/>
                  </a:lnTo>
                  <a:lnTo>
                    <a:pt x="47" y="0"/>
                  </a:lnTo>
                  <a:lnTo>
                    <a:pt x="23" y="0"/>
                  </a:lnTo>
                  <a:lnTo>
                    <a:pt x="23" y="4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91" name="Google Shape;1491;p110"/>
            <p:cNvSpPr/>
            <p:nvPr/>
          </p:nvSpPr>
          <p:spPr>
            <a:xfrm>
              <a:off x="240" y="2720"/>
              <a:ext cx="2542" cy="9"/>
            </a:xfrm>
            <a:custGeom>
              <a:avLst/>
              <a:gdLst/>
              <a:ahLst/>
              <a:cxnLst/>
              <a:rect l="l" t="t" r="r" b="b"/>
              <a:pathLst>
                <a:path w="12712" h="48" extrusionOk="0">
                  <a:moveTo>
                    <a:pt x="47" y="24"/>
                  </a:moveTo>
                  <a:lnTo>
                    <a:pt x="24" y="48"/>
                  </a:lnTo>
                  <a:lnTo>
                    <a:pt x="12712" y="48"/>
                  </a:lnTo>
                  <a:lnTo>
                    <a:pt x="12712" y="0"/>
                  </a:lnTo>
                  <a:lnTo>
                    <a:pt x="24" y="0"/>
                  </a:lnTo>
                  <a:lnTo>
                    <a:pt x="0" y="24"/>
                  </a:lnTo>
                  <a:lnTo>
                    <a:pt x="24" y="0"/>
                  </a:lnTo>
                  <a:lnTo>
                    <a:pt x="0" y="0"/>
                  </a:lnTo>
                  <a:lnTo>
                    <a:pt x="0" y="24"/>
                  </a:lnTo>
                  <a:lnTo>
                    <a:pt x="47"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92" name="Google Shape;1492;p110"/>
            <p:cNvSpPr/>
            <p:nvPr/>
          </p:nvSpPr>
          <p:spPr>
            <a:xfrm>
              <a:off x="240" y="2725"/>
              <a:ext cx="9" cy="131"/>
            </a:xfrm>
            <a:custGeom>
              <a:avLst/>
              <a:gdLst/>
              <a:ahLst/>
              <a:cxnLst/>
              <a:rect l="l" t="t" r="r" b="b"/>
              <a:pathLst>
                <a:path w="47" h="656" extrusionOk="0">
                  <a:moveTo>
                    <a:pt x="24" y="609"/>
                  </a:moveTo>
                  <a:lnTo>
                    <a:pt x="47" y="632"/>
                  </a:lnTo>
                  <a:lnTo>
                    <a:pt x="47" y="0"/>
                  </a:lnTo>
                  <a:lnTo>
                    <a:pt x="0" y="0"/>
                  </a:lnTo>
                  <a:lnTo>
                    <a:pt x="0" y="632"/>
                  </a:lnTo>
                  <a:lnTo>
                    <a:pt x="24" y="656"/>
                  </a:lnTo>
                  <a:lnTo>
                    <a:pt x="0" y="632"/>
                  </a:lnTo>
                  <a:lnTo>
                    <a:pt x="0" y="656"/>
                  </a:lnTo>
                  <a:lnTo>
                    <a:pt x="24" y="656"/>
                  </a:lnTo>
                  <a:lnTo>
                    <a:pt x="24" y="60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93" name="Google Shape;1493;p110"/>
            <p:cNvSpPr/>
            <p:nvPr/>
          </p:nvSpPr>
          <p:spPr>
            <a:xfrm>
              <a:off x="2782" y="1963"/>
              <a:ext cx="1232" cy="888"/>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494" name="Google Shape;1494;p110"/>
            <p:cNvSpPr/>
            <p:nvPr/>
          </p:nvSpPr>
          <p:spPr>
            <a:xfrm>
              <a:off x="2778" y="2846"/>
              <a:ext cx="1236" cy="10"/>
            </a:xfrm>
            <a:custGeom>
              <a:avLst/>
              <a:gdLst/>
              <a:ahLst/>
              <a:cxnLst/>
              <a:rect l="l" t="t" r="r" b="b"/>
              <a:pathLst>
                <a:path w="6179" h="47" extrusionOk="0">
                  <a:moveTo>
                    <a:pt x="0" y="23"/>
                  </a:moveTo>
                  <a:lnTo>
                    <a:pt x="23" y="47"/>
                  </a:lnTo>
                  <a:lnTo>
                    <a:pt x="6179" y="47"/>
                  </a:lnTo>
                  <a:lnTo>
                    <a:pt x="6179" y="0"/>
                  </a:lnTo>
                  <a:lnTo>
                    <a:pt x="23" y="0"/>
                  </a:lnTo>
                  <a:lnTo>
                    <a:pt x="47" y="23"/>
                  </a:lnTo>
                  <a:lnTo>
                    <a:pt x="0" y="23"/>
                  </a:lnTo>
                  <a:lnTo>
                    <a:pt x="0" y="47"/>
                  </a:lnTo>
                  <a:lnTo>
                    <a:pt x="23" y="47"/>
                  </a:lnTo>
                  <a:lnTo>
                    <a:pt x="0"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95" name="Google Shape;1495;p110"/>
            <p:cNvSpPr/>
            <p:nvPr/>
          </p:nvSpPr>
          <p:spPr>
            <a:xfrm>
              <a:off x="2778" y="1959"/>
              <a:ext cx="9" cy="892"/>
            </a:xfrm>
            <a:custGeom>
              <a:avLst/>
              <a:gdLst/>
              <a:ahLst/>
              <a:cxnLst/>
              <a:rect l="l" t="t" r="r" b="b"/>
              <a:pathLst>
                <a:path w="47" h="4462" extrusionOk="0">
                  <a:moveTo>
                    <a:pt x="23" y="0"/>
                  </a:moveTo>
                  <a:lnTo>
                    <a:pt x="0" y="24"/>
                  </a:lnTo>
                  <a:lnTo>
                    <a:pt x="0" y="4462"/>
                  </a:lnTo>
                  <a:lnTo>
                    <a:pt x="47" y="4462"/>
                  </a:lnTo>
                  <a:lnTo>
                    <a:pt x="47" y="24"/>
                  </a:lnTo>
                  <a:lnTo>
                    <a:pt x="23" y="48"/>
                  </a:lnTo>
                  <a:lnTo>
                    <a:pt x="23" y="0"/>
                  </a:lnTo>
                  <a:lnTo>
                    <a:pt x="0" y="0"/>
                  </a:lnTo>
                  <a:lnTo>
                    <a:pt x="0" y="24"/>
                  </a:lnTo>
                  <a:lnTo>
                    <a:pt x="23"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96" name="Google Shape;1496;p110"/>
            <p:cNvSpPr/>
            <p:nvPr/>
          </p:nvSpPr>
          <p:spPr>
            <a:xfrm>
              <a:off x="2782" y="1959"/>
              <a:ext cx="1236" cy="9"/>
            </a:xfrm>
            <a:custGeom>
              <a:avLst/>
              <a:gdLst/>
              <a:ahLst/>
              <a:cxnLst/>
              <a:rect l="l" t="t" r="r" b="b"/>
              <a:pathLst>
                <a:path w="6178" h="48" extrusionOk="0">
                  <a:moveTo>
                    <a:pt x="6178" y="24"/>
                  </a:moveTo>
                  <a:lnTo>
                    <a:pt x="6156" y="0"/>
                  </a:lnTo>
                  <a:lnTo>
                    <a:pt x="0" y="0"/>
                  </a:lnTo>
                  <a:lnTo>
                    <a:pt x="0" y="48"/>
                  </a:lnTo>
                  <a:lnTo>
                    <a:pt x="6156" y="48"/>
                  </a:lnTo>
                  <a:lnTo>
                    <a:pt x="6132" y="24"/>
                  </a:lnTo>
                  <a:lnTo>
                    <a:pt x="6178" y="24"/>
                  </a:lnTo>
                  <a:lnTo>
                    <a:pt x="6178" y="0"/>
                  </a:lnTo>
                  <a:lnTo>
                    <a:pt x="6156" y="0"/>
                  </a:lnTo>
                  <a:lnTo>
                    <a:pt x="6178"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97" name="Google Shape;1497;p110"/>
            <p:cNvSpPr/>
            <p:nvPr/>
          </p:nvSpPr>
          <p:spPr>
            <a:xfrm>
              <a:off x="4009" y="1963"/>
              <a:ext cx="9" cy="893"/>
            </a:xfrm>
            <a:custGeom>
              <a:avLst/>
              <a:gdLst/>
              <a:ahLst/>
              <a:cxnLst/>
              <a:rect l="l" t="t" r="r" b="b"/>
              <a:pathLst>
                <a:path w="46" h="4462" extrusionOk="0">
                  <a:moveTo>
                    <a:pt x="24" y="4462"/>
                  </a:moveTo>
                  <a:lnTo>
                    <a:pt x="46" y="4438"/>
                  </a:lnTo>
                  <a:lnTo>
                    <a:pt x="46" y="0"/>
                  </a:lnTo>
                  <a:lnTo>
                    <a:pt x="0" y="0"/>
                  </a:lnTo>
                  <a:lnTo>
                    <a:pt x="0" y="4438"/>
                  </a:lnTo>
                  <a:lnTo>
                    <a:pt x="24" y="4415"/>
                  </a:lnTo>
                  <a:lnTo>
                    <a:pt x="24" y="4462"/>
                  </a:lnTo>
                  <a:lnTo>
                    <a:pt x="46" y="4462"/>
                  </a:lnTo>
                  <a:lnTo>
                    <a:pt x="46" y="4438"/>
                  </a:lnTo>
                  <a:lnTo>
                    <a:pt x="24" y="446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498" name="Google Shape;1498;p110"/>
            <p:cNvSpPr/>
            <p:nvPr/>
          </p:nvSpPr>
          <p:spPr>
            <a:xfrm>
              <a:off x="2782" y="1453"/>
              <a:ext cx="1245" cy="510"/>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499" name="Google Shape;1499;p110"/>
            <p:cNvSpPr/>
            <p:nvPr/>
          </p:nvSpPr>
          <p:spPr>
            <a:xfrm>
              <a:off x="2778" y="1449"/>
              <a:ext cx="1249" cy="9"/>
            </a:xfrm>
            <a:custGeom>
              <a:avLst/>
              <a:gdLst/>
              <a:ahLst/>
              <a:cxnLst/>
              <a:rect l="l" t="t" r="r" b="b"/>
              <a:pathLst>
                <a:path w="6245" h="47" extrusionOk="0">
                  <a:moveTo>
                    <a:pt x="47" y="24"/>
                  </a:moveTo>
                  <a:lnTo>
                    <a:pt x="23" y="47"/>
                  </a:lnTo>
                  <a:lnTo>
                    <a:pt x="6245" y="47"/>
                  </a:lnTo>
                  <a:lnTo>
                    <a:pt x="6245" y="0"/>
                  </a:lnTo>
                  <a:lnTo>
                    <a:pt x="23" y="0"/>
                  </a:lnTo>
                  <a:lnTo>
                    <a:pt x="0" y="24"/>
                  </a:lnTo>
                  <a:lnTo>
                    <a:pt x="23" y="0"/>
                  </a:lnTo>
                  <a:lnTo>
                    <a:pt x="0" y="0"/>
                  </a:lnTo>
                  <a:lnTo>
                    <a:pt x="0" y="24"/>
                  </a:lnTo>
                  <a:lnTo>
                    <a:pt x="47"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00" name="Google Shape;1500;p110"/>
            <p:cNvSpPr/>
            <p:nvPr/>
          </p:nvSpPr>
          <p:spPr>
            <a:xfrm>
              <a:off x="2778" y="1453"/>
              <a:ext cx="9" cy="515"/>
            </a:xfrm>
            <a:custGeom>
              <a:avLst/>
              <a:gdLst/>
              <a:ahLst/>
              <a:cxnLst/>
              <a:rect l="l" t="t" r="r" b="b"/>
              <a:pathLst>
                <a:path w="47" h="2574" extrusionOk="0">
                  <a:moveTo>
                    <a:pt x="23" y="2526"/>
                  </a:moveTo>
                  <a:lnTo>
                    <a:pt x="47" y="2550"/>
                  </a:lnTo>
                  <a:lnTo>
                    <a:pt x="47" y="0"/>
                  </a:lnTo>
                  <a:lnTo>
                    <a:pt x="0" y="0"/>
                  </a:lnTo>
                  <a:lnTo>
                    <a:pt x="0" y="2550"/>
                  </a:lnTo>
                  <a:lnTo>
                    <a:pt x="23" y="2574"/>
                  </a:lnTo>
                  <a:lnTo>
                    <a:pt x="0" y="2550"/>
                  </a:lnTo>
                  <a:lnTo>
                    <a:pt x="0" y="2574"/>
                  </a:lnTo>
                  <a:lnTo>
                    <a:pt x="23" y="2574"/>
                  </a:lnTo>
                  <a:lnTo>
                    <a:pt x="23" y="252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01" name="Google Shape;1501;p110"/>
            <p:cNvSpPr/>
            <p:nvPr/>
          </p:nvSpPr>
          <p:spPr>
            <a:xfrm>
              <a:off x="2782" y="1959"/>
              <a:ext cx="1250" cy="9"/>
            </a:xfrm>
            <a:custGeom>
              <a:avLst/>
              <a:gdLst/>
              <a:ahLst/>
              <a:cxnLst/>
              <a:rect l="l" t="t" r="r" b="b"/>
              <a:pathLst>
                <a:path w="6246" h="48" extrusionOk="0">
                  <a:moveTo>
                    <a:pt x="6198" y="24"/>
                  </a:moveTo>
                  <a:lnTo>
                    <a:pt x="6222" y="0"/>
                  </a:lnTo>
                  <a:lnTo>
                    <a:pt x="0" y="0"/>
                  </a:lnTo>
                  <a:lnTo>
                    <a:pt x="0" y="48"/>
                  </a:lnTo>
                  <a:lnTo>
                    <a:pt x="6222" y="48"/>
                  </a:lnTo>
                  <a:lnTo>
                    <a:pt x="6246" y="24"/>
                  </a:lnTo>
                  <a:lnTo>
                    <a:pt x="6222" y="48"/>
                  </a:lnTo>
                  <a:lnTo>
                    <a:pt x="6246" y="48"/>
                  </a:lnTo>
                  <a:lnTo>
                    <a:pt x="6246" y="24"/>
                  </a:lnTo>
                  <a:lnTo>
                    <a:pt x="6198"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02" name="Google Shape;1502;p110"/>
            <p:cNvSpPr/>
            <p:nvPr/>
          </p:nvSpPr>
          <p:spPr>
            <a:xfrm>
              <a:off x="4022" y="1449"/>
              <a:ext cx="10" cy="514"/>
            </a:xfrm>
            <a:custGeom>
              <a:avLst/>
              <a:gdLst/>
              <a:ahLst/>
              <a:cxnLst/>
              <a:rect l="l" t="t" r="r" b="b"/>
              <a:pathLst>
                <a:path w="48" h="2574" extrusionOk="0">
                  <a:moveTo>
                    <a:pt x="24" y="47"/>
                  </a:moveTo>
                  <a:lnTo>
                    <a:pt x="0" y="24"/>
                  </a:lnTo>
                  <a:lnTo>
                    <a:pt x="0" y="2574"/>
                  </a:lnTo>
                  <a:lnTo>
                    <a:pt x="48" y="2574"/>
                  </a:lnTo>
                  <a:lnTo>
                    <a:pt x="48" y="24"/>
                  </a:lnTo>
                  <a:lnTo>
                    <a:pt x="24" y="0"/>
                  </a:lnTo>
                  <a:lnTo>
                    <a:pt x="48" y="24"/>
                  </a:lnTo>
                  <a:lnTo>
                    <a:pt x="48" y="0"/>
                  </a:lnTo>
                  <a:lnTo>
                    <a:pt x="24" y="0"/>
                  </a:lnTo>
                  <a:lnTo>
                    <a:pt x="24" y="4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03" name="Google Shape;1503;p110"/>
            <p:cNvSpPr/>
            <p:nvPr/>
          </p:nvSpPr>
          <p:spPr>
            <a:xfrm>
              <a:off x="245" y="1586"/>
              <a:ext cx="507" cy="12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04" name="Google Shape;1504;p110"/>
            <p:cNvSpPr/>
            <p:nvPr/>
          </p:nvSpPr>
          <p:spPr>
            <a:xfrm>
              <a:off x="245" y="1582"/>
              <a:ext cx="512" cy="9"/>
            </a:xfrm>
            <a:custGeom>
              <a:avLst/>
              <a:gdLst/>
              <a:ahLst/>
              <a:cxnLst/>
              <a:rect l="l" t="t" r="r" b="b"/>
              <a:pathLst>
                <a:path w="2561" h="47" extrusionOk="0">
                  <a:moveTo>
                    <a:pt x="2561" y="24"/>
                  </a:moveTo>
                  <a:lnTo>
                    <a:pt x="2537" y="0"/>
                  </a:lnTo>
                  <a:lnTo>
                    <a:pt x="0" y="0"/>
                  </a:lnTo>
                  <a:lnTo>
                    <a:pt x="0" y="47"/>
                  </a:lnTo>
                  <a:lnTo>
                    <a:pt x="2537" y="47"/>
                  </a:lnTo>
                  <a:lnTo>
                    <a:pt x="2514" y="24"/>
                  </a:lnTo>
                  <a:lnTo>
                    <a:pt x="2561" y="24"/>
                  </a:lnTo>
                  <a:lnTo>
                    <a:pt x="2561" y="0"/>
                  </a:lnTo>
                  <a:lnTo>
                    <a:pt x="2537" y="0"/>
                  </a:lnTo>
                  <a:lnTo>
                    <a:pt x="2561"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05" name="Google Shape;1505;p110"/>
            <p:cNvSpPr/>
            <p:nvPr/>
          </p:nvSpPr>
          <p:spPr>
            <a:xfrm>
              <a:off x="748" y="1586"/>
              <a:ext cx="9" cy="132"/>
            </a:xfrm>
            <a:custGeom>
              <a:avLst/>
              <a:gdLst/>
              <a:ahLst/>
              <a:cxnLst/>
              <a:rect l="l" t="t" r="r" b="b"/>
              <a:pathLst>
                <a:path w="47" h="656" extrusionOk="0">
                  <a:moveTo>
                    <a:pt x="23" y="656"/>
                  </a:moveTo>
                  <a:lnTo>
                    <a:pt x="47" y="632"/>
                  </a:lnTo>
                  <a:lnTo>
                    <a:pt x="47" y="0"/>
                  </a:lnTo>
                  <a:lnTo>
                    <a:pt x="0" y="0"/>
                  </a:lnTo>
                  <a:lnTo>
                    <a:pt x="0" y="632"/>
                  </a:lnTo>
                  <a:lnTo>
                    <a:pt x="23" y="608"/>
                  </a:lnTo>
                  <a:lnTo>
                    <a:pt x="23" y="656"/>
                  </a:lnTo>
                  <a:lnTo>
                    <a:pt x="47" y="656"/>
                  </a:lnTo>
                  <a:lnTo>
                    <a:pt x="47" y="632"/>
                  </a:lnTo>
                  <a:lnTo>
                    <a:pt x="23"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06" name="Google Shape;1506;p110"/>
            <p:cNvSpPr/>
            <p:nvPr/>
          </p:nvSpPr>
          <p:spPr>
            <a:xfrm>
              <a:off x="240" y="1708"/>
              <a:ext cx="512" cy="10"/>
            </a:xfrm>
            <a:custGeom>
              <a:avLst/>
              <a:gdLst/>
              <a:ahLst/>
              <a:cxnLst/>
              <a:rect l="l" t="t" r="r" b="b"/>
              <a:pathLst>
                <a:path w="2561" h="48" extrusionOk="0">
                  <a:moveTo>
                    <a:pt x="0" y="24"/>
                  </a:moveTo>
                  <a:lnTo>
                    <a:pt x="24" y="48"/>
                  </a:lnTo>
                  <a:lnTo>
                    <a:pt x="2561" y="48"/>
                  </a:lnTo>
                  <a:lnTo>
                    <a:pt x="2561" y="0"/>
                  </a:lnTo>
                  <a:lnTo>
                    <a:pt x="24" y="0"/>
                  </a:lnTo>
                  <a:lnTo>
                    <a:pt x="47" y="24"/>
                  </a:lnTo>
                  <a:lnTo>
                    <a:pt x="0" y="24"/>
                  </a:lnTo>
                  <a:lnTo>
                    <a:pt x="0" y="48"/>
                  </a:lnTo>
                  <a:lnTo>
                    <a:pt x="24" y="48"/>
                  </a:lnTo>
                  <a:lnTo>
                    <a:pt x="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07" name="Google Shape;1507;p110"/>
            <p:cNvSpPr/>
            <p:nvPr/>
          </p:nvSpPr>
          <p:spPr>
            <a:xfrm>
              <a:off x="240" y="1582"/>
              <a:ext cx="9" cy="131"/>
            </a:xfrm>
            <a:custGeom>
              <a:avLst/>
              <a:gdLst/>
              <a:ahLst/>
              <a:cxnLst/>
              <a:rect l="l" t="t" r="r" b="b"/>
              <a:pathLst>
                <a:path w="47" h="656" extrusionOk="0">
                  <a:moveTo>
                    <a:pt x="24" y="0"/>
                  </a:moveTo>
                  <a:lnTo>
                    <a:pt x="0" y="24"/>
                  </a:lnTo>
                  <a:lnTo>
                    <a:pt x="0" y="656"/>
                  </a:lnTo>
                  <a:lnTo>
                    <a:pt x="47" y="656"/>
                  </a:lnTo>
                  <a:lnTo>
                    <a:pt x="47" y="24"/>
                  </a:lnTo>
                  <a:lnTo>
                    <a:pt x="24" y="47"/>
                  </a:lnTo>
                  <a:lnTo>
                    <a:pt x="24" y="0"/>
                  </a:lnTo>
                  <a:lnTo>
                    <a:pt x="0" y="0"/>
                  </a:lnTo>
                  <a:lnTo>
                    <a:pt x="0" y="24"/>
                  </a:lnTo>
                  <a:lnTo>
                    <a:pt x="24"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08" name="Google Shape;1508;p110"/>
            <p:cNvSpPr/>
            <p:nvPr/>
          </p:nvSpPr>
          <p:spPr>
            <a:xfrm>
              <a:off x="752" y="1586"/>
              <a:ext cx="508" cy="12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09" name="Google Shape;1509;p110"/>
            <p:cNvSpPr/>
            <p:nvPr/>
          </p:nvSpPr>
          <p:spPr>
            <a:xfrm>
              <a:off x="748" y="1582"/>
              <a:ext cx="512" cy="9"/>
            </a:xfrm>
            <a:custGeom>
              <a:avLst/>
              <a:gdLst/>
              <a:ahLst/>
              <a:cxnLst/>
              <a:rect l="l" t="t" r="r" b="b"/>
              <a:pathLst>
                <a:path w="2561" h="47" extrusionOk="0">
                  <a:moveTo>
                    <a:pt x="47" y="24"/>
                  </a:moveTo>
                  <a:lnTo>
                    <a:pt x="23" y="47"/>
                  </a:lnTo>
                  <a:lnTo>
                    <a:pt x="2561" y="47"/>
                  </a:lnTo>
                  <a:lnTo>
                    <a:pt x="2561" y="0"/>
                  </a:lnTo>
                  <a:lnTo>
                    <a:pt x="23" y="0"/>
                  </a:lnTo>
                  <a:lnTo>
                    <a:pt x="0" y="24"/>
                  </a:lnTo>
                  <a:lnTo>
                    <a:pt x="23" y="0"/>
                  </a:lnTo>
                  <a:lnTo>
                    <a:pt x="0" y="0"/>
                  </a:lnTo>
                  <a:lnTo>
                    <a:pt x="0" y="24"/>
                  </a:lnTo>
                  <a:lnTo>
                    <a:pt x="47"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10" name="Google Shape;1510;p110"/>
            <p:cNvSpPr/>
            <p:nvPr/>
          </p:nvSpPr>
          <p:spPr>
            <a:xfrm>
              <a:off x="748" y="1586"/>
              <a:ext cx="9" cy="132"/>
            </a:xfrm>
            <a:custGeom>
              <a:avLst/>
              <a:gdLst/>
              <a:ahLst/>
              <a:cxnLst/>
              <a:rect l="l" t="t" r="r" b="b"/>
              <a:pathLst>
                <a:path w="47" h="656" extrusionOk="0">
                  <a:moveTo>
                    <a:pt x="23" y="608"/>
                  </a:moveTo>
                  <a:lnTo>
                    <a:pt x="47" y="632"/>
                  </a:lnTo>
                  <a:lnTo>
                    <a:pt x="47" y="0"/>
                  </a:lnTo>
                  <a:lnTo>
                    <a:pt x="0" y="0"/>
                  </a:lnTo>
                  <a:lnTo>
                    <a:pt x="0" y="632"/>
                  </a:lnTo>
                  <a:lnTo>
                    <a:pt x="23" y="656"/>
                  </a:lnTo>
                  <a:lnTo>
                    <a:pt x="0" y="632"/>
                  </a:lnTo>
                  <a:lnTo>
                    <a:pt x="0" y="656"/>
                  </a:lnTo>
                  <a:lnTo>
                    <a:pt x="23" y="656"/>
                  </a:lnTo>
                  <a:lnTo>
                    <a:pt x="23" y="60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11" name="Google Shape;1511;p110"/>
            <p:cNvSpPr/>
            <p:nvPr/>
          </p:nvSpPr>
          <p:spPr>
            <a:xfrm>
              <a:off x="752" y="1708"/>
              <a:ext cx="513" cy="10"/>
            </a:xfrm>
            <a:custGeom>
              <a:avLst/>
              <a:gdLst/>
              <a:ahLst/>
              <a:cxnLst/>
              <a:rect l="l" t="t" r="r" b="b"/>
              <a:pathLst>
                <a:path w="2562" h="48" extrusionOk="0">
                  <a:moveTo>
                    <a:pt x="2515" y="24"/>
                  </a:moveTo>
                  <a:lnTo>
                    <a:pt x="2538" y="0"/>
                  </a:lnTo>
                  <a:lnTo>
                    <a:pt x="0" y="0"/>
                  </a:lnTo>
                  <a:lnTo>
                    <a:pt x="0" y="48"/>
                  </a:lnTo>
                  <a:lnTo>
                    <a:pt x="2538" y="48"/>
                  </a:lnTo>
                  <a:lnTo>
                    <a:pt x="2562" y="24"/>
                  </a:lnTo>
                  <a:lnTo>
                    <a:pt x="2538" y="48"/>
                  </a:lnTo>
                  <a:lnTo>
                    <a:pt x="2562" y="48"/>
                  </a:lnTo>
                  <a:lnTo>
                    <a:pt x="2562" y="24"/>
                  </a:lnTo>
                  <a:lnTo>
                    <a:pt x="2515"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12" name="Google Shape;1512;p110"/>
            <p:cNvSpPr/>
            <p:nvPr/>
          </p:nvSpPr>
          <p:spPr>
            <a:xfrm>
              <a:off x="1255" y="1582"/>
              <a:ext cx="10" cy="131"/>
            </a:xfrm>
            <a:custGeom>
              <a:avLst/>
              <a:gdLst/>
              <a:ahLst/>
              <a:cxnLst/>
              <a:rect l="l" t="t" r="r" b="b"/>
              <a:pathLst>
                <a:path w="47" h="656" extrusionOk="0">
                  <a:moveTo>
                    <a:pt x="23" y="47"/>
                  </a:moveTo>
                  <a:lnTo>
                    <a:pt x="0" y="24"/>
                  </a:lnTo>
                  <a:lnTo>
                    <a:pt x="0" y="656"/>
                  </a:lnTo>
                  <a:lnTo>
                    <a:pt x="47" y="656"/>
                  </a:lnTo>
                  <a:lnTo>
                    <a:pt x="47" y="24"/>
                  </a:lnTo>
                  <a:lnTo>
                    <a:pt x="23" y="0"/>
                  </a:lnTo>
                  <a:lnTo>
                    <a:pt x="47" y="24"/>
                  </a:lnTo>
                  <a:lnTo>
                    <a:pt x="47" y="0"/>
                  </a:lnTo>
                  <a:lnTo>
                    <a:pt x="23" y="0"/>
                  </a:lnTo>
                  <a:lnTo>
                    <a:pt x="23" y="4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13" name="Google Shape;1513;p110"/>
            <p:cNvSpPr/>
            <p:nvPr/>
          </p:nvSpPr>
          <p:spPr>
            <a:xfrm>
              <a:off x="1260" y="1586"/>
              <a:ext cx="507" cy="12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14" name="Google Shape;1514;p110"/>
            <p:cNvSpPr/>
            <p:nvPr/>
          </p:nvSpPr>
          <p:spPr>
            <a:xfrm>
              <a:off x="1260" y="1582"/>
              <a:ext cx="512" cy="9"/>
            </a:xfrm>
            <a:custGeom>
              <a:avLst/>
              <a:gdLst/>
              <a:ahLst/>
              <a:cxnLst/>
              <a:rect l="l" t="t" r="r" b="b"/>
              <a:pathLst>
                <a:path w="2562" h="47" extrusionOk="0">
                  <a:moveTo>
                    <a:pt x="2562" y="24"/>
                  </a:moveTo>
                  <a:lnTo>
                    <a:pt x="2538" y="0"/>
                  </a:lnTo>
                  <a:lnTo>
                    <a:pt x="0" y="0"/>
                  </a:lnTo>
                  <a:lnTo>
                    <a:pt x="0" y="47"/>
                  </a:lnTo>
                  <a:lnTo>
                    <a:pt x="2538" y="47"/>
                  </a:lnTo>
                  <a:lnTo>
                    <a:pt x="2514" y="24"/>
                  </a:lnTo>
                  <a:lnTo>
                    <a:pt x="2562" y="24"/>
                  </a:lnTo>
                  <a:lnTo>
                    <a:pt x="2562" y="0"/>
                  </a:lnTo>
                  <a:lnTo>
                    <a:pt x="2538" y="0"/>
                  </a:lnTo>
                  <a:lnTo>
                    <a:pt x="2562"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15" name="Google Shape;1515;p110"/>
            <p:cNvSpPr/>
            <p:nvPr/>
          </p:nvSpPr>
          <p:spPr>
            <a:xfrm>
              <a:off x="1763" y="1586"/>
              <a:ext cx="9" cy="132"/>
            </a:xfrm>
            <a:custGeom>
              <a:avLst/>
              <a:gdLst/>
              <a:ahLst/>
              <a:cxnLst/>
              <a:rect l="l" t="t" r="r" b="b"/>
              <a:pathLst>
                <a:path w="48" h="656" extrusionOk="0">
                  <a:moveTo>
                    <a:pt x="24" y="656"/>
                  </a:moveTo>
                  <a:lnTo>
                    <a:pt x="48" y="632"/>
                  </a:lnTo>
                  <a:lnTo>
                    <a:pt x="48" y="0"/>
                  </a:lnTo>
                  <a:lnTo>
                    <a:pt x="0" y="0"/>
                  </a:lnTo>
                  <a:lnTo>
                    <a:pt x="0" y="632"/>
                  </a:lnTo>
                  <a:lnTo>
                    <a:pt x="24" y="608"/>
                  </a:lnTo>
                  <a:lnTo>
                    <a:pt x="24" y="656"/>
                  </a:lnTo>
                  <a:lnTo>
                    <a:pt x="48" y="656"/>
                  </a:lnTo>
                  <a:lnTo>
                    <a:pt x="48" y="632"/>
                  </a:lnTo>
                  <a:lnTo>
                    <a:pt x="24"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16" name="Google Shape;1516;p110"/>
            <p:cNvSpPr/>
            <p:nvPr/>
          </p:nvSpPr>
          <p:spPr>
            <a:xfrm>
              <a:off x="1255" y="1708"/>
              <a:ext cx="512" cy="10"/>
            </a:xfrm>
            <a:custGeom>
              <a:avLst/>
              <a:gdLst/>
              <a:ahLst/>
              <a:cxnLst/>
              <a:rect l="l" t="t" r="r" b="b"/>
              <a:pathLst>
                <a:path w="2561" h="48" extrusionOk="0">
                  <a:moveTo>
                    <a:pt x="0" y="24"/>
                  </a:moveTo>
                  <a:lnTo>
                    <a:pt x="23" y="48"/>
                  </a:lnTo>
                  <a:lnTo>
                    <a:pt x="2561" y="48"/>
                  </a:lnTo>
                  <a:lnTo>
                    <a:pt x="2561" y="0"/>
                  </a:lnTo>
                  <a:lnTo>
                    <a:pt x="23" y="0"/>
                  </a:lnTo>
                  <a:lnTo>
                    <a:pt x="47" y="24"/>
                  </a:lnTo>
                  <a:lnTo>
                    <a:pt x="0" y="24"/>
                  </a:lnTo>
                  <a:lnTo>
                    <a:pt x="0" y="48"/>
                  </a:lnTo>
                  <a:lnTo>
                    <a:pt x="23" y="48"/>
                  </a:lnTo>
                  <a:lnTo>
                    <a:pt x="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17" name="Google Shape;1517;p110"/>
            <p:cNvSpPr/>
            <p:nvPr/>
          </p:nvSpPr>
          <p:spPr>
            <a:xfrm>
              <a:off x="1255" y="1582"/>
              <a:ext cx="10" cy="131"/>
            </a:xfrm>
            <a:custGeom>
              <a:avLst/>
              <a:gdLst/>
              <a:ahLst/>
              <a:cxnLst/>
              <a:rect l="l" t="t" r="r" b="b"/>
              <a:pathLst>
                <a:path w="47" h="656" extrusionOk="0">
                  <a:moveTo>
                    <a:pt x="23" y="0"/>
                  </a:moveTo>
                  <a:lnTo>
                    <a:pt x="0" y="24"/>
                  </a:lnTo>
                  <a:lnTo>
                    <a:pt x="0" y="656"/>
                  </a:lnTo>
                  <a:lnTo>
                    <a:pt x="47" y="656"/>
                  </a:lnTo>
                  <a:lnTo>
                    <a:pt x="47" y="24"/>
                  </a:lnTo>
                  <a:lnTo>
                    <a:pt x="23" y="47"/>
                  </a:lnTo>
                  <a:lnTo>
                    <a:pt x="23" y="0"/>
                  </a:lnTo>
                  <a:lnTo>
                    <a:pt x="0" y="0"/>
                  </a:lnTo>
                  <a:lnTo>
                    <a:pt x="0" y="24"/>
                  </a:lnTo>
                  <a:lnTo>
                    <a:pt x="23"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18" name="Google Shape;1518;p110"/>
            <p:cNvSpPr/>
            <p:nvPr/>
          </p:nvSpPr>
          <p:spPr>
            <a:xfrm>
              <a:off x="1767" y="1586"/>
              <a:ext cx="508" cy="12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19" name="Google Shape;1519;p110"/>
            <p:cNvSpPr/>
            <p:nvPr/>
          </p:nvSpPr>
          <p:spPr>
            <a:xfrm>
              <a:off x="1763" y="1582"/>
              <a:ext cx="512" cy="9"/>
            </a:xfrm>
            <a:custGeom>
              <a:avLst/>
              <a:gdLst/>
              <a:ahLst/>
              <a:cxnLst/>
              <a:rect l="l" t="t" r="r" b="b"/>
              <a:pathLst>
                <a:path w="2562" h="47" extrusionOk="0">
                  <a:moveTo>
                    <a:pt x="48" y="24"/>
                  </a:moveTo>
                  <a:lnTo>
                    <a:pt x="24" y="47"/>
                  </a:lnTo>
                  <a:lnTo>
                    <a:pt x="2562" y="47"/>
                  </a:lnTo>
                  <a:lnTo>
                    <a:pt x="2562" y="0"/>
                  </a:lnTo>
                  <a:lnTo>
                    <a:pt x="24" y="0"/>
                  </a:lnTo>
                  <a:lnTo>
                    <a:pt x="0" y="24"/>
                  </a:lnTo>
                  <a:lnTo>
                    <a:pt x="24" y="0"/>
                  </a:lnTo>
                  <a:lnTo>
                    <a:pt x="0" y="0"/>
                  </a:lnTo>
                  <a:lnTo>
                    <a:pt x="0" y="24"/>
                  </a:lnTo>
                  <a:lnTo>
                    <a:pt x="48"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20" name="Google Shape;1520;p110"/>
            <p:cNvSpPr/>
            <p:nvPr/>
          </p:nvSpPr>
          <p:spPr>
            <a:xfrm>
              <a:off x="1763" y="1586"/>
              <a:ext cx="9" cy="132"/>
            </a:xfrm>
            <a:custGeom>
              <a:avLst/>
              <a:gdLst/>
              <a:ahLst/>
              <a:cxnLst/>
              <a:rect l="l" t="t" r="r" b="b"/>
              <a:pathLst>
                <a:path w="48" h="656" extrusionOk="0">
                  <a:moveTo>
                    <a:pt x="24" y="608"/>
                  </a:moveTo>
                  <a:lnTo>
                    <a:pt x="48" y="632"/>
                  </a:lnTo>
                  <a:lnTo>
                    <a:pt x="48" y="0"/>
                  </a:lnTo>
                  <a:lnTo>
                    <a:pt x="0" y="0"/>
                  </a:lnTo>
                  <a:lnTo>
                    <a:pt x="0" y="632"/>
                  </a:lnTo>
                  <a:lnTo>
                    <a:pt x="24" y="656"/>
                  </a:lnTo>
                  <a:lnTo>
                    <a:pt x="0" y="632"/>
                  </a:lnTo>
                  <a:lnTo>
                    <a:pt x="0" y="656"/>
                  </a:lnTo>
                  <a:lnTo>
                    <a:pt x="24" y="656"/>
                  </a:lnTo>
                  <a:lnTo>
                    <a:pt x="24" y="60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21" name="Google Shape;1521;p110"/>
            <p:cNvSpPr/>
            <p:nvPr/>
          </p:nvSpPr>
          <p:spPr>
            <a:xfrm>
              <a:off x="1767" y="1708"/>
              <a:ext cx="513" cy="10"/>
            </a:xfrm>
            <a:custGeom>
              <a:avLst/>
              <a:gdLst/>
              <a:ahLst/>
              <a:cxnLst/>
              <a:rect l="l" t="t" r="r" b="b"/>
              <a:pathLst>
                <a:path w="2561" h="48" extrusionOk="0">
                  <a:moveTo>
                    <a:pt x="2514" y="24"/>
                  </a:moveTo>
                  <a:lnTo>
                    <a:pt x="2538" y="0"/>
                  </a:lnTo>
                  <a:lnTo>
                    <a:pt x="0" y="0"/>
                  </a:lnTo>
                  <a:lnTo>
                    <a:pt x="0" y="48"/>
                  </a:lnTo>
                  <a:lnTo>
                    <a:pt x="2538" y="48"/>
                  </a:lnTo>
                  <a:lnTo>
                    <a:pt x="2561" y="24"/>
                  </a:lnTo>
                  <a:lnTo>
                    <a:pt x="2538" y="48"/>
                  </a:lnTo>
                  <a:lnTo>
                    <a:pt x="2561" y="48"/>
                  </a:lnTo>
                  <a:lnTo>
                    <a:pt x="2561" y="24"/>
                  </a:lnTo>
                  <a:lnTo>
                    <a:pt x="2514"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22" name="Google Shape;1522;p110"/>
            <p:cNvSpPr/>
            <p:nvPr/>
          </p:nvSpPr>
          <p:spPr>
            <a:xfrm>
              <a:off x="2270" y="1582"/>
              <a:ext cx="10" cy="131"/>
            </a:xfrm>
            <a:custGeom>
              <a:avLst/>
              <a:gdLst/>
              <a:ahLst/>
              <a:cxnLst/>
              <a:rect l="l" t="t" r="r" b="b"/>
              <a:pathLst>
                <a:path w="47" h="656" extrusionOk="0">
                  <a:moveTo>
                    <a:pt x="24" y="47"/>
                  </a:moveTo>
                  <a:lnTo>
                    <a:pt x="0" y="24"/>
                  </a:lnTo>
                  <a:lnTo>
                    <a:pt x="0" y="656"/>
                  </a:lnTo>
                  <a:lnTo>
                    <a:pt x="47" y="656"/>
                  </a:lnTo>
                  <a:lnTo>
                    <a:pt x="47" y="24"/>
                  </a:lnTo>
                  <a:lnTo>
                    <a:pt x="24" y="0"/>
                  </a:lnTo>
                  <a:lnTo>
                    <a:pt x="47" y="24"/>
                  </a:lnTo>
                  <a:lnTo>
                    <a:pt x="47" y="0"/>
                  </a:lnTo>
                  <a:lnTo>
                    <a:pt x="24" y="0"/>
                  </a:lnTo>
                  <a:lnTo>
                    <a:pt x="24" y="4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23" name="Google Shape;1523;p110"/>
            <p:cNvSpPr/>
            <p:nvPr/>
          </p:nvSpPr>
          <p:spPr>
            <a:xfrm>
              <a:off x="2275" y="1586"/>
              <a:ext cx="507" cy="12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24" name="Google Shape;1524;p110"/>
            <p:cNvSpPr/>
            <p:nvPr/>
          </p:nvSpPr>
          <p:spPr>
            <a:xfrm>
              <a:off x="2275" y="1582"/>
              <a:ext cx="512" cy="9"/>
            </a:xfrm>
            <a:custGeom>
              <a:avLst/>
              <a:gdLst/>
              <a:ahLst/>
              <a:cxnLst/>
              <a:rect l="l" t="t" r="r" b="b"/>
              <a:pathLst>
                <a:path w="2561" h="47" extrusionOk="0">
                  <a:moveTo>
                    <a:pt x="2561" y="24"/>
                  </a:moveTo>
                  <a:lnTo>
                    <a:pt x="2537" y="0"/>
                  </a:lnTo>
                  <a:lnTo>
                    <a:pt x="0" y="0"/>
                  </a:lnTo>
                  <a:lnTo>
                    <a:pt x="0" y="47"/>
                  </a:lnTo>
                  <a:lnTo>
                    <a:pt x="2537" y="47"/>
                  </a:lnTo>
                  <a:lnTo>
                    <a:pt x="2514" y="24"/>
                  </a:lnTo>
                  <a:lnTo>
                    <a:pt x="2561" y="24"/>
                  </a:lnTo>
                  <a:lnTo>
                    <a:pt x="2561" y="0"/>
                  </a:lnTo>
                  <a:lnTo>
                    <a:pt x="2537" y="0"/>
                  </a:lnTo>
                  <a:lnTo>
                    <a:pt x="2561"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25" name="Google Shape;1525;p110"/>
            <p:cNvSpPr/>
            <p:nvPr/>
          </p:nvSpPr>
          <p:spPr>
            <a:xfrm>
              <a:off x="2778" y="1586"/>
              <a:ext cx="9" cy="132"/>
            </a:xfrm>
            <a:custGeom>
              <a:avLst/>
              <a:gdLst/>
              <a:ahLst/>
              <a:cxnLst/>
              <a:rect l="l" t="t" r="r" b="b"/>
              <a:pathLst>
                <a:path w="47" h="656" extrusionOk="0">
                  <a:moveTo>
                    <a:pt x="23" y="656"/>
                  </a:moveTo>
                  <a:lnTo>
                    <a:pt x="47" y="632"/>
                  </a:lnTo>
                  <a:lnTo>
                    <a:pt x="47" y="0"/>
                  </a:lnTo>
                  <a:lnTo>
                    <a:pt x="0" y="0"/>
                  </a:lnTo>
                  <a:lnTo>
                    <a:pt x="0" y="632"/>
                  </a:lnTo>
                  <a:lnTo>
                    <a:pt x="23" y="608"/>
                  </a:lnTo>
                  <a:lnTo>
                    <a:pt x="23" y="656"/>
                  </a:lnTo>
                  <a:lnTo>
                    <a:pt x="47" y="656"/>
                  </a:lnTo>
                  <a:lnTo>
                    <a:pt x="47" y="632"/>
                  </a:lnTo>
                  <a:lnTo>
                    <a:pt x="23"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26" name="Google Shape;1526;p110"/>
            <p:cNvSpPr/>
            <p:nvPr/>
          </p:nvSpPr>
          <p:spPr>
            <a:xfrm>
              <a:off x="2270" y="1708"/>
              <a:ext cx="512" cy="10"/>
            </a:xfrm>
            <a:custGeom>
              <a:avLst/>
              <a:gdLst/>
              <a:ahLst/>
              <a:cxnLst/>
              <a:rect l="l" t="t" r="r" b="b"/>
              <a:pathLst>
                <a:path w="2561" h="48" extrusionOk="0">
                  <a:moveTo>
                    <a:pt x="0" y="24"/>
                  </a:moveTo>
                  <a:lnTo>
                    <a:pt x="24" y="48"/>
                  </a:lnTo>
                  <a:lnTo>
                    <a:pt x="2561" y="48"/>
                  </a:lnTo>
                  <a:lnTo>
                    <a:pt x="2561" y="0"/>
                  </a:lnTo>
                  <a:lnTo>
                    <a:pt x="24" y="0"/>
                  </a:lnTo>
                  <a:lnTo>
                    <a:pt x="47" y="24"/>
                  </a:lnTo>
                  <a:lnTo>
                    <a:pt x="0" y="24"/>
                  </a:lnTo>
                  <a:lnTo>
                    <a:pt x="0" y="48"/>
                  </a:lnTo>
                  <a:lnTo>
                    <a:pt x="24" y="48"/>
                  </a:lnTo>
                  <a:lnTo>
                    <a:pt x="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27" name="Google Shape;1527;p110"/>
            <p:cNvSpPr/>
            <p:nvPr/>
          </p:nvSpPr>
          <p:spPr>
            <a:xfrm>
              <a:off x="2270" y="1582"/>
              <a:ext cx="10" cy="131"/>
            </a:xfrm>
            <a:custGeom>
              <a:avLst/>
              <a:gdLst/>
              <a:ahLst/>
              <a:cxnLst/>
              <a:rect l="l" t="t" r="r" b="b"/>
              <a:pathLst>
                <a:path w="47" h="656" extrusionOk="0">
                  <a:moveTo>
                    <a:pt x="24" y="0"/>
                  </a:moveTo>
                  <a:lnTo>
                    <a:pt x="0" y="24"/>
                  </a:lnTo>
                  <a:lnTo>
                    <a:pt x="0" y="656"/>
                  </a:lnTo>
                  <a:lnTo>
                    <a:pt x="47" y="656"/>
                  </a:lnTo>
                  <a:lnTo>
                    <a:pt x="47" y="24"/>
                  </a:lnTo>
                  <a:lnTo>
                    <a:pt x="24" y="47"/>
                  </a:lnTo>
                  <a:lnTo>
                    <a:pt x="24" y="0"/>
                  </a:lnTo>
                  <a:lnTo>
                    <a:pt x="0" y="0"/>
                  </a:lnTo>
                  <a:lnTo>
                    <a:pt x="0" y="24"/>
                  </a:lnTo>
                  <a:lnTo>
                    <a:pt x="24"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28" name="Google Shape;1528;p110"/>
            <p:cNvSpPr/>
            <p:nvPr/>
          </p:nvSpPr>
          <p:spPr>
            <a:xfrm>
              <a:off x="245" y="2219"/>
              <a:ext cx="1216" cy="126"/>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29" name="Google Shape;1529;p110"/>
            <p:cNvSpPr/>
            <p:nvPr/>
          </p:nvSpPr>
          <p:spPr>
            <a:xfrm>
              <a:off x="245" y="2341"/>
              <a:ext cx="1220" cy="9"/>
            </a:xfrm>
            <a:custGeom>
              <a:avLst/>
              <a:gdLst/>
              <a:ahLst/>
              <a:cxnLst/>
              <a:rect l="l" t="t" r="r" b="b"/>
              <a:pathLst>
                <a:path w="6103" h="47" extrusionOk="0">
                  <a:moveTo>
                    <a:pt x="6056" y="23"/>
                  </a:moveTo>
                  <a:lnTo>
                    <a:pt x="6079" y="0"/>
                  </a:lnTo>
                  <a:lnTo>
                    <a:pt x="0" y="0"/>
                  </a:lnTo>
                  <a:lnTo>
                    <a:pt x="0" y="47"/>
                  </a:lnTo>
                  <a:lnTo>
                    <a:pt x="6079" y="47"/>
                  </a:lnTo>
                  <a:lnTo>
                    <a:pt x="6103" y="23"/>
                  </a:lnTo>
                  <a:lnTo>
                    <a:pt x="6079" y="47"/>
                  </a:lnTo>
                  <a:lnTo>
                    <a:pt x="6103" y="47"/>
                  </a:lnTo>
                  <a:lnTo>
                    <a:pt x="6103" y="23"/>
                  </a:lnTo>
                  <a:lnTo>
                    <a:pt x="6056"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30" name="Google Shape;1530;p110"/>
            <p:cNvSpPr/>
            <p:nvPr/>
          </p:nvSpPr>
          <p:spPr>
            <a:xfrm>
              <a:off x="1456" y="2214"/>
              <a:ext cx="9" cy="131"/>
            </a:xfrm>
            <a:custGeom>
              <a:avLst/>
              <a:gdLst/>
              <a:ahLst/>
              <a:cxnLst/>
              <a:rect l="l" t="t" r="r" b="b"/>
              <a:pathLst>
                <a:path w="47" h="656" extrusionOk="0">
                  <a:moveTo>
                    <a:pt x="23" y="48"/>
                  </a:moveTo>
                  <a:lnTo>
                    <a:pt x="0" y="24"/>
                  </a:lnTo>
                  <a:lnTo>
                    <a:pt x="0" y="656"/>
                  </a:lnTo>
                  <a:lnTo>
                    <a:pt x="47" y="656"/>
                  </a:lnTo>
                  <a:lnTo>
                    <a:pt x="47" y="24"/>
                  </a:lnTo>
                  <a:lnTo>
                    <a:pt x="23" y="0"/>
                  </a:lnTo>
                  <a:lnTo>
                    <a:pt x="47" y="24"/>
                  </a:lnTo>
                  <a:lnTo>
                    <a:pt x="47" y="0"/>
                  </a:lnTo>
                  <a:lnTo>
                    <a:pt x="23" y="0"/>
                  </a:lnTo>
                  <a:lnTo>
                    <a:pt x="23" y="4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31" name="Google Shape;1531;p110"/>
            <p:cNvSpPr/>
            <p:nvPr/>
          </p:nvSpPr>
          <p:spPr>
            <a:xfrm>
              <a:off x="240" y="2214"/>
              <a:ext cx="1221" cy="10"/>
            </a:xfrm>
            <a:custGeom>
              <a:avLst/>
              <a:gdLst/>
              <a:ahLst/>
              <a:cxnLst/>
              <a:rect l="l" t="t" r="r" b="b"/>
              <a:pathLst>
                <a:path w="6103" h="48" extrusionOk="0">
                  <a:moveTo>
                    <a:pt x="47" y="24"/>
                  </a:moveTo>
                  <a:lnTo>
                    <a:pt x="24" y="48"/>
                  </a:lnTo>
                  <a:lnTo>
                    <a:pt x="6103" y="48"/>
                  </a:lnTo>
                  <a:lnTo>
                    <a:pt x="6103" y="0"/>
                  </a:lnTo>
                  <a:lnTo>
                    <a:pt x="24" y="0"/>
                  </a:lnTo>
                  <a:lnTo>
                    <a:pt x="0" y="24"/>
                  </a:lnTo>
                  <a:lnTo>
                    <a:pt x="24" y="0"/>
                  </a:lnTo>
                  <a:lnTo>
                    <a:pt x="0" y="0"/>
                  </a:lnTo>
                  <a:lnTo>
                    <a:pt x="0" y="24"/>
                  </a:lnTo>
                  <a:lnTo>
                    <a:pt x="47"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32" name="Google Shape;1532;p110"/>
            <p:cNvSpPr/>
            <p:nvPr/>
          </p:nvSpPr>
          <p:spPr>
            <a:xfrm>
              <a:off x="240" y="2219"/>
              <a:ext cx="9" cy="131"/>
            </a:xfrm>
            <a:custGeom>
              <a:avLst/>
              <a:gdLst/>
              <a:ahLst/>
              <a:cxnLst/>
              <a:rect l="l" t="t" r="r" b="b"/>
              <a:pathLst>
                <a:path w="47" h="656" extrusionOk="0">
                  <a:moveTo>
                    <a:pt x="24" y="609"/>
                  </a:moveTo>
                  <a:lnTo>
                    <a:pt x="47" y="632"/>
                  </a:lnTo>
                  <a:lnTo>
                    <a:pt x="47" y="0"/>
                  </a:lnTo>
                  <a:lnTo>
                    <a:pt x="0" y="0"/>
                  </a:lnTo>
                  <a:lnTo>
                    <a:pt x="0" y="632"/>
                  </a:lnTo>
                  <a:lnTo>
                    <a:pt x="24" y="656"/>
                  </a:lnTo>
                  <a:lnTo>
                    <a:pt x="0" y="632"/>
                  </a:lnTo>
                  <a:lnTo>
                    <a:pt x="0" y="656"/>
                  </a:lnTo>
                  <a:lnTo>
                    <a:pt x="24" y="656"/>
                  </a:lnTo>
                  <a:lnTo>
                    <a:pt x="24" y="60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33" name="Google Shape;1533;p110"/>
            <p:cNvSpPr/>
            <p:nvPr/>
          </p:nvSpPr>
          <p:spPr>
            <a:xfrm>
              <a:off x="1461" y="2219"/>
              <a:ext cx="818" cy="126"/>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34" name="Google Shape;1534;p110"/>
            <p:cNvSpPr/>
            <p:nvPr/>
          </p:nvSpPr>
          <p:spPr>
            <a:xfrm>
              <a:off x="1456" y="2341"/>
              <a:ext cx="823" cy="9"/>
            </a:xfrm>
            <a:custGeom>
              <a:avLst/>
              <a:gdLst/>
              <a:ahLst/>
              <a:cxnLst/>
              <a:rect l="l" t="t" r="r" b="b"/>
              <a:pathLst>
                <a:path w="4115" h="47" extrusionOk="0">
                  <a:moveTo>
                    <a:pt x="0" y="23"/>
                  </a:moveTo>
                  <a:lnTo>
                    <a:pt x="23" y="47"/>
                  </a:lnTo>
                  <a:lnTo>
                    <a:pt x="4115" y="47"/>
                  </a:lnTo>
                  <a:lnTo>
                    <a:pt x="4115" y="0"/>
                  </a:lnTo>
                  <a:lnTo>
                    <a:pt x="23" y="0"/>
                  </a:lnTo>
                  <a:lnTo>
                    <a:pt x="47" y="23"/>
                  </a:lnTo>
                  <a:lnTo>
                    <a:pt x="0" y="23"/>
                  </a:lnTo>
                  <a:lnTo>
                    <a:pt x="0" y="47"/>
                  </a:lnTo>
                  <a:lnTo>
                    <a:pt x="23" y="47"/>
                  </a:lnTo>
                  <a:lnTo>
                    <a:pt x="0"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35" name="Google Shape;1535;p110"/>
            <p:cNvSpPr/>
            <p:nvPr/>
          </p:nvSpPr>
          <p:spPr>
            <a:xfrm>
              <a:off x="1456" y="2214"/>
              <a:ext cx="9" cy="131"/>
            </a:xfrm>
            <a:custGeom>
              <a:avLst/>
              <a:gdLst/>
              <a:ahLst/>
              <a:cxnLst/>
              <a:rect l="l" t="t" r="r" b="b"/>
              <a:pathLst>
                <a:path w="47" h="656" extrusionOk="0">
                  <a:moveTo>
                    <a:pt x="23" y="0"/>
                  </a:moveTo>
                  <a:lnTo>
                    <a:pt x="0" y="24"/>
                  </a:lnTo>
                  <a:lnTo>
                    <a:pt x="0" y="656"/>
                  </a:lnTo>
                  <a:lnTo>
                    <a:pt x="47" y="656"/>
                  </a:lnTo>
                  <a:lnTo>
                    <a:pt x="47" y="24"/>
                  </a:lnTo>
                  <a:lnTo>
                    <a:pt x="23" y="48"/>
                  </a:lnTo>
                  <a:lnTo>
                    <a:pt x="23" y="0"/>
                  </a:lnTo>
                  <a:lnTo>
                    <a:pt x="0" y="0"/>
                  </a:lnTo>
                  <a:lnTo>
                    <a:pt x="0" y="24"/>
                  </a:lnTo>
                  <a:lnTo>
                    <a:pt x="23"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36" name="Google Shape;1536;p110"/>
            <p:cNvSpPr/>
            <p:nvPr/>
          </p:nvSpPr>
          <p:spPr>
            <a:xfrm>
              <a:off x="1461" y="2214"/>
              <a:ext cx="823" cy="10"/>
            </a:xfrm>
            <a:custGeom>
              <a:avLst/>
              <a:gdLst/>
              <a:ahLst/>
              <a:cxnLst/>
              <a:rect l="l" t="t" r="r" b="b"/>
              <a:pathLst>
                <a:path w="4116" h="48" extrusionOk="0">
                  <a:moveTo>
                    <a:pt x="4116" y="24"/>
                  </a:moveTo>
                  <a:lnTo>
                    <a:pt x="4092" y="0"/>
                  </a:lnTo>
                  <a:lnTo>
                    <a:pt x="0" y="0"/>
                  </a:lnTo>
                  <a:lnTo>
                    <a:pt x="0" y="48"/>
                  </a:lnTo>
                  <a:lnTo>
                    <a:pt x="4092" y="48"/>
                  </a:lnTo>
                  <a:lnTo>
                    <a:pt x="4068" y="24"/>
                  </a:lnTo>
                  <a:lnTo>
                    <a:pt x="4116" y="24"/>
                  </a:lnTo>
                  <a:lnTo>
                    <a:pt x="4116" y="0"/>
                  </a:lnTo>
                  <a:lnTo>
                    <a:pt x="4092" y="0"/>
                  </a:lnTo>
                  <a:lnTo>
                    <a:pt x="4116"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37" name="Google Shape;1537;p110"/>
            <p:cNvSpPr/>
            <p:nvPr/>
          </p:nvSpPr>
          <p:spPr>
            <a:xfrm>
              <a:off x="2274" y="2219"/>
              <a:ext cx="10" cy="131"/>
            </a:xfrm>
            <a:custGeom>
              <a:avLst/>
              <a:gdLst/>
              <a:ahLst/>
              <a:cxnLst/>
              <a:rect l="l" t="t" r="r" b="b"/>
              <a:pathLst>
                <a:path w="48" h="656" extrusionOk="0">
                  <a:moveTo>
                    <a:pt x="24" y="656"/>
                  </a:moveTo>
                  <a:lnTo>
                    <a:pt x="48" y="632"/>
                  </a:lnTo>
                  <a:lnTo>
                    <a:pt x="48" y="0"/>
                  </a:lnTo>
                  <a:lnTo>
                    <a:pt x="0" y="0"/>
                  </a:lnTo>
                  <a:lnTo>
                    <a:pt x="0" y="632"/>
                  </a:lnTo>
                  <a:lnTo>
                    <a:pt x="24" y="609"/>
                  </a:lnTo>
                  <a:lnTo>
                    <a:pt x="24" y="656"/>
                  </a:lnTo>
                  <a:lnTo>
                    <a:pt x="48" y="656"/>
                  </a:lnTo>
                  <a:lnTo>
                    <a:pt x="48" y="632"/>
                  </a:lnTo>
                  <a:lnTo>
                    <a:pt x="24"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38" name="Google Shape;1538;p110"/>
            <p:cNvSpPr/>
            <p:nvPr/>
          </p:nvSpPr>
          <p:spPr>
            <a:xfrm>
              <a:off x="2279" y="2219"/>
              <a:ext cx="503" cy="126"/>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39" name="Google Shape;1539;p110"/>
            <p:cNvSpPr/>
            <p:nvPr/>
          </p:nvSpPr>
          <p:spPr>
            <a:xfrm>
              <a:off x="2279" y="2341"/>
              <a:ext cx="508" cy="9"/>
            </a:xfrm>
            <a:custGeom>
              <a:avLst/>
              <a:gdLst/>
              <a:ahLst/>
              <a:cxnLst/>
              <a:rect l="l" t="t" r="r" b="b"/>
              <a:pathLst>
                <a:path w="2541" h="47" extrusionOk="0">
                  <a:moveTo>
                    <a:pt x="2494" y="23"/>
                  </a:moveTo>
                  <a:lnTo>
                    <a:pt x="2517" y="0"/>
                  </a:lnTo>
                  <a:lnTo>
                    <a:pt x="0" y="0"/>
                  </a:lnTo>
                  <a:lnTo>
                    <a:pt x="0" y="47"/>
                  </a:lnTo>
                  <a:lnTo>
                    <a:pt x="2517" y="47"/>
                  </a:lnTo>
                  <a:lnTo>
                    <a:pt x="2541" y="23"/>
                  </a:lnTo>
                  <a:lnTo>
                    <a:pt x="2517" y="47"/>
                  </a:lnTo>
                  <a:lnTo>
                    <a:pt x="2541" y="47"/>
                  </a:lnTo>
                  <a:lnTo>
                    <a:pt x="2541" y="23"/>
                  </a:lnTo>
                  <a:lnTo>
                    <a:pt x="2494"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40" name="Google Shape;1540;p110"/>
            <p:cNvSpPr/>
            <p:nvPr/>
          </p:nvSpPr>
          <p:spPr>
            <a:xfrm>
              <a:off x="2778" y="2214"/>
              <a:ext cx="9" cy="131"/>
            </a:xfrm>
            <a:custGeom>
              <a:avLst/>
              <a:gdLst/>
              <a:ahLst/>
              <a:cxnLst/>
              <a:rect l="l" t="t" r="r" b="b"/>
              <a:pathLst>
                <a:path w="47" h="656" extrusionOk="0">
                  <a:moveTo>
                    <a:pt x="23" y="48"/>
                  </a:moveTo>
                  <a:lnTo>
                    <a:pt x="0" y="24"/>
                  </a:lnTo>
                  <a:lnTo>
                    <a:pt x="0" y="656"/>
                  </a:lnTo>
                  <a:lnTo>
                    <a:pt x="47" y="656"/>
                  </a:lnTo>
                  <a:lnTo>
                    <a:pt x="47" y="24"/>
                  </a:lnTo>
                  <a:lnTo>
                    <a:pt x="23" y="0"/>
                  </a:lnTo>
                  <a:lnTo>
                    <a:pt x="47" y="24"/>
                  </a:lnTo>
                  <a:lnTo>
                    <a:pt x="47" y="0"/>
                  </a:lnTo>
                  <a:lnTo>
                    <a:pt x="23" y="0"/>
                  </a:lnTo>
                  <a:lnTo>
                    <a:pt x="23" y="4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41" name="Google Shape;1541;p110"/>
            <p:cNvSpPr/>
            <p:nvPr/>
          </p:nvSpPr>
          <p:spPr>
            <a:xfrm>
              <a:off x="2274" y="2214"/>
              <a:ext cx="508" cy="10"/>
            </a:xfrm>
            <a:custGeom>
              <a:avLst/>
              <a:gdLst/>
              <a:ahLst/>
              <a:cxnLst/>
              <a:rect l="l" t="t" r="r" b="b"/>
              <a:pathLst>
                <a:path w="2541" h="48" extrusionOk="0">
                  <a:moveTo>
                    <a:pt x="48" y="24"/>
                  </a:moveTo>
                  <a:lnTo>
                    <a:pt x="24" y="48"/>
                  </a:lnTo>
                  <a:lnTo>
                    <a:pt x="2541" y="48"/>
                  </a:lnTo>
                  <a:lnTo>
                    <a:pt x="2541" y="0"/>
                  </a:lnTo>
                  <a:lnTo>
                    <a:pt x="24" y="0"/>
                  </a:lnTo>
                  <a:lnTo>
                    <a:pt x="0" y="24"/>
                  </a:lnTo>
                  <a:lnTo>
                    <a:pt x="24" y="0"/>
                  </a:lnTo>
                  <a:lnTo>
                    <a:pt x="0" y="0"/>
                  </a:lnTo>
                  <a:lnTo>
                    <a:pt x="0" y="24"/>
                  </a:lnTo>
                  <a:lnTo>
                    <a:pt x="48"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42" name="Google Shape;1542;p110"/>
            <p:cNvSpPr/>
            <p:nvPr/>
          </p:nvSpPr>
          <p:spPr>
            <a:xfrm>
              <a:off x="2274" y="2219"/>
              <a:ext cx="10" cy="131"/>
            </a:xfrm>
            <a:custGeom>
              <a:avLst/>
              <a:gdLst/>
              <a:ahLst/>
              <a:cxnLst/>
              <a:rect l="l" t="t" r="r" b="b"/>
              <a:pathLst>
                <a:path w="48" h="656" extrusionOk="0">
                  <a:moveTo>
                    <a:pt x="24" y="609"/>
                  </a:moveTo>
                  <a:lnTo>
                    <a:pt x="48" y="632"/>
                  </a:lnTo>
                  <a:lnTo>
                    <a:pt x="48" y="0"/>
                  </a:lnTo>
                  <a:lnTo>
                    <a:pt x="0" y="0"/>
                  </a:lnTo>
                  <a:lnTo>
                    <a:pt x="0" y="632"/>
                  </a:lnTo>
                  <a:lnTo>
                    <a:pt x="24" y="656"/>
                  </a:lnTo>
                  <a:lnTo>
                    <a:pt x="0" y="632"/>
                  </a:lnTo>
                  <a:lnTo>
                    <a:pt x="0" y="656"/>
                  </a:lnTo>
                  <a:lnTo>
                    <a:pt x="24" y="656"/>
                  </a:lnTo>
                  <a:lnTo>
                    <a:pt x="24" y="60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43" name="Google Shape;1543;p110"/>
            <p:cNvSpPr/>
            <p:nvPr/>
          </p:nvSpPr>
          <p:spPr>
            <a:xfrm>
              <a:off x="245" y="1460"/>
              <a:ext cx="2537" cy="126"/>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44" name="Google Shape;1544;p110"/>
            <p:cNvSpPr/>
            <p:nvPr/>
          </p:nvSpPr>
          <p:spPr>
            <a:xfrm>
              <a:off x="245" y="1582"/>
              <a:ext cx="2542" cy="9"/>
            </a:xfrm>
            <a:custGeom>
              <a:avLst/>
              <a:gdLst/>
              <a:ahLst/>
              <a:cxnLst/>
              <a:rect l="l" t="t" r="r" b="b"/>
              <a:pathLst>
                <a:path w="12712" h="47" extrusionOk="0">
                  <a:moveTo>
                    <a:pt x="12665" y="24"/>
                  </a:moveTo>
                  <a:lnTo>
                    <a:pt x="12688" y="0"/>
                  </a:lnTo>
                  <a:lnTo>
                    <a:pt x="0" y="0"/>
                  </a:lnTo>
                  <a:lnTo>
                    <a:pt x="0" y="47"/>
                  </a:lnTo>
                  <a:lnTo>
                    <a:pt x="12688" y="47"/>
                  </a:lnTo>
                  <a:lnTo>
                    <a:pt x="12712" y="24"/>
                  </a:lnTo>
                  <a:lnTo>
                    <a:pt x="12688" y="47"/>
                  </a:lnTo>
                  <a:lnTo>
                    <a:pt x="12712" y="47"/>
                  </a:lnTo>
                  <a:lnTo>
                    <a:pt x="12712" y="24"/>
                  </a:lnTo>
                  <a:lnTo>
                    <a:pt x="12665"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45" name="Google Shape;1545;p110"/>
            <p:cNvSpPr/>
            <p:nvPr/>
          </p:nvSpPr>
          <p:spPr>
            <a:xfrm>
              <a:off x="2778" y="1455"/>
              <a:ext cx="9" cy="131"/>
            </a:xfrm>
            <a:custGeom>
              <a:avLst/>
              <a:gdLst/>
              <a:ahLst/>
              <a:cxnLst/>
              <a:rect l="l" t="t" r="r" b="b"/>
              <a:pathLst>
                <a:path w="47" h="656" extrusionOk="0">
                  <a:moveTo>
                    <a:pt x="23" y="47"/>
                  </a:moveTo>
                  <a:lnTo>
                    <a:pt x="0" y="23"/>
                  </a:lnTo>
                  <a:lnTo>
                    <a:pt x="0" y="656"/>
                  </a:lnTo>
                  <a:lnTo>
                    <a:pt x="47" y="656"/>
                  </a:lnTo>
                  <a:lnTo>
                    <a:pt x="47" y="23"/>
                  </a:lnTo>
                  <a:lnTo>
                    <a:pt x="23" y="0"/>
                  </a:lnTo>
                  <a:lnTo>
                    <a:pt x="47" y="23"/>
                  </a:lnTo>
                  <a:lnTo>
                    <a:pt x="47" y="0"/>
                  </a:lnTo>
                  <a:lnTo>
                    <a:pt x="23" y="0"/>
                  </a:lnTo>
                  <a:lnTo>
                    <a:pt x="23" y="4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grpSp>
      <p:sp>
        <p:nvSpPr>
          <p:cNvPr id="1546" name="Google Shape;1546;p110"/>
          <p:cNvSpPr/>
          <p:nvPr/>
        </p:nvSpPr>
        <p:spPr>
          <a:xfrm>
            <a:off x="5043788" y="1977703"/>
            <a:ext cx="2269927" cy="8930"/>
          </a:xfrm>
          <a:custGeom>
            <a:avLst/>
            <a:gdLst/>
            <a:ahLst/>
            <a:cxnLst/>
            <a:rect l="l" t="t" r="r" b="b"/>
            <a:pathLst>
              <a:path w="12712" h="47" extrusionOk="0">
                <a:moveTo>
                  <a:pt x="47" y="23"/>
                </a:moveTo>
                <a:lnTo>
                  <a:pt x="24" y="47"/>
                </a:lnTo>
                <a:lnTo>
                  <a:pt x="12712" y="47"/>
                </a:lnTo>
                <a:lnTo>
                  <a:pt x="12712" y="0"/>
                </a:lnTo>
                <a:lnTo>
                  <a:pt x="24" y="0"/>
                </a:lnTo>
                <a:lnTo>
                  <a:pt x="0" y="23"/>
                </a:lnTo>
                <a:lnTo>
                  <a:pt x="24" y="0"/>
                </a:lnTo>
                <a:lnTo>
                  <a:pt x="0" y="0"/>
                </a:lnTo>
                <a:lnTo>
                  <a:pt x="0" y="23"/>
                </a:lnTo>
                <a:lnTo>
                  <a:pt x="47"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47" name="Google Shape;1547;p110"/>
          <p:cNvSpPr/>
          <p:nvPr/>
        </p:nvSpPr>
        <p:spPr>
          <a:xfrm>
            <a:off x="5043787" y="1982167"/>
            <a:ext cx="8037" cy="116979"/>
          </a:xfrm>
          <a:custGeom>
            <a:avLst/>
            <a:gdLst/>
            <a:ahLst/>
            <a:cxnLst/>
            <a:rect l="l" t="t" r="r" b="b"/>
            <a:pathLst>
              <a:path w="47" h="656" extrusionOk="0">
                <a:moveTo>
                  <a:pt x="24" y="609"/>
                </a:moveTo>
                <a:lnTo>
                  <a:pt x="47" y="633"/>
                </a:lnTo>
                <a:lnTo>
                  <a:pt x="47" y="0"/>
                </a:lnTo>
                <a:lnTo>
                  <a:pt x="0" y="0"/>
                </a:lnTo>
                <a:lnTo>
                  <a:pt x="0" y="633"/>
                </a:lnTo>
                <a:lnTo>
                  <a:pt x="24" y="656"/>
                </a:lnTo>
                <a:lnTo>
                  <a:pt x="0" y="633"/>
                </a:lnTo>
                <a:lnTo>
                  <a:pt x="0" y="656"/>
                </a:lnTo>
                <a:lnTo>
                  <a:pt x="24" y="656"/>
                </a:lnTo>
                <a:lnTo>
                  <a:pt x="24" y="60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48" name="Google Shape;1548;p110"/>
          <p:cNvSpPr/>
          <p:nvPr/>
        </p:nvSpPr>
        <p:spPr>
          <a:xfrm>
            <a:off x="5048252" y="2772444"/>
            <a:ext cx="1085850" cy="11340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49" name="Google Shape;1549;p110"/>
          <p:cNvSpPr/>
          <p:nvPr/>
        </p:nvSpPr>
        <p:spPr>
          <a:xfrm>
            <a:off x="5048252" y="2768873"/>
            <a:ext cx="1089422" cy="8036"/>
          </a:xfrm>
          <a:custGeom>
            <a:avLst/>
            <a:gdLst/>
            <a:ahLst/>
            <a:cxnLst/>
            <a:rect l="l" t="t" r="r" b="b"/>
            <a:pathLst>
              <a:path w="6103" h="47" extrusionOk="0">
                <a:moveTo>
                  <a:pt x="6103" y="23"/>
                </a:moveTo>
                <a:lnTo>
                  <a:pt x="6079" y="0"/>
                </a:lnTo>
                <a:lnTo>
                  <a:pt x="0" y="0"/>
                </a:lnTo>
                <a:lnTo>
                  <a:pt x="0" y="47"/>
                </a:lnTo>
                <a:lnTo>
                  <a:pt x="6079" y="47"/>
                </a:lnTo>
                <a:lnTo>
                  <a:pt x="6056" y="23"/>
                </a:lnTo>
                <a:lnTo>
                  <a:pt x="6103" y="23"/>
                </a:lnTo>
                <a:lnTo>
                  <a:pt x="6103" y="0"/>
                </a:lnTo>
                <a:lnTo>
                  <a:pt x="6079" y="0"/>
                </a:lnTo>
                <a:lnTo>
                  <a:pt x="6103"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50" name="Google Shape;1550;p110"/>
          <p:cNvSpPr/>
          <p:nvPr/>
        </p:nvSpPr>
        <p:spPr>
          <a:xfrm>
            <a:off x="6129637" y="2772444"/>
            <a:ext cx="8037" cy="116979"/>
          </a:xfrm>
          <a:custGeom>
            <a:avLst/>
            <a:gdLst/>
            <a:ahLst/>
            <a:cxnLst/>
            <a:rect l="l" t="t" r="r" b="b"/>
            <a:pathLst>
              <a:path w="47" h="656" extrusionOk="0">
                <a:moveTo>
                  <a:pt x="23" y="656"/>
                </a:moveTo>
                <a:lnTo>
                  <a:pt x="47" y="632"/>
                </a:lnTo>
                <a:lnTo>
                  <a:pt x="47" y="0"/>
                </a:lnTo>
                <a:lnTo>
                  <a:pt x="0" y="0"/>
                </a:lnTo>
                <a:lnTo>
                  <a:pt x="0" y="632"/>
                </a:lnTo>
                <a:lnTo>
                  <a:pt x="23" y="609"/>
                </a:lnTo>
                <a:lnTo>
                  <a:pt x="23" y="656"/>
                </a:lnTo>
                <a:lnTo>
                  <a:pt x="47" y="656"/>
                </a:lnTo>
                <a:lnTo>
                  <a:pt x="47" y="632"/>
                </a:lnTo>
                <a:lnTo>
                  <a:pt x="23"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51" name="Google Shape;1551;p110"/>
          <p:cNvSpPr/>
          <p:nvPr/>
        </p:nvSpPr>
        <p:spPr>
          <a:xfrm>
            <a:off x="5043787" y="2881387"/>
            <a:ext cx="1090315" cy="8036"/>
          </a:xfrm>
          <a:custGeom>
            <a:avLst/>
            <a:gdLst/>
            <a:ahLst/>
            <a:cxnLst/>
            <a:rect l="l" t="t" r="r" b="b"/>
            <a:pathLst>
              <a:path w="6103" h="47" extrusionOk="0">
                <a:moveTo>
                  <a:pt x="0" y="23"/>
                </a:moveTo>
                <a:lnTo>
                  <a:pt x="24" y="47"/>
                </a:lnTo>
                <a:lnTo>
                  <a:pt x="6103" y="47"/>
                </a:lnTo>
                <a:lnTo>
                  <a:pt x="6103" y="0"/>
                </a:lnTo>
                <a:lnTo>
                  <a:pt x="24" y="0"/>
                </a:lnTo>
                <a:lnTo>
                  <a:pt x="47" y="23"/>
                </a:lnTo>
                <a:lnTo>
                  <a:pt x="0" y="23"/>
                </a:lnTo>
                <a:lnTo>
                  <a:pt x="0" y="47"/>
                </a:lnTo>
                <a:lnTo>
                  <a:pt x="24" y="47"/>
                </a:lnTo>
                <a:lnTo>
                  <a:pt x="0"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52" name="Google Shape;1552;p110"/>
          <p:cNvSpPr/>
          <p:nvPr/>
        </p:nvSpPr>
        <p:spPr>
          <a:xfrm>
            <a:off x="5043787" y="2768872"/>
            <a:ext cx="8037" cy="116979"/>
          </a:xfrm>
          <a:custGeom>
            <a:avLst/>
            <a:gdLst/>
            <a:ahLst/>
            <a:cxnLst/>
            <a:rect l="l" t="t" r="r" b="b"/>
            <a:pathLst>
              <a:path w="47" h="655" extrusionOk="0">
                <a:moveTo>
                  <a:pt x="24" y="0"/>
                </a:moveTo>
                <a:lnTo>
                  <a:pt x="0" y="23"/>
                </a:lnTo>
                <a:lnTo>
                  <a:pt x="0" y="655"/>
                </a:lnTo>
                <a:lnTo>
                  <a:pt x="47" y="655"/>
                </a:lnTo>
                <a:lnTo>
                  <a:pt x="47" y="23"/>
                </a:lnTo>
                <a:lnTo>
                  <a:pt x="24" y="47"/>
                </a:lnTo>
                <a:lnTo>
                  <a:pt x="24" y="0"/>
                </a:lnTo>
                <a:lnTo>
                  <a:pt x="0" y="0"/>
                </a:lnTo>
                <a:lnTo>
                  <a:pt x="0" y="23"/>
                </a:lnTo>
                <a:lnTo>
                  <a:pt x="24"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53" name="Google Shape;1553;p110"/>
          <p:cNvSpPr/>
          <p:nvPr/>
        </p:nvSpPr>
        <p:spPr>
          <a:xfrm>
            <a:off x="6134103" y="2772444"/>
            <a:ext cx="730448" cy="11340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54" name="Google Shape;1554;p110"/>
          <p:cNvSpPr/>
          <p:nvPr/>
        </p:nvSpPr>
        <p:spPr>
          <a:xfrm>
            <a:off x="6129638" y="2768873"/>
            <a:ext cx="734914" cy="8036"/>
          </a:xfrm>
          <a:custGeom>
            <a:avLst/>
            <a:gdLst/>
            <a:ahLst/>
            <a:cxnLst/>
            <a:rect l="l" t="t" r="r" b="b"/>
            <a:pathLst>
              <a:path w="4115" h="47" extrusionOk="0">
                <a:moveTo>
                  <a:pt x="47" y="23"/>
                </a:moveTo>
                <a:lnTo>
                  <a:pt x="23" y="47"/>
                </a:lnTo>
                <a:lnTo>
                  <a:pt x="4115" y="47"/>
                </a:lnTo>
                <a:lnTo>
                  <a:pt x="4115" y="0"/>
                </a:lnTo>
                <a:lnTo>
                  <a:pt x="23" y="0"/>
                </a:lnTo>
                <a:lnTo>
                  <a:pt x="0" y="23"/>
                </a:lnTo>
                <a:lnTo>
                  <a:pt x="23" y="0"/>
                </a:lnTo>
                <a:lnTo>
                  <a:pt x="0" y="0"/>
                </a:lnTo>
                <a:lnTo>
                  <a:pt x="0" y="23"/>
                </a:lnTo>
                <a:lnTo>
                  <a:pt x="47"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55" name="Google Shape;1555;p110"/>
          <p:cNvSpPr/>
          <p:nvPr/>
        </p:nvSpPr>
        <p:spPr>
          <a:xfrm>
            <a:off x="6129637" y="2772444"/>
            <a:ext cx="8037" cy="116979"/>
          </a:xfrm>
          <a:custGeom>
            <a:avLst/>
            <a:gdLst/>
            <a:ahLst/>
            <a:cxnLst/>
            <a:rect l="l" t="t" r="r" b="b"/>
            <a:pathLst>
              <a:path w="47" h="656" extrusionOk="0">
                <a:moveTo>
                  <a:pt x="23" y="609"/>
                </a:moveTo>
                <a:lnTo>
                  <a:pt x="47" y="632"/>
                </a:lnTo>
                <a:lnTo>
                  <a:pt x="47" y="0"/>
                </a:lnTo>
                <a:lnTo>
                  <a:pt x="0" y="0"/>
                </a:lnTo>
                <a:lnTo>
                  <a:pt x="0" y="632"/>
                </a:lnTo>
                <a:lnTo>
                  <a:pt x="23" y="656"/>
                </a:lnTo>
                <a:lnTo>
                  <a:pt x="0" y="632"/>
                </a:lnTo>
                <a:lnTo>
                  <a:pt x="0" y="656"/>
                </a:lnTo>
                <a:lnTo>
                  <a:pt x="23" y="656"/>
                </a:lnTo>
                <a:lnTo>
                  <a:pt x="23" y="60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56" name="Google Shape;1556;p110"/>
          <p:cNvSpPr/>
          <p:nvPr/>
        </p:nvSpPr>
        <p:spPr>
          <a:xfrm>
            <a:off x="6134102" y="2881387"/>
            <a:ext cx="734913" cy="8036"/>
          </a:xfrm>
          <a:custGeom>
            <a:avLst/>
            <a:gdLst/>
            <a:ahLst/>
            <a:cxnLst/>
            <a:rect l="l" t="t" r="r" b="b"/>
            <a:pathLst>
              <a:path w="4116" h="47" extrusionOk="0">
                <a:moveTo>
                  <a:pt x="4068" y="23"/>
                </a:moveTo>
                <a:lnTo>
                  <a:pt x="4092" y="0"/>
                </a:lnTo>
                <a:lnTo>
                  <a:pt x="0" y="0"/>
                </a:lnTo>
                <a:lnTo>
                  <a:pt x="0" y="47"/>
                </a:lnTo>
                <a:lnTo>
                  <a:pt x="4092" y="47"/>
                </a:lnTo>
                <a:lnTo>
                  <a:pt x="4116" y="23"/>
                </a:lnTo>
                <a:lnTo>
                  <a:pt x="4092" y="47"/>
                </a:lnTo>
                <a:lnTo>
                  <a:pt x="4116" y="47"/>
                </a:lnTo>
                <a:lnTo>
                  <a:pt x="4116" y="23"/>
                </a:lnTo>
                <a:lnTo>
                  <a:pt x="4068"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57" name="Google Shape;1557;p110"/>
          <p:cNvSpPr/>
          <p:nvPr/>
        </p:nvSpPr>
        <p:spPr>
          <a:xfrm>
            <a:off x="6860086" y="2768872"/>
            <a:ext cx="8930" cy="116979"/>
          </a:xfrm>
          <a:custGeom>
            <a:avLst/>
            <a:gdLst/>
            <a:ahLst/>
            <a:cxnLst/>
            <a:rect l="l" t="t" r="r" b="b"/>
            <a:pathLst>
              <a:path w="48" h="655" extrusionOk="0">
                <a:moveTo>
                  <a:pt x="24" y="47"/>
                </a:moveTo>
                <a:lnTo>
                  <a:pt x="0" y="23"/>
                </a:lnTo>
                <a:lnTo>
                  <a:pt x="0" y="655"/>
                </a:lnTo>
                <a:lnTo>
                  <a:pt x="48" y="655"/>
                </a:lnTo>
                <a:lnTo>
                  <a:pt x="48" y="23"/>
                </a:lnTo>
                <a:lnTo>
                  <a:pt x="24" y="0"/>
                </a:lnTo>
                <a:lnTo>
                  <a:pt x="48" y="23"/>
                </a:lnTo>
                <a:lnTo>
                  <a:pt x="48" y="0"/>
                </a:lnTo>
                <a:lnTo>
                  <a:pt x="24" y="0"/>
                </a:lnTo>
                <a:lnTo>
                  <a:pt x="24" y="4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58" name="Google Shape;1558;p110"/>
          <p:cNvSpPr/>
          <p:nvPr/>
        </p:nvSpPr>
        <p:spPr>
          <a:xfrm>
            <a:off x="6864551" y="2772444"/>
            <a:ext cx="449163" cy="11340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59" name="Google Shape;1559;p110"/>
          <p:cNvSpPr/>
          <p:nvPr/>
        </p:nvSpPr>
        <p:spPr>
          <a:xfrm>
            <a:off x="6864551" y="2768873"/>
            <a:ext cx="453628" cy="8036"/>
          </a:xfrm>
          <a:custGeom>
            <a:avLst/>
            <a:gdLst/>
            <a:ahLst/>
            <a:cxnLst/>
            <a:rect l="l" t="t" r="r" b="b"/>
            <a:pathLst>
              <a:path w="2541" h="47" extrusionOk="0">
                <a:moveTo>
                  <a:pt x="2541" y="23"/>
                </a:moveTo>
                <a:lnTo>
                  <a:pt x="2517" y="0"/>
                </a:lnTo>
                <a:lnTo>
                  <a:pt x="0" y="0"/>
                </a:lnTo>
                <a:lnTo>
                  <a:pt x="0" y="47"/>
                </a:lnTo>
                <a:lnTo>
                  <a:pt x="2517" y="47"/>
                </a:lnTo>
                <a:lnTo>
                  <a:pt x="2494" y="23"/>
                </a:lnTo>
                <a:lnTo>
                  <a:pt x="2541" y="23"/>
                </a:lnTo>
                <a:lnTo>
                  <a:pt x="2541" y="0"/>
                </a:lnTo>
                <a:lnTo>
                  <a:pt x="2517" y="0"/>
                </a:lnTo>
                <a:lnTo>
                  <a:pt x="2541"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60" name="Google Shape;1560;p110"/>
          <p:cNvSpPr/>
          <p:nvPr/>
        </p:nvSpPr>
        <p:spPr>
          <a:xfrm>
            <a:off x="7310142" y="2772444"/>
            <a:ext cx="8037" cy="116979"/>
          </a:xfrm>
          <a:custGeom>
            <a:avLst/>
            <a:gdLst/>
            <a:ahLst/>
            <a:cxnLst/>
            <a:rect l="l" t="t" r="r" b="b"/>
            <a:pathLst>
              <a:path w="47" h="656" extrusionOk="0">
                <a:moveTo>
                  <a:pt x="23" y="656"/>
                </a:moveTo>
                <a:lnTo>
                  <a:pt x="47" y="632"/>
                </a:lnTo>
                <a:lnTo>
                  <a:pt x="47" y="0"/>
                </a:lnTo>
                <a:lnTo>
                  <a:pt x="0" y="0"/>
                </a:lnTo>
                <a:lnTo>
                  <a:pt x="0" y="632"/>
                </a:lnTo>
                <a:lnTo>
                  <a:pt x="23" y="609"/>
                </a:lnTo>
                <a:lnTo>
                  <a:pt x="23" y="656"/>
                </a:lnTo>
                <a:lnTo>
                  <a:pt x="47" y="656"/>
                </a:lnTo>
                <a:lnTo>
                  <a:pt x="47" y="632"/>
                </a:lnTo>
                <a:lnTo>
                  <a:pt x="23"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61" name="Google Shape;1561;p110"/>
          <p:cNvSpPr/>
          <p:nvPr/>
        </p:nvSpPr>
        <p:spPr>
          <a:xfrm>
            <a:off x="6860086" y="2881387"/>
            <a:ext cx="453628" cy="8036"/>
          </a:xfrm>
          <a:custGeom>
            <a:avLst/>
            <a:gdLst/>
            <a:ahLst/>
            <a:cxnLst/>
            <a:rect l="l" t="t" r="r" b="b"/>
            <a:pathLst>
              <a:path w="2541" h="47" extrusionOk="0">
                <a:moveTo>
                  <a:pt x="0" y="23"/>
                </a:moveTo>
                <a:lnTo>
                  <a:pt x="24" y="47"/>
                </a:lnTo>
                <a:lnTo>
                  <a:pt x="2541" y="47"/>
                </a:lnTo>
                <a:lnTo>
                  <a:pt x="2541" y="0"/>
                </a:lnTo>
                <a:lnTo>
                  <a:pt x="24" y="0"/>
                </a:lnTo>
                <a:lnTo>
                  <a:pt x="48" y="23"/>
                </a:lnTo>
                <a:lnTo>
                  <a:pt x="0" y="23"/>
                </a:lnTo>
                <a:lnTo>
                  <a:pt x="0" y="47"/>
                </a:lnTo>
                <a:lnTo>
                  <a:pt x="24" y="47"/>
                </a:lnTo>
                <a:lnTo>
                  <a:pt x="0"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62" name="Google Shape;1562;p110"/>
          <p:cNvSpPr/>
          <p:nvPr/>
        </p:nvSpPr>
        <p:spPr>
          <a:xfrm>
            <a:off x="6860086" y="2768872"/>
            <a:ext cx="8930" cy="116979"/>
          </a:xfrm>
          <a:custGeom>
            <a:avLst/>
            <a:gdLst/>
            <a:ahLst/>
            <a:cxnLst/>
            <a:rect l="l" t="t" r="r" b="b"/>
            <a:pathLst>
              <a:path w="48" h="655" extrusionOk="0">
                <a:moveTo>
                  <a:pt x="24" y="0"/>
                </a:moveTo>
                <a:lnTo>
                  <a:pt x="0" y="23"/>
                </a:lnTo>
                <a:lnTo>
                  <a:pt x="0" y="655"/>
                </a:lnTo>
                <a:lnTo>
                  <a:pt x="48" y="655"/>
                </a:lnTo>
                <a:lnTo>
                  <a:pt x="48" y="23"/>
                </a:lnTo>
                <a:lnTo>
                  <a:pt x="24" y="47"/>
                </a:lnTo>
                <a:lnTo>
                  <a:pt x="24" y="0"/>
                </a:lnTo>
                <a:lnTo>
                  <a:pt x="0" y="0"/>
                </a:lnTo>
                <a:lnTo>
                  <a:pt x="0" y="23"/>
                </a:lnTo>
                <a:lnTo>
                  <a:pt x="24"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63" name="Google Shape;1563;p110"/>
          <p:cNvSpPr/>
          <p:nvPr/>
        </p:nvSpPr>
        <p:spPr>
          <a:xfrm>
            <a:off x="5048252" y="2320602"/>
            <a:ext cx="452735" cy="11340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64" name="Google Shape;1564;p110"/>
          <p:cNvSpPr/>
          <p:nvPr/>
        </p:nvSpPr>
        <p:spPr>
          <a:xfrm>
            <a:off x="5048252" y="2317031"/>
            <a:ext cx="457200" cy="8036"/>
          </a:xfrm>
          <a:custGeom>
            <a:avLst/>
            <a:gdLst/>
            <a:ahLst/>
            <a:cxnLst/>
            <a:rect l="l" t="t" r="r" b="b"/>
            <a:pathLst>
              <a:path w="2561" h="46" extrusionOk="0">
                <a:moveTo>
                  <a:pt x="2561" y="22"/>
                </a:moveTo>
                <a:lnTo>
                  <a:pt x="2537" y="0"/>
                </a:lnTo>
                <a:lnTo>
                  <a:pt x="0" y="0"/>
                </a:lnTo>
                <a:lnTo>
                  <a:pt x="0" y="46"/>
                </a:lnTo>
                <a:lnTo>
                  <a:pt x="2537" y="46"/>
                </a:lnTo>
                <a:lnTo>
                  <a:pt x="2514" y="22"/>
                </a:lnTo>
                <a:lnTo>
                  <a:pt x="2561" y="22"/>
                </a:lnTo>
                <a:lnTo>
                  <a:pt x="2561" y="0"/>
                </a:lnTo>
                <a:lnTo>
                  <a:pt x="2537" y="0"/>
                </a:lnTo>
                <a:lnTo>
                  <a:pt x="2561" y="2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65" name="Google Shape;1565;p110"/>
          <p:cNvSpPr/>
          <p:nvPr/>
        </p:nvSpPr>
        <p:spPr>
          <a:xfrm>
            <a:off x="5497415" y="2320602"/>
            <a:ext cx="8037" cy="117872"/>
          </a:xfrm>
          <a:custGeom>
            <a:avLst/>
            <a:gdLst/>
            <a:ahLst/>
            <a:cxnLst/>
            <a:rect l="l" t="t" r="r" b="b"/>
            <a:pathLst>
              <a:path w="47" h="657" extrusionOk="0">
                <a:moveTo>
                  <a:pt x="23" y="657"/>
                </a:moveTo>
                <a:lnTo>
                  <a:pt x="47" y="633"/>
                </a:lnTo>
                <a:lnTo>
                  <a:pt x="47" y="0"/>
                </a:lnTo>
                <a:lnTo>
                  <a:pt x="0" y="0"/>
                </a:lnTo>
                <a:lnTo>
                  <a:pt x="0" y="633"/>
                </a:lnTo>
                <a:lnTo>
                  <a:pt x="23" y="610"/>
                </a:lnTo>
                <a:lnTo>
                  <a:pt x="23" y="657"/>
                </a:lnTo>
                <a:lnTo>
                  <a:pt x="47" y="657"/>
                </a:lnTo>
                <a:lnTo>
                  <a:pt x="47" y="633"/>
                </a:lnTo>
                <a:lnTo>
                  <a:pt x="23" y="65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66" name="Google Shape;1566;p110"/>
          <p:cNvSpPr/>
          <p:nvPr/>
        </p:nvSpPr>
        <p:spPr>
          <a:xfrm>
            <a:off x="5043787" y="2429545"/>
            <a:ext cx="457200" cy="8930"/>
          </a:xfrm>
          <a:custGeom>
            <a:avLst/>
            <a:gdLst/>
            <a:ahLst/>
            <a:cxnLst/>
            <a:rect l="l" t="t" r="r" b="b"/>
            <a:pathLst>
              <a:path w="2561" h="47" extrusionOk="0">
                <a:moveTo>
                  <a:pt x="0" y="23"/>
                </a:moveTo>
                <a:lnTo>
                  <a:pt x="24" y="47"/>
                </a:lnTo>
                <a:lnTo>
                  <a:pt x="2561" y="47"/>
                </a:lnTo>
                <a:lnTo>
                  <a:pt x="2561" y="0"/>
                </a:lnTo>
                <a:lnTo>
                  <a:pt x="24" y="0"/>
                </a:lnTo>
                <a:lnTo>
                  <a:pt x="47" y="23"/>
                </a:lnTo>
                <a:lnTo>
                  <a:pt x="0" y="23"/>
                </a:lnTo>
                <a:lnTo>
                  <a:pt x="0" y="47"/>
                </a:lnTo>
                <a:lnTo>
                  <a:pt x="24" y="47"/>
                </a:lnTo>
                <a:lnTo>
                  <a:pt x="0"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67" name="Google Shape;1567;p110"/>
          <p:cNvSpPr/>
          <p:nvPr/>
        </p:nvSpPr>
        <p:spPr>
          <a:xfrm>
            <a:off x="5043787" y="2317030"/>
            <a:ext cx="8037" cy="116979"/>
          </a:xfrm>
          <a:custGeom>
            <a:avLst/>
            <a:gdLst/>
            <a:ahLst/>
            <a:cxnLst/>
            <a:rect l="l" t="t" r="r" b="b"/>
            <a:pathLst>
              <a:path w="47" h="655" extrusionOk="0">
                <a:moveTo>
                  <a:pt x="24" y="0"/>
                </a:moveTo>
                <a:lnTo>
                  <a:pt x="0" y="22"/>
                </a:lnTo>
                <a:lnTo>
                  <a:pt x="0" y="655"/>
                </a:lnTo>
                <a:lnTo>
                  <a:pt x="47" y="655"/>
                </a:lnTo>
                <a:lnTo>
                  <a:pt x="47" y="22"/>
                </a:lnTo>
                <a:lnTo>
                  <a:pt x="24" y="46"/>
                </a:lnTo>
                <a:lnTo>
                  <a:pt x="24" y="0"/>
                </a:lnTo>
                <a:lnTo>
                  <a:pt x="0" y="0"/>
                </a:lnTo>
                <a:lnTo>
                  <a:pt x="0" y="22"/>
                </a:lnTo>
                <a:lnTo>
                  <a:pt x="24"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68" name="Google Shape;1568;p110"/>
          <p:cNvSpPr/>
          <p:nvPr/>
        </p:nvSpPr>
        <p:spPr>
          <a:xfrm>
            <a:off x="5500987" y="2320602"/>
            <a:ext cx="453628" cy="11340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69" name="Google Shape;1569;p110"/>
          <p:cNvSpPr/>
          <p:nvPr/>
        </p:nvSpPr>
        <p:spPr>
          <a:xfrm>
            <a:off x="5497415" y="2317031"/>
            <a:ext cx="457200" cy="8036"/>
          </a:xfrm>
          <a:custGeom>
            <a:avLst/>
            <a:gdLst/>
            <a:ahLst/>
            <a:cxnLst/>
            <a:rect l="l" t="t" r="r" b="b"/>
            <a:pathLst>
              <a:path w="2561" h="46" extrusionOk="0">
                <a:moveTo>
                  <a:pt x="47" y="22"/>
                </a:moveTo>
                <a:lnTo>
                  <a:pt x="23" y="46"/>
                </a:lnTo>
                <a:lnTo>
                  <a:pt x="2561" y="46"/>
                </a:lnTo>
                <a:lnTo>
                  <a:pt x="2561" y="0"/>
                </a:lnTo>
                <a:lnTo>
                  <a:pt x="23" y="0"/>
                </a:lnTo>
                <a:lnTo>
                  <a:pt x="0" y="22"/>
                </a:lnTo>
                <a:lnTo>
                  <a:pt x="23" y="0"/>
                </a:lnTo>
                <a:lnTo>
                  <a:pt x="0" y="0"/>
                </a:lnTo>
                <a:lnTo>
                  <a:pt x="0" y="22"/>
                </a:lnTo>
                <a:lnTo>
                  <a:pt x="47" y="2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70" name="Google Shape;1570;p110"/>
          <p:cNvSpPr/>
          <p:nvPr/>
        </p:nvSpPr>
        <p:spPr>
          <a:xfrm>
            <a:off x="5497415" y="2320602"/>
            <a:ext cx="8037" cy="117872"/>
          </a:xfrm>
          <a:custGeom>
            <a:avLst/>
            <a:gdLst/>
            <a:ahLst/>
            <a:cxnLst/>
            <a:rect l="l" t="t" r="r" b="b"/>
            <a:pathLst>
              <a:path w="47" h="657" extrusionOk="0">
                <a:moveTo>
                  <a:pt x="23" y="610"/>
                </a:moveTo>
                <a:lnTo>
                  <a:pt x="47" y="633"/>
                </a:lnTo>
                <a:lnTo>
                  <a:pt x="47" y="0"/>
                </a:lnTo>
                <a:lnTo>
                  <a:pt x="0" y="0"/>
                </a:lnTo>
                <a:lnTo>
                  <a:pt x="0" y="633"/>
                </a:lnTo>
                <a:lnTo>
                  <a:pt x="23" y="657"/>
                </a:lnTo>
                <a:lnTo>
                  <a:pt x="0" y="633"/>
                </a:lnTo>
                <a:lnTo>
                  <a:pt x="0" y="657"/>
                </a:lnTo>
                <a:lnTo>
                  <a:pt x="23" y="657"/>
                </a:lnTo>
                <a:lnTo>
                  <a:pt x="23" y="61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71" name="Google Shape;1571;p110"/>
          <p:cNvSpPr/>
          <p:nvPr/>
        </p:nvSpPr>
        <p:spPr>
          <a:xfrm>
            <a:off x="5500987" y="2429545"/>
            <a:ext cx="458093" cy="8930"/>
          </a:xfrm>
          <a:custGeom>
            <a:avLst/>
            <a:gdLst/>
            <a:ahLst/>
            <a:cxnLst/>
            <a:rect l="l" t="t" r="r" b="b"/>
            <a:pathLst>
              <a:path w="2562" h="47" extrusionOk="0">
                <a:moveTo>
                  <a:pt x="2515" y="23"/>
                </a:moveTo>
                <a:lnTo>
                  <a:pt x="2538" y="0"/>
                </a:lnTo>
                <a:lnTo>
                  <a:pt x="0" y="0"/>
                </a:lnTo>
                <a:lnTo>
                  <a:pt x="0" y="47"/>
                </a:lnTo>
                <a:lnTo>
                  <a:pt x="2538" y="47"/>
                </a:lnTo>
                <a:lnTo>
                  <a:pt x="2562" y="23"/>
                </a:lnTo>
                <a:lnTo>
                  <a:pt x="2538" y="47"/>
                </a:lnTo>
                <a:lnTo>
                  <a:pt x="2562" y="47"/>
                </a:lnTo>
                <a:lnTo>
                  <a:pt x="2562" y="23"/>
                </a:lnTo>
                <a:lnTo>
                  <a:pt x="2515"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72" name="Google Shape;1572;p110"/>
          <p:cNvSpPr/>
          <p:nvPr/>
        </p:nvSpPr>
        <p:spPr>
          <a:xfrm>
            <a:off x="5950151" y="2317030"/>
            <a:ext cx="8930" cy="116979"/>
          </a:xfrm>
          <a:custGeom>
            <a:avLst/>
            <a:gdLst/>
            <a:ahLst/>
            <a:cxnLst/>
            <a:rect l="l" t="t" r="r" b="b"/>
            <a:pathLst>
              <a:path w="47" h="655" extrusionOk="0">
                <a:moveTo>
                  <a:pt x="23" y="46"/>
                </a:moveTo>
                <a:lnTo>
                  <a:pt x="0" y="22"/>
                </a:lnTo>
                <a:lnTo>
                  <a:pt x="0" y="655"/>
                </a:lnTo>
                <a:lnTo>
                  <a:pt x="47" y="655"/>
                </a:lnTo>
                <a:lnTo>
                  <a:pt x="47" y="22"/>
                </a:lnTo>
                <a:lnTo>
                  <a:pt x="23" y="0"/>
                </a:lnTo>
                <a:lnTo>
                  <a:pt x="47" y="22"/>
                </a:lnTo>
                <a:lnTo>
                  <a:pt x="47" y="0"/>
                </a:lnTo>
                <a:lnTo>
                  <a:pt x="23" y="0"/>
                </a:lnTo>
                <a:lnTo>
                  <a:pt x="23" y="4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73" name="Google Shape;1573;p110"/>
          <p:cNvSpPr/>
          <p:nvPr/>
        </p:nvSpPr>
        <p:spPr>
          <a:xfrm>
            <a:off x="5954616" y="2320602"/>
            <a:ext cx="452735" cy="11340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74" name="Google Shape;1574;p110"/>
          <p:cNvSpPr/>
          <p:nvPr/>
        </p:nvSpPr>
        <p:spPr>
          <a:xfrm>
            <a:off x="5954615" y="2317031"/>
            <a:ext cx="457200" cy="8036"/>
          </a:xfrm>
          <a:custGeom>
            <a:avLst/>
            <a:gdLst/>
            <a:ahLst/>
            <a:cxnLst/>
            <a:rect l="l" t="t" r="r" b="b"/>
            <a:pathLst>
              <a:path w="2562" h="46" extrusionOk="0">
                <a:moveTo>
                  <a:pt x="2562" y="22"/>
                </a:moveTo>
                <a:lnTo>
                  <a:pt x="2538" y="0"/>
                </a:lnTo>
                <a:lnTo>
                  <a:pt x="0" y="0"/>
                </a:lnTo>
                <a:lnTo>
                  <a:pt x="0" y="46"/>
                </a:lnTo>
                <a:lnTo>
                  <a:pt x="2538" y="46"/>
                </a:lnTo>
                <a:lnTo>
                  <a:pt x="2514" y="22"/>
                </a:lnTo>
                <a:lnTo>
                  <a:pt x="2562" y="22"/>
                </a:lnTo>
                <a:lnTo>
                  <a:pt x="2562" y="0"/>
                </a:lnTo>
                <a:lnTo>
                  <a:pt x="2538" y="0"/>
                </a:lnTo>
                <a:lnTo>
                  <a:pt x="2562" y="2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75" name="Google Shape;1575;p110"/>
          <p:cNvSpPr/>
          <p:nvPr/>
        </p:nvSpPr>
        <p:spPr>
          <a:xfrm>
            <a:off x="6403780" y="2320602"/>
            <a:ext cx="8036" cy="117872"/>
          </a:xfrm>
          <a:custGeom>
            <a:avLst/>
            <a:gdLst/>
            <a:ahLst/>
            <a:cxnLst/>
            <a:rect l="l" t="t" r="r" b="b"/>
            <a:pathLst>
              <a:path w="48" h="657" extrusionOk="0">
                <a:moveTo>
                  <a:pt x="24" y="657"/>
                </a:moveTo>
                <a:lnTo>
                  <a:pt x="48" y="633"/>
                </a:lnTo>
                <a:lnTo>
                  <a:pt x="48" y="0"/>
                </a:lnTo>
                <a:lnTo>
                  <a:pt x="0" y="0"/>
                </a:lnTo>
                <a:lnTo>
                  <a:pt x="0" y="633"/>
                </a:lnTo>
                <a:lnTo>
                  <a:pt x="24" y="610"/>
                </a:lnTo>
                <a:lnTo>
                  <a:pt x="24" y="657"/>
                </a:lnTo>
                <a:lnTo>
                  <a:pt x="48" y="657"/>
                </a:lnTo>
                <a:lnTo>
                  <a:pt x="48" y="633"/>
                </a:lnTo>
                <a:lnTo>
                  <a:pt x="24" y="65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76" name="Google Shape;1576;p110"/>
          <p:cNvSpPr/>
          <p:nvPr/>
        </p:nvSpPr>
        <p:spPr>
          <a:xfrm>
            <a:off x="5950151" y="2429545"/>
            <a:ext cx="457200" cy="8930"/>
          </a:xfrm>
          <a:custGeom>
            <a:avLst/>
            <a:gdLst/>
            <a:ahLst/>
            <a:cxnLst/>
            <a:rect l="l" t="t" r="r" b="b"/>
            <a:pathLst>
              <a:path w="2561" h="47" extrusionOk="0">
                <a:moveTo>
                  <a:pt x="0" y="23"/>
                </a:moveTo>
                <a:lnTo>
                  <a:pt x="23" y="47"/>
                </a:lnTo>
                <a:lnTo>
                  <a:pt x="2561" y="47"/>
                </a:lnTo>
                <a:lnTo>
                  <a:pt x="2561" y="0"/>
                </a:lnTo>
                <a:lnTo>
                  <a:pt x="23" y="0"/>
                </a:lnTo>
                <a:lnTo>
                  <a:pt x="47" y="23"/>
                </a:lnTo>
                <a:lnTo>
                  <a:pt x="0" y="23"/>
                </a:lnTo>
                <a:lnTo>
                  <a:pt x="0" y="47"/>
                </a:lnTo>
                <a:lnTo>
                  <a:pt x="23" y="47"/>
                </a:lnTo>
                <a:lnTo>
                  <a:pt x="0"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77" name="Google Shape;1577;p110"/>
          <p:cNvSpPr/>
          <p:nvPr/>
        </p:nvSpPr>
        <p:spPr>
          <a:xfrm>
            <a:off x="5950151" y="2317030"/>
            <a:ext cx="8930" cy="116979"/>
          </a:xfrm>
          <a:custGeom>
            <a:avLst/>
            <a:gdLst/>
            <a:ahLst/>
            <a:cxnLst/>
            <a:rect l="l" t="t" r="r" b="b"/>
            <a:pathLst>
              <a:path w="47" h="655" extrusionOk="0">
                <a:moveTo>
                  <a:pt x="23" y="0"/>
                </a:moveTo>
                <a:lnTo>
                  <a:pt x="0" y="22"/>
                </a:lnTo>
                <a:lnTo>
                  <a:pt x="0" y="655"/>
                </a:lnTo>
                <a:lnTo>
                  <a:pt x="47" y="655"/>
                </a:lnTo>
                <a:lnTo>
                  <a:pt x="47" y="22"/>
                </a:lnTo>
                <a:lnTo>
                  <a:pt x="23" y="46"/>
                </a:lnTo>
                <a:lnTo>
                  <a:pt x="23" y="0"/>
                </a:lnTo>
                <a:lnTo>
                  <a:pt x="0" y="0"/>
                </a:lnTo>
                <a:lnTo>
                  <a:pt x="0" y="22"/>
                </a:lnTo>
                <a:lnTo>
                  <a:pt x="23"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78" name="Google Shape;1578;p110"/>
          <p:cNvSpPr/>
          <p:nvPr/>
        </p:nvSpPr>
        <p:spPr>
          <a:xfrm>
            <a:off x="6407351" y="2320602"/>
            <a:ext cx="453628" cy="11340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79" name="Google Shape;1579;p110"/>
          <p:cNvSpPr/>
          <p:nvPr/>
        </p:nvSpPr>
        <p:spPr>
          <a:xfrm>
            <a:off x="6403779" y="2317031"/>
            <a:ext cx="457200" cy="8036"/>
          </a:xfrm>
          <a:custGeom>
            <a:avLst/>
            <a:gdLst/>
            <a:ahLst/>
            <a:cxnLst/>
            <a:rect l="l" t="t" r="r" b="b"/>
            <a:pathLst>
              <a:path w="2562" h="46" extrusionOk="0">
                <a:moveTo>
                  <a:pt x="48" y="22"/>
                </a:moveTo>
                <a:lnTo>
                  <a:pt x="24" y="46"/>
                </a:lnTo>
                <a:lnTo>
                  <a:pt x="2562" y="46"/>
                </a:lnTo>
                <a:lnTo>
                  <a:pt x="2562" y="0"/>
                </a:lnTo>
                <a:lnTo>
                  <a:pt x="24" y="0"/>
                </a:lnTo>
                <a:lnTo>
                  <a:pt x="0" y="22"/>
                </a:lnTo>
                <a:lnTo>
                  <a:pt x="24" y="0"/>
                </a:lnTo>
                <a:lnTo>
                  <a:pt x="0" y="0"/>
                </a:lnTo>
                <a:lnTo>
                  <a:pt x="0" y="22"/>
                </a:lnTo>
                <a:lnTo>
                  <a:pt x="48" y="2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80" name="Google Shape;1580;p110"/>
          <p:cNvSpPr/>
          <p:nvPr/>
        </p:nvSpPr>
        <p:spPr>
          <a:xfrm>
            <a:off x="6403780" y="2320602"/>
            <a:ext cx="8036" cy="117872"/>
          </a:xfrm>
          <a:custGeom>
            <a:avLst/>
            <a:gdLst/>
            <a:ahLst/>
            <a:cxnLst/>
            <a:rect l="l" t="t" r="r" b="b"/>
            <a:pathLst>
              <a:path w="48" h="657" extrusionOk="0">
                <a:moveTo>
                  <a:pt x="24" y="610"/>
                </a:moveTo>
                <a:lnTo>
                  <a:pt x="48" y="633"/>
                </a:lnTo>
                <a:lnTo>
                  <a:pt x="48" y="0"/>
                </a:lnTo>
                <a:lnTo>
                  <a:pt x="0" y="0"/>
                </a:lnTo>
                <a:lnTo>
                  <a:pt x="0" y="633"/>
                </a:lnTo>
                <a:lnTo>
                  <a:pt x="24" y="657"/>
                </a:lnTo>
                <a:lnTo>
                  <a:pt x="0" y="633"/>
                </a:lnTo>
                <a:lnTo>
                  <a:pt x="0" y="657"/>
                </a:lnTo>
                <a:lnTo>
                  <a:pt x="24" y="657"/>
                </a:lnTo>
                <a:lnTo>
                  <a:pt x="24" y="61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81" name="Google Shape;1581;p110"/>
          <p:cNvSpPr/>
          <p:nvPr/>
        </p:nvSpPr>
        <p:spPr>
          <a:xfrm>
            <a:off x="6407351" y="2429545"/>
            <a:ext cx="458093" cy="8930"/>
          </a:xfrm>
          <a:custGeom>
            <a:avLst/>
            <a:gdLst/>
            <a:ahLst/>
            <a:cxnLst/>
            <a:rect l="l" t="t" r="r" b="b"/>
            <a:pathLst>
              <a:path w="2561" h="47" extrusionOk="0">
                <a:moveTo>
                  <a:pt x="2514" y="23"/>
                </a:moveTo>
                <a:lnTo>
                  <a:pt x="2538" y="0"/>
                </a:lnTo>
                <a:lnTo>
                  <a:pt x="0" y="0"/>
                </a:lnTo>
                <a:lnTo>
                  <a:pt x="0" y="47"/>
                </a:lnTo>
                <a:lnTo>
                  <a:pt x="2538" y="47"/>
                </a:lnTo>
                <a:lnTo>
                  <a:pt x="2561" y="23"/>
                </a:lnTo>
                <a:lnTo>
                  <a:pt x="2538" y="47"/>
                </a:lnTo>
                <a:lnTo>
                  <a:pt x="2561" y="47"/>
                </a:lnTo>
                <a:lnTo>
                  <a:pt x="2561" y="23"/>
                </a:lnTo>
                <a:lnTo>
                  <a:pt x="2514"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82" name="Google Shape;1582;p110"/>
          <p:cNvSpPr/>
          <p:nvPr/>
        </p:nvSpPr>
        <p:spPr>
          <a:xfrm>
            <a:off x="6856514" y="2317030"/>
            <a:ext cx="8930" cy="116979"/>
          </a:xfrm>
          <a:custGeom>
            <a:avLst/>
            <a:gdLst/>
            <a:ahLst/>
            <a:cxnLst/>
            <a:rect l="l" t="t" r="r" b="b"/>
            <a:pathLst>
              <a:path w="47" h="655" extrusionOk="0">
                <a:moveTo>
                  <a:pt x="24" y="46"/>
                </a:moveTo>
                <a:lnTo>
                  <a:pt x="0" y="22"/>
                </a:lnTo>
                <a:lnTo>
                  <a:pt x="0" y="655"/>
                </a:lnTo>
                <a:lnTo>
                  <a:pt x="47" y="655"/>
                </a:lnTo>
                <a:lnTo>
                  <a:pt x="47" y="22"/>
                </a:lnTo>
                <a:lnTo>
                  <a:pt x="24" y="0"/>
                </a:lnTo>
                <a:lnTo>
                  <a:pt x="47" y="22"/>
                </a:lnTo>
                <a:lnTo>
                  <a:pt x="47" y="0"/>
                </a:lnTo>
                <a:lnTo>
                  <a:pt x="24" y="0"/>
                </a:lnTo>
                <a:lnTo>
                  <a:pt x="24" y="4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83" name="Google Shape;1583;p110"/>
          <p:cNvSpPr/>
          <p:nvPr/>
        </p:nvSpPr>
        <p:spPr>
          <a:xfrm>
            <a:off x="6860979" y="2320602"/>
            <a:ext cx="452735" cy="11340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84" name="Google Shape;1584;p110"/>
          <p:cNvSpPr/>
          <p:nvPr/>
        </p:nvSpPr>
        <p:spPr>
          <a:xfrm>
            <a:off x="6860979" y="2317031"/>
            <a:ext cx="457200" cy="8036"/>
          </a:xfrm>
          <a:custGeom>
            <a:avLst/>
            <a:gdLst/>
            <a:ahLst/>
            <a:cxnLst/>
            <a:rect l="l" t="t" r="r" b="b"/>
            <a:pathLst>
              <a:path w="2561" h="46" extrusionOk="0">
                <a:moveTo>
                  <a:pt x="2561" y="22"/>
                </a:moveTo>
                <a:lnTo>
                  <a:pt x="2537" y="0"/>
                </a:lnTo>
                <a:lnTo>
                  <a:pt x="0" y="0"/>
                </a:lnTo>
                <a:lnTo>
                  <a:pt x="0" y="46"/>
                </a:lnTo>
                <a:lnTo>
                  <a:pt x="2537" y="46"/>
                </a:lnTo>
                <a:lnTo>
                  <a:pt x="2514" y="22"/>
                </a:lnTo>
                <a:lnTo>
                  <a:pt x="2561" y="22"/>
                </a:lnTo>
                <a:lnTo>
                  <a:pt x="2561" y="0"/>
                </a:lnTo>
                <a:lnTo>
                  <a:pt x="2537" y="0"/>
                </a:lnTo>
                <a:lnTo>
                  <a:pt x="2561" y="2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85" name="Google Shape;1585;p110"/>
          <p:cNvSpPr/>
          <p:nvPr/>
        </p:nvSpPr>
        <p:spPr>
          <a:xfrm>
            <a:off x="7310142" y="2320602"/>
            <a:ext cx="8037" cy="117872"/>
          </a:xfrm>
          <a:custGeom>
            <a:avLst/>
            <a:gdLst/>
            <a:ahLst/>
            <a:cxnLst/>
            <a:rect l="l" t="t" r="r" b="b"/>
            <a:pathLst>
              <a:path w="47" h="657" extrusionOk="0">
                <a:moveTo>
                  <a:pt x="23" y="657"/>
                </a:moveTo>
                <a:lnTo>
                  <a:pt x="47" y="633"/>
                </a:lnTo>
                <a:lnTo>
                  <a:pt x="47" y="0"/>
                </a:lnTo>
                <a:lnTo>
                  <a:pt x="0" y="0"/>
                </a:lnTo>
                <a:lnTo>
                  <a:pt x="0" y="633"/>
                </a:lnTo>
                <a:lnTo>
                  <a:pt x="23" y="610"/>
                </a:lnTo>
                <a:lnTo>
                  <a:pt x="23" y="657"/>
                </a:lnTo>
                <a:lnTo>
                  <a:pt x="47" y="657"/>
                </a:lnTo>
                <a:lnTo>
                  <a:pt x="47" y="633"/>
                </a:lnTo>
                <a:lnTo>
                  <a:pt x="23" y="65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86" name="Google Shape;1586;p110"/>
          <p:cNvSpPr/>
          <p:nvPr/>
        </p:nvSpPr>
        <p:spPr>
          <a:xfrm>
            <a:off x="6856514" y="2429545"/>
            <a:ext cx="457200" cy="8930"/>
          </a:xfrm>
          <a:custGeom>
            <a:avLst/>
            <a:gdLst/>
            <a:ahLst/>
            <a:cxnLst/>
            <a:rect l="l" t="t" r="r" b="b"/>
            <a:pathLst>
              <a:path w="2561" h="47" extrusionOk="0">
                <a:moveTo>
                  <a:pt x="0" y="23"/>
                </a:moveTo>
                <a:lnTo>
                  <a:pt x="24" y="47"/>
                </a:lnTo>
                <a:lnTo>
                  <a:pt x="2561" y="47"/>
                </a:lnTo>
                <a:lnTo>
                  <a:pt x="2561" y="0"/>
                </a:lnTo>
                <a:lnTo>
                  <a:pt x="24" y="0"/>
                </a:lnTo>
                <a:lnTo>
                  <a:pt x="47" y="23"/>
                </a:lnTo>
                <a:lnTo>
                  <a:pt x="0" y="23"/>
                </a:lnTo>
                <a:lnTo>
                  <a:pt x="0" y="47"/>
                </a:lnTo>
                <a:lnTo>
                  <a:pt x="24" y="47"/>
                </a:lnTo>
                <a:lnTo>
                  <a:pt x="0"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87" name="Google Shape;1587;p110"/>
          <p:cNvSpPr/>
          <p:nvPr/>
        </p:nvSpPr>
        <p:spPr>
          <a:xfrm>
            <a:off x="6856514" y="2317030"/>
            <a:ext cx="8930" cy="116979"/>
          </a:xfrm>
          <a:custGeom>
            <a:avLst/>
            <a:gdLst/>
            <a:ahLst/>
            <a:cxnLst/>
            <a:rect l="l" t="t" r="r" b="b"/>
            <a:pathLst>
              <a:path w="47" h="655" extrusionOk="0">
                <a:moveTo>
                  <a:pt x="24" y="0"/>
                </a:moveTo>
                <a:lnTo>
                  <a:pt x="0" y="22"/>
                </a:lnTo>
                <a:lnTo>
                  <a:pt x="0" y="655"/>
                </a:lnTo>
                <a:lnTo>
                  <a:pt x="47" y="655"/>
                </a:lnTo>
                <a:lnTo>
                  <a:pt x="47" y="22"/>
                </a:lnTo>
                <a:lnTo>
                  <a:pt x="24" y="46"/>
                </a:lnTo>
                <a:lnTo>
                  <a:pt x="24" y="0"/>
                </a:lnTo>
                <a:lnTo>
                  <a:pt x="0" y="0"/>
                </a:lnTo>
                <a:lnTo>
                  <a:pt x="0" y="22"/>
                </a:lnTo>
                <a:lnTo>
                  <a:pt x="24"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88" name="Google Shape;1588;p110"/>
          <p:cNvSpPr/>
          <p:nvPr/>
        </p:nvSpPr>
        <p:spPr>
          <a:xfrm>
            <a:off x="5048253" y="2434009"/>
            <a:ext cx="1816298" cy="112514"/>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89" name="Google Shape;1589;p110"/>
          <p:cNvSpPr/>
          <p:nvPr/>
        </p:nvSpPr>
        <p:spPr>
          <a:xfrm>
            <a:off x="5048252" y="2542951"/>
            <a:ext cx="1820763" cy="8037"/>
          </a:xfrm>
          <a:custGeom>
            <a:avLst/>
            <a:gdLst/>
            <a:ahLst/>
            <a:cxnLst/>
            <a:rect l="l" t="t" r="r" b="b"/>
            <a:pathLst>
              <a:path w="10195" h="47" extrusionOk="0">
                <a:moveTo>
                  <a:pt x="10147" y="24"/>
                </a:moveTo>
                <a:lnTo>
                  <a:pt x="10171" y="0"/>
                </a:lnTo>
                <a:lnTo>
                  <a:pt x="0" y="0"/>
                </a:lnTo>
                <a:lnTo>
                  <a:pt x="0" y="47"/>
                </a:lnTo>
                <a:lnTo>
                  <a:pt x="10171" y="47"/>
                </a:lnTo>
                <a:lnTo>
                  <a:pt x="10195" y="24"/>
                </a:lnTo>
                <a:lnTo>
                  <a:pt x="10171" y="47"/>
                </a:lnTo>
                <a:lnTo>
                  <a:pt x="10195" y="47"/>
                </a:lnTo>
                <a:lnTo>
                  <a:pt x="10195" y="24"/>
                </a:lnTo>
                <a:lnTo>
                  <a:pt x="10147"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90" name="Google Shape;1590;p110"/>
          <p:cNvSpPr/>
          <p:nvPr/>
        </p:nvSpPr>
        <p:spPr>
          <a:xfrm>
            <a:off x="6860086" y="2429544"/>
            <a:ext cx="8930" cy="116979"/>
          </a:xfrm>
          <a:custGeom>
            <a:avLst/>
            <a:gdLst/>
            <a:ahLst/>
            <a:cxnLst/>
            <a:rect l="l" t="t" r="r" b="b"/>
            <a:pathLst>
              <a:path w="48" h="656" extrusionOk="0">
                <a:moveTo>
                  <a:pt x="24" y="47"/>
                </a:moveTo>
                <a:lnTo>
                  <a:pt x="0" y="23"/>
                </a:lnTo>
                <a:lnTo>
                  <a:pt x="0" y="656"/>
                </a:lnTo>
                <a:lnTo>
                  <a:pt x="48" y="656"/>
                </a:lnTo>
                <a:lnTo>
                  <a:pt x="48" y="23"/>
                </a:lnTo>
                <a:lnTo>
                  <a:pt x="24" y="0"/>
                </a:lnTo>
                <a:lnTo>
                  <a:pt x="48" y="23"/>
                </a:lnTo>
                <a:lnTo>
                  <a:pt x="48" y="0"/>
                </a:lnTo>
                <a:lnTo>
                  <a:pt x="24" y="0"/>
                </a:lnTo>
                <a:lnTo>
                  <a:pt x="24" y="4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91" name="Google Shape;1591;p110"/>
          <p:cNvSpPr/>
          <p:nvPr/>
        </p:nvSpPr>
        <p:spPr>
          <a:xfrm>
            <a:off x="5043788" y="2429545"/>
            <a:ext cx="1820764" cy="8930"/>
          </a:xfrm>
          <a:custGeom>
            <a:avLst/>
            <a:gdLst/>
            <a:ahLst/>
            <a:cxnLst/>
            <a:rect l="l" t="t" r="r" b="b"/>
            <a:pathLst>
              <a:path w="10195" h="47" extrusionOk="0">
                <a:moveTo>
                  <a:pt x="47" y="23"/>
                </a:moveTo>
                <a:lnTo>
                  <a:pt x="24" y="47"/>
                </a:lnTo>
                <a:lnTo>
                  <a:pt x="10195" y="47"/>
                </a:lnTo>
                <a:lnTo>
                  <a:pt x="10195" y="0"/>
                </a:lnTo>
                <a:lnTo>
                  <a:pt x="24" y="0"/>
                </a:lnTo>
                <a:lnTo>
                  <a:pt x="0" y="23"/>
                </a:lnTo>
                <a:lnTo>
                  <a:pt x="24" y="0"/>
                </a:lnTo>
                <a:lnTo>
                  <a:pt x="0" y="0"/>
                </a:lnTo>
                <a:lnTo>
                  <a:pt x="0" y="23"/>
                </a:lnTo>
                <a:lnTo>
                  <a:pt x="47"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92" name="Google Shape;1592;p110"/>
          <p:cNvSpPr/>
          <p:nvPr/>
        </p:nvSpPr>
        <p:spPr>
          <a:xfrm>
            <a:off x="5043787" y="2434010"/>
            <a:ext cx="8037" cy="116979"/>
          </a:xfrm>
          <a:custGeom>
            <a:avLst/>
            <a:gdLst/>
            <a:ahLst/>
            <a:cxnLst/>
            <a:rect l="l" t="t" r="r" b="b"/>
            <a:pathLst>
              <a:path w="47" h="656" extrusionOk="0">
                <a:moveTo>
                  <a:pt x="24" y="609"/>
                </a:moveTo>
                <a:lnTo>
                  <a:pt x="47" y="633"/>
                </a:lnTo>
                <a:lnTo>
                  <a:pt x="47" y="0"/>
                </a:lnTo>
                <a:lnTo>
                  <a:pt x="0" y="0"/>
                </a:lnTo>
                <a:lnTo>
                  <a:pt x="0" y="633"/>
                </a:lnTo>
                <a:lnTo>
                  <a:pt x="24" y="656"/>
                </a:lnTo>
                <a:lnTo>
                  <a:pt x="0" y="633"/>
                </a:lnTo>
                <a:lnTo>
                  <a:pt x="0" y="656"/>
                </a:lnTo>
                <a:lnTo>
                  <a:pt x="24" y="656"/>
                </a:lnTo>
                <a:lnTo>
                  <a:pt x="24" y="60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93" name="Google Shape;1593;p110"/>
          <p:cNvSpPr/>
          <p:nvPr/>
        </p:nvSpPr>
        <p:spPr>
          <a:xfrm>
            <a:off x="6864551" y="2434009"/>
            <a:ext cx="220563" cy="112514"/>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94" name="Google Shape;1594;p110"/>
          <p:cNvSpPr/>
          <p:nvPr/>
        </p:nvSpPr>
        <p:spPr>
          <a:xfrm>
            <a:off x="6864551" y="2542951"/>
            <a:ext cx="224135" cy="8037"/>
          </a:xfrm>
          <a:custGeom>
            <a:avLst/>
            <a:gdLst/>
            <a:ahLst/>
            <a:cxnLst/>
            <a:rect l="l" t="t" r="r" b="b"/>
            <a:pathLst>
              <a:path w="1255" h="47" extrusionOk="0">
                <a:moveTo>
                  <a:pt x="1209" y="24"/>
                </a:moveTo>
                <a:lnTo>
                  <a:pt x="1233" y="0"/>
                </a:lnTo>
                <a:lnTo>
                  <a:pt x="0" y="0"/>
                </a:lnTo>
                <a:lnTo>
                  <a:pt x="0" y="47"/>
                </a:lnTo>
                <a:lnTo>
                  <a:pt x="1233" y="47"/>
                </a:lnTo>
                <a:lnTo>
                  <a:pt x="1255" y="24"/>
                </a:lnTo>
                <a:lnTo>
                  <a:pt x="1233" y="47"/>
                </a:lnTo>
                <a:lnTo>
                  <a:pt x="1255" y="47"/>
                </a:lnTo>
                <a:lnTo>
                  <a:pt x="1255" y="24"/>
                </a:lnTo>
                <a:lnTo>
                  <a:pt x="1209"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95" name="Google Shape;1595;p110"/>
          <p:cNvSpPr/>
          <p:nvPr/>
        </p:nvSpPr>
        <p:spPr>
          <a:xfrm>
            <a:off x="7080650" y="2429544"/>
            <a:ext cx="8036" cy="116979"/>
          </a:xfrm>
          <a:custGeom>
            <a:avLst/>
            <a:gdLst/>
            <a:ahLst/>
            <a:cxnLst/>
            <a:rect l="l" t="t" r="r" b="b"/>
            <a:pathLst>
              <a:path w="46" h="656" extrusionOk="0">
                <a:moveTo>
                  <a:pt x="24" y="47"/>
                </a:moveTo>
                <a:lnTo>
                  <a:pt x="0" y="23"/>
                </a:lnTo>
                <a:lnTo>
                  <a:pt x="0" y="656"/>
                </a:lnTo>
                <a:lnTo>
                  <a:pt x="46" y="656"/>
                </a:lnTo>
                <a:lnTo>
                  <a:pt x="46" y="23"/>
                </a:lnTo>
                <a:lnTo>
                  <a:pt x="24" y="0"/>
                </a:lnTo>
                <a:lnTo>
                  <a:pt x="46" y="23"/>
                </a:lnTo>
                <a:lnTo>
                  <a:pt x="46" y="0"/>
                </a:lnTo>
                <a:lnTo>
                  <a:pt x="24" y="0"/>
                </a:lnTo>
                <a:lnTo>
                  <a:pt x="24" y="4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96" name="Google Shape;1596;p110"/>
          <p:cNvSpPr/>
          <p:nvPr/>
        </p:nvSpPr>
        <p:spPr>
          <a:xfrm>
            <a:off x="6860086" y="2429545"/>
            <a:ext cx="225028" cy="8930"/>
          </a:xfrm>
          <a:custGeom>
            <a:avLst/>
            <a:gdLst/>
            <a:ahLst/>
            <a:cxnLst/>
            <a:rect l="l" t="t" r="r" b="b"/>
            <a:pathLst>
              <a:path w="1257" h="47" extrusionOk="0">
                <a:moveTo>
                  <a:pt x="48" y="23"/>
                </a:moveTo>
                <a:lnTo>
                  <a:pt x="24" y="47"/>
                </a:lnTo>
                <a:lnTo>
                  <a:pt x="1257" y="47"/>
                </a:lnTo>
                <a:lnTo>
                  <a:pt x="1257" y="0"/>
                </a:lnTo>
                <a:lnTo>
                  <a:pt x="24" y="0"/>
                </a:lnTo>
                <a:lnTo>
                  <a:pt x="0" y="23"/>
                </a:lnTo>
                <a:lnTo>
                  <a:pt x="24" y="0"/>
                </a:lnTo>
                <a:lnTo>
                  <a:pt x="0" y="0"/>
                </a:lnTo>
                <a:lnTo>
                  <a:pt x="0" y="23"/>
                </a:lnTo>
                <a:lnTo>
                  <a:pt x="48"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97" name="Google Shape;1597;p110"/>
          <p:cNvSpPr/>
          <p:nvPr/>
        </p:nvSpPr>
        <p:spPr>
          <a:xfrm>
            <a:off x="6860086" y="2434010"/>
            <a:ext cx="8930" cy="116979"/>
          </a:xfrm>
          <a:custGeom>
            <a:avLst/>
            <a:gdLst/>
            <a:ahLst/>
            <a:cxnLst/>
            <a:rect l="l" t="t" r="r" b="b"/>
            <a:pathLst>
              <a:path w="48" h="656" extrusionOk="0">
                <a:moveTo>
                  <a:pt x="24" y="609"/>
                </a:moveTo>
                <a:lnTo>
                  <a:pt x="48" y="633"/>
                </a:lnTo>
                <a:lnTo>
                  <a:pt x="48" y="0"/>
                </a:lnTo>
                <a:lnTo>
                  <a:pt x="0" y="0"/>
                </a:lnTo>
                <a:lnTo>
                  <a:pt x="0" y="633"/>
                </a:lnTo>
                <a:lnTo>
                  <a:pt x="24" y="656"/>
                </a:lnTo>
                <a:lnTo>
                  <a:pt x="0" y="633"/>
                </a:lnTo>
                <a:lnTo>
                  <a:pt x="0" y="656"/>
                </a:lnTo>
                <a:lnTo>
                  <a:pt x="24" y="656"/>
                </a:lnTo>
                <a:lnTo>
                  <a:pt x="24" y="60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598" name="Google Shape;1598;p110"/>
          <p:cNvSpPr/>
          <p:nvPr/>
        </p:nvSpPr>
        <p:spPr>
          <a:xfrm>
            <a:off x="7085114" y="2434009"/>
            <a:ext cx="228600" cy="112514"/>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599" name="Google Shape;1599;p110"/>
          <p:cNvSpPr/>
          <p:nvPr/>
        </p:nvSpPr>
        <p:spPr>
          <a:xfrm>
            <a:off x="7080650" y="2542951"/>
            <a:ext cx="233065" cy="8037"/>
          </a:xfrm>
          <a:custGeom>
            <a:avLst/>
            <a:gdLst/>
            <a:ahLst/>
            <a:cxnLst/>
            <a:rect l="l" t="t" r="r" b="b"/>
            <a:pathLst>
              <a:path w="1308" h="47" extrusionOk="0">
                <a:moveTo>
                  <a:pt x="0" y="24"/>
                </a:moveTo>
                <a:lnTo>
                  <a:pt x="24" y="47"/>
                </a:lnTo>
                <a:lnTo>
                  <a:pt x="1308" y="47"/>
                </a:lnTo>
                <a:lnTo>
                  <a:pt x="1308" y="0"/>
                </a:lnTo>
                <a:lnTo>
                  <a:pt x="24" y="0"/>
                </a:lnTo>
                <a:lnTo>
                  <a:pt x="46" y="24"/>
                </a:lnTo>
                <a:lnTo>
                  <a:pt x="0" y="24"/>
                </a:lnTo>
                <a:lnTo>
                  <a:pt x="0" y="47"/>
                </a:lnTo>
                <a:lnTo>
                  <a:pt x="24" y="47"/>
                </a:lnTo>
                <a:lnTo>
                  <a:pt x="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00" name="Google Shape;1600;p110"/>
          <p:cNvSpPr/>
          <p:nvPr/>
        </p:nvSpPr>
        <p:spPr>
          <a:xfrm>
            <a:off x="7080650" y="2429544"/>
            <a:ext cx="8036" cy="116979"/>
          </a:xfrm>
          <a:custGeom>
            <a:avLst/>
            <a:gdLst/>
            <a:ahLst/>
            <a:cxnLst/>
            <a:rect l="l" t="t" r="r" b="b"/>
            <a:pathLst>
              <a:path w="46" h="656" extrusionOk="0">
                <a:moveTo>
                  <a:pt x="24" y="0"/>
                </a:moveTo>
                <a:lnTo>
                  <a:pt x="0" y="23"/>
                </a:lnTo>
                <a:lnTo>
                  <a:pt x="0" y="656"/>
                </a:lnTo>
                <a:lnTo>
                  <a:pt x="46" y="656"/>
                </a:lnTo>
                <a:lnTo>
                  <a:pt x="46" y="23"/>
                </a:lnTo>
                <a:lnTo>
                  <a:pt x="24" y="47"/>
                </a:lnTo>
                <a:lnTo>
                  <a:pt x="24" y="0"/>
                </a:lnTo>
                <a:lnTo>
                  <a:pt x="0" y="0"/>
                </a:lnTo>
                <a:lnTo>
                  <a:pt x="0" y="23"/>
                </a:lnTo>
                <a:lnTo>
                  <a:pt x="24"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01" name="Google Shape;1601;p110"/>
          <p:cNvSpPr/>
          <p:nvPr/>
        </p:nvSpPr>
        <p:spPr>
          <a:xfrm>
            <a:off x="7085114" y="2429545"/>
            <a:ext cx="233065" cy="8930"/>
          </a:xfrm>
          <a:custGeom>
            <a:avLst/>
            <a:gdLst/>
            <a:ahLst/>
            <a:cxnLst/>
            <a:rect l="l" t="t" r="r" b="b"/>
            <a:pathLst>
              <a:path w="1308" h="47" extrusionOk="0">
                <a:moveTo>
                  <a:pt x="1308" y="23"/>
                </a:moveTo>
                <a:lnTo>
                  <a:pt x="1284" y="0"/>
                </a:lnTo>
                <a:lnTo>
                  <a:pt x="0" y="0"/>
                </a:lnTo>
                <a:lnTo>
                  <a:pt x="0" y="47"/>
                </a:lnTo>
                <a:lnTo>
                  <a:pt x="1284" y="47"/>
                </a:lnTo>
                <a:lnTo>
                  <a:pt x="1261" y="23"/>
                </a:lnTo>
                <a:lnTo>
                  <a:pt x="1308" y="23"/>
                </a:lnTo>
                <a:lnTo>
                  <a:pt x="1308" y="0"/>
                </a:lnTo>
                <a:lnTo>
                  <a:pt x="1284" y="0"/>
                </a:lnTo>
                <a:lnTo>
                  <a:pt x="1308"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02" name="Google Shape;1602;p110"/>
          <p:cNvSpPr/>
          <p:nvPr/>
        </p:nvSpPr>
        <p:spPr>
          <a:xfrm>
            <a:off x="7310142" y="2434010"/>
            <a:ext cx="8037" cy="116979"/>
          </a:xfrm>
          <a:custGeom>
            <a:avLst/>
            <a:gdLst/>
            <a:ahLst/>
            <a:cxnLst/>
            <a:rect l="l" t="t" r="r" b="b"/>
            <a:pathLst>
              <a:path w="47" h="656" extrusionOk="0">
                <a:moveTo>
                  <a:pt x="23" y="656"/>
                </a:moveTo>
                <a:lnTo>
                  <a:pt x="47" y="633"/>
                </a:lnTo>
                <a:lnTo>
                  <a:pt x="47" y="0"/>
                </a:lnTo>
                <a:lnTo>
                  <a:pt x="0" y="0"/>
                </a:lnTo>
                <a:lnTo>
                  <a:pt x="0" y="633"/>
                </a:lnTo>
                <a:lnTo>
                  <a:pt x="23" y="609"/>
                </a:lnTo>
                <a:lnTo>
                  <a:pt x="23" y="656"/>
                </a:lnTo>
                <a:lnTo>
                  <a:pt x="47" y="656"/>
                </a:lnTo>
                <a:lnTo>
                  <a:pt x="47" y="633"/>
                </a:lnTo>
                <a:lnTo>
                  <a:pt x="23"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03" name="Google Shape;1603;p110"/>
          <p:cNvSpPr/>
          <p:nvPr/>
        </p:nvSpPr>
        <p:spPr>
          <a:xfrm>
            <a:off x="5048252" y="2208089"/>
            <a:ext cx="452735" cy="112514"/>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604" name="Google Shape;1604;p110"/>
          <p:cNvSpPr/>
          <p:nvPr/>
        </p:nvSpPr>
        <p:spPr>
          <a:xfrm>
            <a:off x="5048252" y="2317031"/>
            <a:ext cx="457200" cy="8036"/>
          </a:xfrm>
          <a:custGeom>
            <a:avLst/>
            <a:gdLst/>
            <a:ahLst/>
            <a:cxnLst/>
            <a:rect l="l" t="t" r="r" b="b"/>
            <a:pathLst>
              <a:path w="2561" h="46" extrusionOk="0">
                <a:moveTo>
                  <a:pt x="2514" y="22"/>
                </a:moveTo>
                <a:lnTo>
                  <a:pt x="2537" y="0"/>
                </a:lnTo>
                <a:lnTo>
                  <a:pt x="0" y="0"/>
                </a:lnTo>
                <a:lnTo>
                  <a:pt x="0" y="46"/>
                </a:lnTo>
                <a:lnTo>
                  <a:pt x="2537" y="46"/>
                </a:lnTo>
                <a:lnTo>
                  <a:pt x="2561" y="22"/>
                </a:lnTo>
                <a:lnTo>
                  <a:pt x="2537" y="46"/>
                </a:lnTo>
                <a:lnTo>
                  <a:pt x="2561" y="46"/>
                </a:lnTo>
                <a:lnTo>
                  <a:pt x="2561" y="22"/>
                </a:lnTo>
                <a:lnTo>
                  <a:pt x="2514" y="2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05" name="Google Shape;1605;p110"/>
          <p:cNvSpPr/>
          <p:nvPr/>
        </p:nvSpPr>
        <p:spPr>
          <a:xfrm>
            <a:off x="5497415" y="2203624"/>
            <a:ext cx="8037" cy="116979"/>
          </a:xfrm>
          <a:custGeom>
            <a:avLst/>
            <a:gdLst/>
            <a:ahLst/>
            <a:cxnLst/>
            <a:rect l="l" t="t" r="r" b="b"/>
            <a:pathLst>
              <a:path w="47" h="656" extrusionOk="0">
                <a:moveTo>
                  <a:pt x="23" y="48"/>
                </a:moveTo>
                <a:lnTo>
                  <a:pt x="0" y="24"/>
                </a:lnTo>
                <a:lnTo>
                  <a:pt x="0" y="656"/>
                </a:lnTo>
                <a:lnTo>
                  <a:pt x="47" y="656"/>
                </a:lnTo>
                <a:lnTo>
                  <a:pt x="47" y="24"/>
                </a:lnTo>
                <a:lnTo>
                  <a:pt x="23" y="0"/>
                </a:lnTo>
                <a:lnTo>
                  <a:pt x="47" y="24"/>
                </a:lnTo>
                <a:lnTo>
                  <a:pt x="47" y="0"/>
                </a:lnTo>
                <a:lnTo>
                  <a:pt x="23" y="0"/>
                </a:lnTo>
                <a:lnTo>
                  <a:pt x="23" y="4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06" name="Google Shape;1606;p110"/>
          <p:cNvSpPr/>
          <p:nvPr/>
        </p:nvSpPr>
        <p:spPr>
          <a:xfrm>
            <a:off x="5043787" y="2203623"/>
            <a:ext cx="457200" cy="8930"/>
          </a:xfrm>
          <a:custGeom>
            <a:avLst/>
            <a:gdLst/>
            <a:ahLst/>
            <a:cxnLst/>
            <a:rect l="l" t="t" r="r" b="b"/>
            <a:pathLst>
              <a:path w="2561" h="48" extrusionOk="0">
                <a:moveTo>
                  <a:pt x="47" y="24"/>
                </a:moveTo>
                <a:lnTo>
                  <a:pt x="24" y="48"/>
                </a:lnTo>
                <a:lnTo>
                  <a:pt x="2561" y="48"/>
                </a:lnTo>
                <a:lnTo>
                  <a:pt x="2561" y="0"/>
                </a:lnTo>
                <a:lnTo>
                  <a:pt x="24" y="0"/>
                </a:lnTo>
                <a:lnTo>
                  <a:pt x="0" y="24"/>
                </a:lnTo>
                <a:lnTo>
                  <a:pt x="24" y="0"/>
                </a:lnTo>
                <a:lnTo>
                  <a:pt x="0" y="0"/>
                </a:lnTo>
                <a:lnTo>
                  <a:pt x="0" y="24"/>
                </a:lnTo>
                <a:lnTo>
                  <a:pt x="47"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07" name="Google Shape;1607;p110"/>
          <p:cNvSpPr/>
          <p:nvPr/>
        </p:nvSpPr>
        <p:spPr>
          <a:xfrm>
            <a:off x="5043787" y="2208088"/>
            <a:ext cx="8037" cy="116979"/>
          </a:xfrm>
          <a:custGeom>
            <a:avLst/>
            <a:gdLst/>
            <a:ahLst/>
            <a:cxnLst/>
            <a:rect l="l" t="t" r="r" b="b"/>
            <a:pathLst>
              <a:path w="47" h="656" extrusionOk="0">
                <a:moveTo>
                  <a:pt x="24" y="610"/>
                </a:moveTo>
                <a:lnTo>
                  <a:pt x="47" y="632"/>
                </a:lnTo>
                <a:lnTo>
                  <a:pt x="47" y="0"/>
                </a:lnTo>
                <a:lnTo>
                  <a:pt x="0" y="0"/>
                </a:lnTo>
                <a:lnTo>
                  <a:pt x="0" y="632"/>
                </a:lnTo>
                <a:lnTo>
                  <a:pt x="24" y="656"/>
                </a:lnTo>
                <a:lnTo>
                  <a:pt x="0" y="632"/>
                </a:lnTo>
                <a:lnTo>
                  <a:pt x="0" y="656"/>
                </a:lnTo>
                <a:lnTo>
                  <a:pt x="24" y="656"/>
                </a:lnTo>
                <a:lnTo>
                  <a:pt x="24" y="61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08" name="Google Shape;1608;p110"/>
          <p:cNvSpPr/>
          <p:nvPr/>
        </p:nvSpPr>
        <p:spPr>
          <a:xfrm>
            <a:off x="5500987" y="2208089"/>
            <a:ext cx="453628" cy="112514"/>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609" name="Google Shape;1609;p110"/>
          <p:cNvSpPr/>
          <p:nvPr/>
        </p:nvSpPr>
        <p:spPr>
          <a:xfrm>
            <a:off x="5497415" y="2317031"/>
            <a:ext cx="457200" cy="8036"/>
          </a:xfrm>
          <a:custGeom>
            <a:avLst/>
            <a:gdLst/>
            <a:ahLst/>
            <a:cxnLst/>
            <a:rect l="l" t="t" r="r" b="b"/>
            <a:pathLst>
              <a:path w="2561" h="46" extrusionOk="0">
                <a:moveTo>
                  <a:pt x="0" y="22"/>
                </a:moveTo>
                <a:lnTo>
                  <a:pt x="23" y="46"/>
                </a:lnTo>
                <a:lnTo>
                  <a:pt x="2561" y="46"/>
                </a:lnTo>
                <a:lnTo>
                  <a:pt x="2561" y="0"/>
                </a:lnTo>
                <a:lnTo>
                  <a:pt x="23" y="0"/>
                </a:lnTo>
                <a:lnTo>
                  <a:pt x="47" y="22"/>
                </a:lnTo>
                <a:lnTo>
                  <a:pt x="0" y="22"/>
                </a:lnTo>
                <a:lnTo>
                  <a:pt x="0" y="46"/>
                </a:lnTo>
                <a:lnTo>
                  <a:pt x="23" y="46"/>
                </a:lnTo>
                <a:lnTo>
                  <a:pt x="0" y="2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10" name="Google Shape;1610;p110"/>
          <p:cNvSpPr/>
          <p:nvPr/>
        </p:nvSpPr>
        <p:spPr>
          <a:xfrm>
            <a:off x="5497415" y="2203624"/>
            <a:ext cx="8037" cy="116979"/>
          </a:xfrm>
          <a:custGeom>
            <a:avLst/>
            <a:gdLst/>
            <a:ahLst/>
            <a:cxnLst/>
            <a:rect l="l" t="t" r="r" b="b"/>
            <a:pathLst>
              <a:path w="47" h="656" extrusionOk="0">
                <a:moveTo>
                  <a:pt x="23" y="0"/>
                </a:moveTo>
                <a:lnTo>
                  <a:pt x="0" y="24"/>
                </a:lnTo>
                <a:lnTo>
                  <a:pt x="0" y="656"/>
                </a:lnTo>
                <a:lnTo>
                  <a:pt x="47" y="656"/>
                </a:lnTo>
                <a:lnTo>
                  <a:pt x="47" y="24"/>
                </a:lnTo>
                <a:lnTo>
                  <a:pt x="23" y="48"/>
                </a:lnTo>
                <a:lnTo>
                  <a:pt x="23" y="0"/>
                </a:lnTo>
                <a:lnTo>
                  <a:pt x="0" y="0"/>
                </a:lnTo>
                <a:lnTo>
                  <a:pt x="0" y="24"/>
                </a:lnTo>
                <a:lnTo>
                  <a:pt x="23"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11" name="Google Shape;1611;p110"/>
          <p:cNvSpPr/>
          <p:nvPr/>
        </p:nvSpPr>
        <p:spPr>
          <a:xfrm>
            <a:off x="5500987" y="2203623"/>
            <a:ext cx="458093" cy="8930"/>
          </a:xfrm>
          <a:custGeom>
            <a:avLst/>
            <a:gdLst/>
            <a:ahLst/>
            <a:cxnLst/>
            <a:rect l="l" t="t" r="r" b="b"/>
            <a:pathLst>
              <a:path w="2562" h="48" extrusionOk="0">
                <a:moveTo>
                  <a:pt x="2562" y="24"/>
                </a:moveTo>
                <a:lnTo>
                  <a:pt x="2538" y="0"/>
                </a:lnTo>
                <a:lnTo>
                  <a:pt x="0" y="0"/>
                </a:lnTo>
                <a:lnTo>
                  <a:pt x="0" y="48"/>
                </a:lnTo>
                <a:lnTo>
                  <a:pt x="2538" y="48"/>
                </a:lnTo>
                <a:lnTo>
                  <a:pt x="2515" y="24"/>
                </a:lnTo>
                <a:lnTo>
                  <a:pt x="2562" y="24"/>
                </a:lnTo>
                <a:lnTo>
                  <a:pt x="2562" y="0"/>
                </a:lnTo>
                <a:lnTo>
                  <a:pt x="2538" y="0"/>
                </a:lnTo>
                <a:lnTo>
                  <a:pt x="2562"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12" name="Google Shape;1612;p110"/>
          <p:cNvSpPr/>
          <p:nvPr/>
        </p:nvSpPr>
        <p:spPr>
          <a:xfrm>
            <a:off x="5950151" y="2208088"/>
            <a:ext cx="8930" cy="116979"/>
          </a:xfrm>
          <a:custGeom>
            <a:avLst/>
            <a:gdLst/>
            <a:ahLst/>
            <a:cxnLst/>
            <a:rect l="l" t="t" r="r" b="b"/>
            <a:pathLst>
              <a:path w="47" h="656" extrusionOk="0">
                <a:moveTo>
                  <a:pt x="23" y="656"/>
                </a:moveTo>
                <a:lnTo>
                  <a:pt x="47" y="632"/>
                </a:lnTo>
                <a:lnTo>
                  <a:pt x="47" y="0"/>
                </a:lnTo>
                <a:lnTo>
                  <a:pt x="0" y="0"/>
                </a:lnTo>
                <a:lnTo>
                  <a:pt x="0" y="632"/>
                </a:lnTo>
                <a:lnTo>
                  <a:pt x="23" y="610"/>
                </a:lnTo>
                <a:lnTo>
                  <a:pt x="23" y="656"/>
                </a:lnTo>
                <a:lnTo>
                  <a:pt x="47" y="656"/>
                </a:lnTo>
                <a:lnTo>
                  <a:pt x="47" y="632"/>
                </a:lnTo>
                <a:lnTo>
                  <a:pt x="23"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13" name="Google Shape;1613;p110"/>
          <p:cNvSpPr/>
          <p:nvPr/>
        </p:nvSpPr>
        <p:spPr>
          <a:xfrm>
            <a:off x="5954616" y="2208089"/>
            <a:ext cx="452735" cy="112514"/>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614" name="Google Shape;1614;p110"/>
          <p:cNvSpPr/>
          <p:nvPr/>
        </p:nvSpPr>
        <p:spPr>
          <a:xfrm>
            <a:off x="5954615" y="2317031"/>
            <a:ext cx="457200" cy="8036"/>
          </a:xfrm>
          <a:custGeom>
            <a:avLst/>
            <a:gdLst/>
            <a:ahLst/>
            <a:cxnLst/>
            <a:rect l="l" t="t" r="r" b="b"/>
            <a:pathLst>
              <a:path w="2562" h="46" extrusionOk="0">
                <a:moveTo>
                  <a:pt x="2514" y="22"/>
                </a:moveTo>
                <a:lnTo>
                  <a:pt x="2538" y="0"/>
                </a:lnTo>
                <a:lnTo>
                  <a:pt x="0" y="0"/>
                </a:lnTo>
                <a:lnTo>
                  <a:pt x="0" y="46"/>
                </a:lnTo>
                <a:lnTo>
                  <a:pt x="2538" y="46"/>
                </a:lnTo>
                <a:lnTo>
                  <a:pt x="2562" y="22"/>
                </a:lnTo>
                <a:lnTo>
                  <a:pt x="2538" y="46"/>
                </a:lnTo>
                <a:lnTo>
                  <a:pt x="2562" y="46"/>
                </a:lnTo>
                <a:lnTo>
                  <a:pt x="2562" y="22"/>
                </a:lnTo>
                <a:lnTo>
                  <a:pt x="2514" y="2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15" name="Google Shape;1615;p110"/>
          <p:cNvSpPr/>
          <p:nvPr/>
        </p:nvSpPr>
        <p:spPr>
          <a:xfrm>
            <a:off x="6403780" y="2203624"/>
            <a:ext cx="8036" cy="116979"/>
          </a:xfrm>
          <a:custGeom>
            <a:avLst/>
            <a:gdLst/>
            <a:ahLst/>
            <a:cxnLst/>
            <a:rect l="l" t="t" r="r" b="b"/>
            <a:pathLst>
              <a:path w="48" h="656" extrusionOk="0">
                <a:moveTo>
                  <a:pt x="24" y="48"/>
                </a:moveTo>
                <a:lnTo>
                  <a:pt x="0" y="24"/>
                </a:lnTo>
                <a:lnTo>
                  <a:pt x="0" y="656"/>
                </a:lnTo>
                <a:lnTo>
                  <a:pt x="48" y="656"/>
                </a:lnTo>
                <a:lnTo>
                  <a:pt x="48" y="24"/>
                </a:lnTo>
                <a:lnTo>
                  <a:pt x="24" y="0"/>
                </a:lnTo>
                <a:lnTo>
                  <a:pt x="48" y="24"/>
                </a:lnTo>
                <a:lnTo>
                  <a:pt x="48" y="0"/>
                </a:lnTo>
                <a:lnTo>
                  <a:pt x="24" y="0"/>
                </a:lnTo>
                <a:lnTo>
                  <a:pt x="24" y="4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16" name="Google Shape;1616;p110"/>
          <p:cNvSpPr/>
          <p:nvPr/>
        </p:nvSpPr>
        <p:spPr>
          <a:xfrm>
            <a:off x="5950151" y="2203623"/>
            <a:ext cx="457200" cy="8930"/>
          </a:xfrm>
          <a:custGeom>
            <a:avLst/>
            <a:gdLst/>
            <a:ahLst/>
            <a:cxnLst/>
            <a:rect l="l" t="t" r="r" b="b"/>
            <a:pathLst>
              <a:path w="2561" h="48" extrusionOk="0">
                <a:moveTo>
                  <a:pt x="47" y="24"/>
                </a:moveTo>
                <a:lnTo>
                  <a:pt x="23" y="48"/>
                </a:lnTo>
                <a:lnTo>
                  <a:pt x="2561" y="48"/>
                </a:lnTo>
                <a:lnTo>
                  <a:pt x="2561" y="0"/>
                </a:lnTo>
                <a:lnTo>
                  <a:pt x="23" y="0"/>
                </a:lnTo>
                <a:lnTo>
                  <a:pt x="0" y="24"/>
                </a:lnTo>
                <a:lnTo>
                  <a:pt x="23" y="0"/>
                </a:lnTo>
                <a:lnTo>
                  <a:pt x="0" y="0"/>
                </a:lnTo>
                <a:lnTo>
                  <a:pt x="0" y="24"/>
                </a:lnTo>
                <a:lnTo>
                  <a:pt x="47"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17" name="Google Shape;1617;p110"/>
          <p:cNvSpPr/>
          <p:nvPr/>
        </p:nvSpPr>
        <p:spPr>
          <a:xfrm>
            <a:off x="5950151" y="2208088"/>
            <a:ext cx="8930" cy="116979"/>
          </a:xfrm>
          <a:custGeom>
            <a:avLst/>
            <a:gdLst/>
            <a:ahLst/>
            <a:cxnLst/>
            <a:rect l="l" t="t" r="r" b="b"/>
            <a:pathLst>
              <a:path w="47" h="656" extrusionOk="0">
                <a:moveTo>
                  <a:pt x="23" y="610"/>
                </a:moveTo>
                <a:lnTo>
                  <a:pt x="47" y="632"/>
                </a:lnTo>
                <a:lnTo>
                  <a:pt x="47" y="0"/>
                </a:lnTo>
                <a:lnTo>
                  <a:pt x="0" y="0"/>
                </a:lnTo>
                <a:lnTo>
                  <a:pt x="0" y="632"/>
                </a:lnTo>
                <a:lnTo>
                  <a:pt x="23" y="656"/>
                </a:lnTo>
                <a:lnTo>
                  <a:pt x="0" y="632"/>
                </a:lnTo>
                <a:lnTo>
                  <a:pt x="0" y="656"/>
                </a:lnTo>
                <a:lnTo>
                  <a:pt x="23" y="656"/>
                </a:lnTo>
                <a:lnTo>
                  <a:pt x="23" y="61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18" name="Google Shape;1618;p110"/>
          <p:cNvSpPr/>
          <p:nvPr/>
        </p:nvSpPr>
        <p:spPr>
          <a:xfrm>
            <a:off x="6407351" y="2208089"/>
            <a:ext cx="453628" cy="112514"/>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619" name="Google Shape;1619;p110"/>
          <p:cNvSpPr/>
          <p:nvPr/>
        </p:nvSpPr>
        <p:spPr>
          <a:xfrm>
            <a:off x="6403779" y="2317031"/>
            <a:ext cx="457200" cy="8036"/>
          </a:xfrm>
          <a:custGeom>
            <a:avLst/>
            <a:gdLst/>
            <a:ahLst/>
            <a:cxnLst/>
            <a:rect l="l" t="t" r="r" b="b"/>
            <a:pathLst>
              <a:path w="2562" h="46" extrusionOk="0">
                <a:moveTo>
                  <a:pt x="0" y="22"/>
                </a:moveTo>
                <a:lnTo>
                  <a:pt x="24" y="46"/>
                </a:lnTo>
                <a:lnTo>
                  <a:pt x="2562" y="46"/>
                </a:lnTo>
                <a:lnTo>
                  <a:pt x="2562" y="0"/>
                </a:lnTo>
                <a:lnTo>
                  <a:pt x="24" y="0"/>
                </a:lnTo>
                <a:lnTo>
                  <a:pt x="48" y="22"/>
                </a:lnTo>
                <a:lnTo>
                  <a:pt x="0" y="22"/>
                </a:lnTo>
                <a:lnTo>
                  <a:pt x="0" y="46"/>
                </a:lnTo>
                <a:lnTo>
                  <a:pt x="24" y="46"/>
                </a:lnTo>
                <a:lnTo>
                  <a:pt x="0" y="2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20" name="Google Shape;1620;p110"/>
          <p:cNvSpPr/>
          <p:nvPr/>
        </p:nvSpPr>
        <p:spPr>
          <a:xfrm>
            <a:off x="6403780" y="2203624"/>
            <a:ext cx="8036" cy="116979"/>
          </a:xfrm>
          <a:custGeom>
            <a:avLst/>
            <a:gdLst/>
            <a:ahLst/>
            <a:cxnLst/>
            <a:rect l="l" t="t" r="r" b="b"/>
            <a:pathLst>
              <a:path w="48" h="656" extrusionOk="0">
                <a:moveTo>
                  <a:pt x="24" y="0"/>
                </a:moveTo>
                <a:lnTo>
                  <a:pt x="0" y="24"/>
                </a:lnTo>
                <a:lnTo>
                  <a:pt x="0" y="656"/>
                </a:lnTo>
                <a:lnTo>
                  <a:pt x="48" y="656"/>
                </a:lnTo>
                <a:lnTo>
                  <a:pt x="48" y="24"/>
                </a:lnTo>
                <a:lnTo>
                  <a:pt x="24" y="48"/>
                </a:lnTo>
                <a:lnTo>
                  <a:pt x="24" y="0"/>
                </a:lnTo>
                <a:lnTo>
                  <a:pt x="0" y="0"/>
                </a:lnTo>
                <a:lnTo>
                  <a:pt x="0" y="24"/>
                </a:lnTo>
                <a:lnTo>
                  <a:pt x="24"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21" name="Google Shape;1621;p110"/>
          <p:cNvSpPr/>
          <p:nvPr/>
        </p:nvSpPr>
        <p:spPr>
          <a:xfrm>
            <a:off x="6407351" y="2203623"/>
            <a:ext cx="458093" cy="8930"/>
          </a:xfrm>
          <a:custGeom>
            <a:avLst/>
            <a:gdLst/>
            <a:ahLst/>
            <a:cxnLst/>
            <a:rect l="l" t="t" r="r" b="b"/>
            <a:pathLst>
              <a:path w="2561" h="48" extrusionOk="0">
                <a:moveTo>
                  <a:pt x="2561" y="24"/>
                </a:moveTo>
                <a:lnTo>
                  <a:pt x="2538" y="0"/>
                </a:lnTo>
                <a:lnTo>
                  <a:pt x="0" y="0"/>
                </a:lnTo>
                <a:lnTo>
                  <a:pt x="0" y="48"/>
                </a:lnTo>
                <a:lnTo>
                  <a:pt x="2538" y="48"/>
                </a:lnTo>
                <a:lnTo>
                  <a:pt x="2514" y="24"/>
                </a:lnTo>
                <a:lnTo>
                  <a:pt x="2561" y="24"/>
                </a:lnTo>
                <a:lnTo>
                  <a:pt x="2561" y="0"/>
                </a:lnTo>
                <a:lnTo>
                  <a:pt x="2538" y="0"/>
                </a:lnTo>
                <a:lnTo>
                  <a:pt x="2561"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22" name="Google Shape;1622;p110"/>
          <p:cNvSpPr/>
          <p:nvPr/>
        </p:nvSpPr>
        <p:spPr>
          <a:xfrm>
            <a:off x="6856514" y="2208088"/>
            <a:ext cx="8930" cy="116979"/>
          </a:xfrm>
          <a:custGeom>
            <a:avLst/>
            <a:gdLst/>
            <a:ahLst/>
            <a:cxnLst/>
            <a:rect l="l" t="t" r="r" b="b"/>
            <a:pathLst>
              <a:path w="47" h="656" extrusionOk="0">
                <a:moveTo>
                  <a:pt x="24" y="656"/>
                </a:moveTo>
                <a:lnTo>
                  <a:pt x="47" y="632"/>
                </a:lnTo>
                <a:lnTo>
                  <a:pt x="47" y="0"/>
                </a:lnTo>
                <a:lnTo>
                  <a:pt x="0" y="0"/>
                </a:lnTo>
                <a:lnTo>
                  <a:pt x="0" y="632"/>
                </a:lnTo>
                <a:lnTo>
                  <a:pt x="24" y="610"/>
                </a:lnTo>
                <a:lnTo>
                  <a:pt x="24" y="656"/>
                </a:lnTo>
                <a:lnTo>
                  <a:pt x="47" y="656"/>
                </a:lnTo>
                <a:lnTo>
                  <a:pt x="47" y="632"/>
                </a:lnTo>
                <a:lnTo>
                  <a:pt x="24"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23" name="Google Shape;1623;p110"/>
          <p:cNvSpPr/>
          <p:nvPr/>
        </p:nvSpPr>
        <p:spPr>
          <a:xfrm>
            <a:off x="6860979" y="2208089"/>
            <a:ext cx="452735" cy="112514"/>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624" name="Google Shape;1624;p110"/>
          <p:cNvSpPr/>
          <p:nvPr/>
        </p:nvSpPr>
        <p:spPr>
          <a:xfrm>
            <a:off x="6860979" y="2317031"/>
            <a:ext cx="457200" cy="8036"/>
          </a:xfrm>
          <a:custGeom>
            <a:avLst/>
            <a:gdLst/>
            <a:ahLst/>
            <a:cxnLst/>
            <a:rect l="l" t="t" r="r" b="b"/>
            <a:pathLst>
              <a:path w="2561" h="46" extrusionOk="0">
                <a:moveTo>
                  <a:pt x="2514" y="22"/>
                </a:moveTo>
                <a:lnTo>
                  <a:pt x="2537" y="0"/>
                </a:lnTo>
                <a:lnTo>
                  <a:pt x="0" y="0"/>
                </a:lnTo>
                <a:lnTo>
                  <a:pt x="0" y="46"/>
                </a:lnTo>
                <a:lnTo>
                  <a:pt x="2537" y="46"/>
                </a:lnTo>
                <a:lnTo>
                  <a:pt x="2561" y="22"/>
                </a:lnTo>
                <a:lnTo>
                  <a:pt x="2537" y="46"/>
                </a:lnTo>
                <a:lnTo>
                  <a:pt x="2561" y="46"/>
                </a:lnTo>
                <a:lnTo>
                  <a:pt x="2561" y="22"/>
                </a:lnTo>
                <a:lnTo>
                  <a:pt x="2514" y="2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25" name="Google Shape;1625;p110"/>
          <p:cNvSpPr/>
          <p:nvPr/>
        </p:nvSpPr>
        <p:spPr>
          <a:xfrm>
            <a:off x="7310142" y="2203624"/>
            <a:ext cx="8037" cy="116979"/>
          </a:xfrm>
          <a:custGeom>
            <a:avLst/>
            <a:gdLst/>
            <a:ahLst/>
            <a:cxnLst/>
            <a:rect l="l" t="t" r="r" b="b"/>
            <a:pathLst>
              <a:path w="47" h="656" extrusionOk="0">
                <a:moveTo>
                  <a:pt x="23" y="48"/>
                </a:moveTo>
                <a:lnTo>
                  <a:pt x="0" y="24"/>
                </a:lnTo>
                <a:lnTo>
                  <a:pt x="0" y="656"/>
                </a:lnTo>
                <a:lnTo>
                  <a:pt x="47" y="656"/>
                </a:lnTo>
                <a:lnTo>
                  <a:pt x="47" y="24"/>
                </a:lnTo>
                <a:lnTo>
                  <a:pt x="23" y="0"/>
                </a:lnTo>
                <a:lnTo>
                  <a:pt x="47" y="24"/>
                </a:lnTo>
                <a:lnTo>
                  <a:pt x="47" y="0"/>
                </a:lnTo>
                <a:lnTo>
                  <a:pt x="23" y="0"/>
                </a:lnTo>
                <a:lnTo>
                  <a:pt x="23" y="4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26" name="Google Shape;1626;p110"/>
          <p:cNvSpPr/>
          <p:nvPr/>
        </p:nvSpPr>
        <p:spPr>
          <a:xfrm>
            <a:off x="6856514" y="2203623"/>
            <a:ext cx="457200" cy="8930"/>
          </a:xfrm>
          <a:custGeom>
            <a:avLst/>
            <a:gdLst/>
            <a:ahLst/>
            <a:cxnLst/>
            <a:rect l="l" t="t" r="r" b="b"/>
            <a:pathLst>
              <a:path w="2561" h="48" extrusionOk="0">
                <a:moveTo>
                  <a:pt x="47" y="24"/>
                </a:moveTo>
                <a:lnTo>
                  <a:pt x="24" y="48"/>
                </a:lnTo>
                <a:lnTo>
                  <a:pt x="2561" y="48"/>
                </a:lnTo>
                <a:lnTo>
                  <a:pt x="2561" y="0"/>
                </a:lnTo>
                <a:lnTo>
                  <a:pt x="24" y="0"/>
                </a:lnTo>
                <a:lnTo>
                  <a:pt x="0" y="24"/>
                </a:lnTo>
                <a:lnTo>
                  <a:pt x="24" y="0"/>
                </a:lnTo>
                <a:lnTo>
                  <a:pt x="0" y="0"/>
                </a:lnTo>
                <a:lnTo>
                  <a:pt x="0" y="24"/>
                </a:lnTo>
                <a:lnTo>
                  <a:pt x="47"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27" name="Google Shape;1627;p110"/>
          <p:cNvSpPr/>
          <p:nvPr/>
        </p:nvSpPr>
        <p:spPr>
          <a:xfrm>
            <a:off x="6856514" y="2208088"/>
            <a:ext cx="8930" cy="116979"/>
          </a:xfrm>
          <a:custGeom>
            <a:avLst/>
            <a:gdLst/>
            <a:ahLst/>
            <a:cxnLst/>
            <a:rect l="l" t="t" r="r" b="b"/>
            <a:pathLst>
              <a:path w="47" h="656" extrusionOk="0">
                <a:moveTo>
                  <a:pt x="24" y="610"/>
                </a:moveTo>
                <a:lnTo>
                  <a:pt x="47" y="632"/>
                </a:lnTo>
                <a:lnTo>
                  <a:pt x="47" y="0"/>
                </a:lnTo>
                <a:lnTo>
                  <a:pt x="0" y="0"/>
                </a:lnTo>
                <a:lnTo>
                  <a:pt x="0" y="632"/>
                </a:lnTo>
                <a:lnTo>
                  <a:pt x="24" y="656"/>
                </a:lnTo>
                <a:lnTo>
                  <a:pt x="0" y="632"/>
                </a:lnTo>
                <a:lnTo>
                  <a:pt x="0" y="656"/>
                </a:lnTo>
                <a:lnTo>
                  <a:pt x="24" y="656"/>
                </a:lnTo>
                <a:lnTo>
                  <a:pt x="24" y="61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28" name="Google Shape;1628;p110"/>
          <p:cNvSpPr/>
          <p:nvPr/>
        </p:nvSpPr>
        <p:spPr>
          <a:xfrm>
            <a:off x="5048252" y="2546524"/>
            <a:ext cx="1085850" cy="11340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629" name="Google Shape;1629;p110"/>
          <p:cNvSpPr/>
          <p:nvPr/>
        </p:nvSpPr>
        <p:spPr>
          <a:xfrm>
            <a:off x="5048252" y="2542951"/>
            <a:ext cx="1089422" cy="8037"/>
          </a:xfrm>
          <a:custGeom>
            <a:avLst/>
            <a:gdLst/>
            <a:ahLst/>
            <a:cxnLst/>
            <a:rect l="l" t="t" r="r" b="b"/>
            <a:pathLst>
              <a:path w="6103" h="47" extrusionOk="0">
                <a:moveTo>
                  <a:pt x="6103" y="24"/>
                </a:moveTo>
                <a:lnTo>
                  <a:pt x="6079" y="0"/>
                </a:lnTo>
                <a:lnTo>
                  <a:pt x="0" y="0"/>
                </a:lnTo>
                <a:lnTo>
                  <a:pt x="0" y="47"/>
                </a:lnTo>
                <a:lnTo>
                  <a:pt x="6079" y="47"/>
                </a:lnTo>
                <a:lnTo>
                  <a:pt x="6056" y="24"/>
                </a:lnTo>
                <a:lnTo>
                  <a:pt x="6103" y="24"/>
                </a:lnTo>
                <a:lnTo>
                  <a:pt x="6103" y="0"/>
                </a:lnTo>
                <a:lnTo>
                  <a:pt x="6079" y="0"/>
                </a:lnTo>
                <a:lnTo>
                  <a:pt x="6103"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30" name="Google Shape;1630;p110"/>
          <p:cNvSpPr/>
          <p:nvPr/>
        </p:nvSpPr>
        <p:spPr>
          <a:xfrm>
            <a:off x="6129637" y="2546523"/>
            <a:ext cx="8037" cy="117872"/>
          </a:xfrm>
          <a:custGeom>
            <a:avLst/>
            <a:gdLst/>
            <a:ahLst/>
            <a:cxnLst/>
            <a:rect l="l" t="t" r="r" b="b"/>
            <a:pathLst>
              <a:path w="47" h="656" extrusionOk="0">
                <a:moveTo>
                  <a:pt x="23" y="656"/>
                </a:moveTo>
                <a:lnTo>
                  <a:pt x="47" y="632"/>
                </a:lnTo>
                <a:lnTo>
                  <a:pt x="47" y="0"/>
                </a:lnTo>
                <a:lnTo>
                  <a:pt x="0" y="0"/>
                </a:lnTo>
                <a:lnTo>
                  <a:pt x="0" y="632"/>
                </a:lnTo>
                <a:lnTo>
                  <a:pt x="23" y="608"/>
                </a:lnTo>
                <a:lnTo>
                  <a:pt x="23" y="656"/>
                </a:lnTo>
                <a:lnTo>
                  <a:pt x="47" y="656"/>
                </a:lnTo>
                <a:lnTo>
                  <a:pt x="47" y="632"/>
                </a:lnTo>
                <a:lnTo>
                  <a:pt x="23"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31" name="Google Shape;1631;p110"/>
          <p:cNvSpPr/>
          <p:nvPr/>
        </p:nvSpPr>
        <p:spPr>
          <a:xfrm>
            <a:off x="5043787" y="2655466"/>
            <a:ext cx="1090315" cy="8930"/>
          </a:xfrm>
          <a:custGeom>
            <a:avLst/>
            <a:gdLst/>
            <a:ahLst/>
            <a:cxnLst/>
            <a:rect l="l" t="t" r="r" b="b"/>
            <a:pathLst>
              <a:path w="6103" h="48" extrusionOk="0">
                <a:moveTo>
                  <a:pt x="0" y="24"/>
                </a:moveTo>
                <a:lnTo>
                  <a:pt x="24" y="48"/>
                </a:lnTo>
                <a:lnTo>
                  <a:pt x="6103" y="48"/>
                </a:lnTo>
                <a:lnTo>
                  <a:pt x="6103" y="0"/>
                </a:lnTo>
                <a:lnTo>
                  <a:pt x="24" y="0"/>
                </a:lnTo>
                <a:lnTo>
                  <a:pt x="47" y="24"/>
                </a:lnTo>
                <a:lnTo>
                  <a:pt x="0" y="24"/>
                </a:lnTo>
                <a:lnTo>
                  <a:pt x="0" y="48"/>
                </a:lnTo>
                <a:lnTo>
                  <a:pt x="24" y="48"/>
                </a:lnTo>
                <a:lnTo>
                  <a:pt x="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32" name="Google Shape;1632;p110"/>
          <p:cNvSpPr/>
          <p:nvPr/>
        </p:nvSpPr>
        <p:spPr>
          <a:xfrm>
            <a:off x="5043787" y="2542952"/>
            <a:ext cx="8037" cy="116979"/>
          </a:xfrm>
          <a:custGeom>
            <a:avLst/>
            <a:gdLst/>
            <a:ahLst/>
            <a:cxnLst/>
            <a:rect l="l" t="t" r="r" b="b"/>
            <a:pathLst>
              <a:path w="47" h="656" extrusionOk="0">
                <a:moveTo>
                  <a:pt x="24" y="0"/>
                </a:moveTo>
                <a:lnTo>
                  <a:pt x="0" y="24"/>
                </a:lnTo>
                <a:lnTo>
                  <a:pt x="0" y="656"/>
                </a:lnTo>
                <a:lnTo>
                  <a:pt x="47" y="656"/>
                </a:lnTo>
                <a:lnTo>
                  <a:pt x="47" y="24"/>
                </a:lnTo>
                <a:lnTo>
                  <a:pt x="24" y="47"/>
                </a:lnTo>
                <a:lnTo>
                  <a:pt x="24" y="0"/>
                </a:lnTo>
                <a:lnTo>
                  <a:pt x="0" y="0"/>
                </a:lnTo>
                <a:lnTo>
                  <a:pt x="0" y="24"/>
                </a:lnTo>
                <a:lnTo>
                  <a:pt x="24"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33" name="Google Shape;1633;p110"/>
          <p:cNvSpPr/>
          <p:nvPr/>
        </p:nvSpPr>
        <p:spPr>
          <a:xfrm>
            <a:off x="6134103" y="2546524"/>
            <a:ext cx="730448" cy="11340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634" name="Google Shape;1634;p110"/>
          <p:cNvSpPr/>
          <p:nvPr/>
        </p:nvSpPr>
        <p:spPr>
          <a:xfrm>
            <a:off x="6129638" y="2542951"/>
            <a:ext cx="734914" cy="8037"/>
          </a:xfrm>
          <a:custGeom>
            <a:avLst/>
            <a:gdLst/>
            <a:ahLst/>
            <a:cxnLst/>
            <a:rect l="l" t="t" r="r" b="b"/>
            <a:pathLst>
              <a:path w="4115" h="47" extrusionOk="0">
                <a:moveTo>
                  <a:pt x="47" y="24"/>
                </a:moveTo>
                <a:lnTo>
                  <a:pt x="23" y="47"/>
                </a:lnTo>
                <a:lnTo>
                  <a:pt x="4115" y="47"/>
                </a:lnTo>
                <a:lnTo>
                  <a:pt x="4115" y="0"/>
                </a:lnTo>
                <a:lnTo>
                  <a:pt x="23" y="0"/>
                </a:lnTo>
                <a:lnTo>
                  <a:pt x="0" y="24"/>
                </a:lnTo>
                <a:lnTo>
                  <a:pt x="23" y="0"/>
                </a:lnTo>
                <a:lnTo>
                  <a:pt x="0" y="0"/>
                </a:lnTo>
                <a:lnTo>
                  <a:pt x="0" y="24"/>
                </a:lnTo>
                <a:lnTo>
                  <a:pt x="47"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35" name="Google Shape;1635;p110"/>
          <p:cNvSpPr/>
          <p:nvPr/>
        </p:nvSpPr>
        <p:spPr>
          <a:xfrm>
            <a:off x="6129637" y="2546523"/>
            <a:ext cx="8037" cy="117872"/>
          </a:xfrm>
          <a:custGeom>
            <a:avLst/>
            <a:gdLst/>
            <a:ahLst/>
            <a:cxnLst/>
            <a:rect l="l" t="t" r="r" b="b"/>
            <a:pathLst>
              <a:path w="47" h="656" extrusionOk="0">
                <a:moveTo>
                  <a:pt x="23" y="608"/>
                </a:moveTo>
                <a:lnTo>
                  <a:pt x="47" y="632"/>
                </a:lnTo>
                <a:lnTo>
                  <a:pt x="47" y="0"/>
                </a:lnTo>
                <a:lnTo>
                  <a:pt x="0" y="0"/>
                </a:lnTo>
                <a:lnTo>
                  <a:pt x="0" y="632"/>
                </a:lnTo>
                <a:lnTo>
                  <a:pt x="23" y="656"/>
                </a:lnTo>
                <a:lnTo>
                  <a:pt x="0" y="632"/>
                </a:lnTo>
                <a:lnTo>
                  <a:pt x="0" y="656"/>
                </a:lnTo>
                <a:lnTo>
                  <a:pt x="23" y="656"/>
                </a:lnTo>
                <a:lnTo>
                  <a:pt x="23" y="60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36" name="Google Shape;1636;p110"/>
          <p:cNvSpPr/>
          <p:nvPr/>
        </p:nvSpPr>
        <p:spPr>
          <a:xfrm>
            <a:off x="6134102" y="2655466"/>
            <a:ext cx="734913" cy="8930"/>
          </a:xfrm>
          <a:custGeom>
            <a:avLst/>
            <a:gdLst/>
            <a:ahLst/>
            <a:cxnLst/>
            <a:rect l="l" t="t" r="r" b="b"/>
            <a:pathLst>
              <a:path w="4116" h="48" extrusionOk="0">
                <a:moveTo>
                  <a:pt x="4068" y="24"/>
                </a:moveTo>
                <a:lnTo>
                  <a:pt x="4092" y="0"/>
                </a:lnTo>
                <a:lnTo>
                  <a:pt x="0" y="0"/>
                </a:lnTo>
                <a:lnTo>
                  <a:pt x="0" y="48"/>
                </a:lnTo>
                <a:lnTo>
                  <a:pt x="4092" y="48"/>
                </a:lnTo>
                <a:lnTo>
                  <a:pt x="4116" y="24"/>
                </a:lnTo>
                <a:lnTo>
                  <a:pt x="4092" y="48"/>
                </a:lnTo>
                <a:lnTo>
                  <a:pt x="4116" y="48"/>
                </a:lnTo>
                <a:lnTo>
                  <a:pt x="4116" y="24"/>
                </a:lnTo>
                <a:lnTo>
                  <a:pt x="4068"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37" name="Google Shape;1637;p110"/>
          <p:cNvSpPr/>
          <p:nvPr/>
        </p:nvSpPr>
        <p:spPr>
          <a:xfrm>
            <a:off x="6860086" y="2542952"/>
            <a:ext cx="8930" cy="116979"/>
          </a:xfrm>
          <a:custGeom>
            <a:avLst/>
            <a:gdLst/>
            <a:ahLst/>
            <a:cxnLst/>
            <a:rect l="l" t="t" r="r" b="b"/>
            <a:pathLst>
              <a:path w="48" h="656" extrusionOk="0">
                <a:moveTo>
                  <a:pt x="24" y="47"/>
                </a:moveTo>
                <a:lnTo>
                  <a:pt x="0" y="24"/>
                </a:lnTo>
                <a:lnTo>
                  <a:pt x="0" y="656"/>
                </a:lnTo>
                <a:lnTo>
                  <a:pt x="48" y="656"/>
                </a:lnTo>
                <a:lnTo>
                  <a:pt x="48" y="24"/>
                </a:lnTo>
                <a:lnTo>
                  <a:pt x="24" y="0"/>
                </a:lnTo>
                <a:lnTo>
                  <a:pt x="48" y="24"/>
                </a:lnTo>
                <a:lnTo>
                  <a:pt x="48" y="0"/>
                </a:lnTo>
                <a:lnTo>
                  <a:pt x="24" y="0"/>
                </a:lnTo>
                <a:lnTo>
                  <a:pt x="24" y="4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38" name="Google Shape;1638;p110"/>
          <p:cNvSpPr/>
          <p:nvPr/>
        </p:nvSpPr>
        <p:spPr>
          <a:xfrm>
            <a:off x="6864551" y="2546524"/>
            <a:ext cx="449163" cy="11340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639" name="Google Shape;1639;p110"/>
          <p:cNvSpPr/>
          <p:nvPr/>
        </p:nvSpPr>
        <p:spPr>
          <a:xfrm>
            <a:off x="6864551" y="2542951"/>
            <a:ext cx="453628" cy="8037"/>
          </a:xfrm>
          <a:custGeom>
            <a:avLst/>
            <a:gdLst/>
            <a:ahLst/>
            <a:cxnLst/>
            <a:rect l="l" t="t" r="r" b="b"/>
            <a:pathLst>
              <a:path w="2541" h="47" extrusionOk="0">
                <a:moveTo>
                  <a:pt x="2541" y="24"/>
                </a:moveTo>
                <a:lnTo>
                  <a:pt x="2517" y="0"/>
                </a:lnTo>
                <a:lnTo>
                  <a:pt x="0" y="0"/>
                </a:lnTo>
                <a:lnTo>
                  <a:pt x="0" y="47"/>
                </a:lnTo>
                <a:lnTo>
                  <a:pt x="2517" y="47"/>
                </a:lnTo>
                <a:lnTo>
                  <a:pt x="2494" y="24"/>
                </a:lnTo>
                <a:lnTo>
                  <a:pt x="2541" y="24"/>
                </a:lnTo>
                <a:lnTo>
                  <a:pt x="2541" y="0"/>
                </a:lnTo>
                <a:lnTo>
                  <a:pt x="2517" y="0"/>
                </a:lnTo>
                <a:lnTo>
                  <a:pt x="2541"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40" name="Google Shape;1640;p110"/>
          <p:cNvSpPr/>
          <p:nvPr/>
        </p:nvSpPr>
        <p:spPr>
          <a:xfrm>
            <a:off x="7310142" y="2546523"/>
            <a:ext cx="8037" cy="117872"/>
          </a:xfrm>
          <a:custGeom>
            <a:avLst/>
            <a:gdLst/>
            <a:ahLst/>
            <a:cxnLst/>
            <a:rect l="l" t="t" r="r" b="b"/>
            <a:pathLst>
              <a:path w="47" h="656" extrusionOk="0">
                <a:moveTo>
                  <a:pt x="23" y="656"/>
                </a:moveTo>
                <a:lnTo>
                  <a:pt x="47" y="632"/>
                </a:lnTo>
                <a:lnTo>
                  <a:pt x="47" y="0"/>
                </a:lnTo>
                <a:lnTo>
                  <a:pt x="0" y="0"/>
                </a:lnTo>
                <a:lnTo>
                  <a:pt x="0" y="632"/>
                </a:lnTo>
                <a:lnTo>
                  <a:pt x="23" y="608"/>
                </a:lnTo>
                <a:lnTo>
                  <a:pt x="23" y="656"/>
                </a:lnTo>
                <a:lnTo>
                  <a:pt x="47" y="656"/>
                </a:lnTo>
                <a:lnTo>
                  <a:pt x="47" y="632"/>
                </a:lnTo>
                <a:lnTo>
                  <a:pt x="23"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41" name="Google Shape;1641;p110"/>
          <p:cNvSpPr/>
          <p:nvPr/>
        </p:nvSpPr>
        <p:spPr>
          <a:xfrm>
            <a:off x="6860086" y="2655466"/>
            <a:ext cx="453628" cy="8930"/>
          </a:xfrm>
          <a:custGeom>
            <a:avLst/>
            <a:gdLst/>
            <a:ahLst/>
            <a:cxnLst/>
            <a:rect l="l" t="t" r="r" b="b"/>
            <a:pathLst>
              <a:path w="2541" h="48" extrusionOk="0">
                <a:moveTo>
                  <a:pt x="0" y="24"/>
                </a:moveTo>
                <a:lnTo>
                  <a:pt x="24" y="48"/>
                </a:lnTo>
                <a:lnTo>
                  <a:pt x="2541" y="48"/>
                </a:lnTo>
                <a:lnTo>
                  <a:pt x="2541" y="0"/>
                </a:lnTo>
                <a:lnTo>
                  <a:pt x="24" y="0"/>
                </a:lnTo>
                <a:lnTo>
                  <a:pt x="48" y="24"/>
                </a:lnTo>
                <a:lnTo>
                  <a:pt x="0" y="24"/>
                </a:lnTo>
                <a:lnTo>
                  <a:pt x="0" y="48"/>
                </a:lnTo>
                <a:lnTo>
                  <a:pt x="24" y="48"/>
                </a:lnTo>
                <a:lnTo>
                  <a:pt x="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42" name="Google Shape;1642;p110"/>
          <p:cNvSpPr/>
          <p:nvPr/>
        </p:nvSpPr>
        <p:spPr>
          <a:xfrm>
            <a:off x="6860086" y="2542952"/>
            <a:ext cx="8930" cy="116979"/>
          </a:xfrm>
          <a:custGeom>
            <a:avLst/>
            <a:gdLst/>
            <a:ahLst/>
            <a:cxnLst/>
            <a:rect l="l" t="t" r="r" b="b"/>
            <a:pathLst>
              <a:path w="48" h="656" extrusionOk="0">
                <a:moveTo>
                  <a:pt x="24" y="0"/>
                </a:moveTo>
                <a:lnTo>
                  <a:pt x="0" y="24"/>
                </a:lnTo>
                <a:lnTo>
                  <a:pt x="0" y="656"/>
                </a:lnTo>
                <a:lnTo>
                  <a:pt x="48" y="656"/>
                </a:lnTo>
                <a:lnTo>
                  <a:pt x="48" y="24"/>
                </a:lnTo>
                <a:lnTo>
                  <a:pt x="24" y="47"/>
                </a:lnTo>
                <a:lnTo>
                  <a:pt x="24" y="0"/>
                </a:lnTo>
                <a:lnTo>
                  <a:pt x="0" y="0"/>
                </a:lnTo>
                <a:lnTo>
                  <a:pt x="0" y="24"/>
                </a:lnTo>
                <a:lnTo>
                  <a:pt x="24"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43" name="Google Shape;1643;p110"/>
          <p:cNvSpPr/>
          <p:nvPr/>
        </p:nvSpPr>
        <p:spPr>
          <a:xfrm>
            <a:off x="5048252" y="2885851"/>
            <a:ext cx="1085850" cy="225921"/>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644" name="Google Shape;1644;p110"/>
          <p:cNvSpPr/>
          <p:nvPr/>
        </p:nvSpPr>
        <p:spPr>
          <a:xfrm>
            <a:off x="5048252" y="3107307"/>
            <a:ext cx="1089422" cy="8037"/>
          </a:xfrm>
          <a:custGeom>
            <a:avLst/>
            <a:gdLst/>
            <a:ahLst/>
            <a:cxnLst/>
            <a:rect l="l" t="t" r="r" b="b"/>
            <a:pathLst>
              <a:path w="6103" h="48" extrusionOk="0">
                <a:moveTo>
                  <a:pt x="6056" y="24"/>
                </a:moveTo>
                <a:lnTo>
                  <a:pt x="6079" y="0"/>
                </a:lnTo>
                <a:lnTo>
                  <a:pt x="0" y="0"/>
                </a:lnTo>
                <a:lnTo>
                  <a:pt x="0" y="48"/>
                </a:lnTo>
                <a:lnTo>
                  <a:pt x="6079" y="48"/>
                </a:lnTo>
                <a:lnTo>
                  <a:pt x="6103" y="24"/>
                </a:lnTo>
                <a:lnTo>
                  <a:pt x="6079" y="48"/>
                </a:lnTo>
                <a:lnTo>
                  <a:pt x="6103" y="48"/>
                </a:lnTo>
                <a:lnTo>
                  <a:pt x="6103" y="24"/>
                </a:lnTo>
                <a:lnTo>
                  <a:pt x="6056"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45" name="Google Shape;1645;p110"/>
          <p:cNvSpPr/>
          <p:nvPr/>
        </p:nvSpPr>
        <p:spPr>
          <a:xfrm>
            <a:off x="6129637" y="2881387"/>
            <a:ext cx="8037" cy="230386"/>
          </a:xfrm>
          <a:custGeom>
            <a:avLst/>
            <a:gdLst/>
            <a:ahLst/>
            <a:cxnLst/>
            <a:rect l="l" t="t" r="r" b="b"/>
            <a:pathLst>
              <a:path w="47" h="1288" extrusionOk="0">
                <a:moveTo>
                  <a:pt x="23" y="47"/>
                </a:moveTo>
                <a:lnTo>
                  <a:pt x="0" y="23"/>
                </a:lnTo>
                <a:lnTo>
                  <a:pt x="0" y="1288"/>
                </a:lnTo>
                <a:lnTo>
                  <a:pt x="47" y="1288"/>
                </a:lnTo>
                <a:lnTo>
                  <a:pt x="47" y="23"/>
                </a:lnTo>
                <a:lnTo>
                  <a:pt x="23" y="0"/>
                </a:lnTo>
                <a:lnTo>
                  <a:pt x="47" y="23"/>
                </a:lnTo>
                <a:lnTo>
                  <a:pt x="47" y="0"/>
                </a:lnTo>
                <a:lnTo>
                  <a:pt x="23" y="0"/>
                </a:lnTo>
                <a:lnTo>
                  <a:pt x="23" y="4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46" name="Google Shape;1646;p110"/>
          <p:cNvSpPr/>
          <p:nvPr/>
        </p:nvSpPr>
        <p:spPr>
          <a:xfrm>
            <a:off x="5043787" y="2881387"/>
            <a:ext cx="1090315" cy="8036"/>
          </a:xfrm>
          <a:custGeom>
            <a:avLst/>
            <a:gdLst/>
            <a:ahLst/>
            <a:cxnLst/>
            <a:rect l="l" t="t" r="r" b="b"/>
            <a:pathLst>
              <a:path w="6103" h="47" extrusionOk="0">
                <a:moveTo>
                  <a:pt x="47" y="23"/>
                </a:moveTo>
                <a:lnTo>
                  <a:pt x="24" y="47"/>
                </a:lnTo>
                <a:lnTo>
                  <a:pt x="6103" y="47"/>
                </a:lnTo>
                <a:lnTo>
                  <a:pt x="6103" y="0"/>
                </a:lnTo>
                <a:lnTo>
                  <a:pt x="24" y="0"/>
                </a:lnTo>
                <a:lnTo>
                  <a:pt x="0" y="23"/>
                </a:lnTo>
                <a:lnTo>
                  <a:pt x="24" y="0"/>
                </a:lnTo>
                <a:lnTo>
                  <a:pt x="0" y="0"/>
                </a:lnTo>
                <a:lnTo>
                  <a:pt x="0" y="23"/>
                </a:lnTo>
                <a:lnTo>
                  <a:pt x="47"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47" name="Google Shape;1647;p110"/>
          <p:cNvSpPr/>
          <p:nvPr/>
        </p:nvSpPr>
        <p:spPr>
          <a:xfrm>
            <a:off x="5043787" y="2885851"/>
            <a:ext cx="8037" cy="229493"/>
          </a:xfrm>
          <a:custGeom>
            <a:avLst/>
            <a:gdLst/>
            <a:ahLst/>
            <a:cxnLst/>
            <a:rect l="l" t="t" r="r" b="b"/>
            <a:pathLst>
              <a:path w="47" h="1289" extrusionOk="0">
                <a:moveTo>
                  <a:pt x="24" y="1241"/>
                </a:moveTo>
                <a:lnTo>
                  <a:pt x="47" y="1265"/>
                </a:lnTo>
                <a:lnTo>
                  <a:pt x="47" y="0"/>
                </a:lnTo>
                <a:lnTo>
                  <a:pt x="0" y="0"/>
                </a:lnTo>
                <a:lnTo>
                  <a:pt x="0" y="1265"/>
                </a:lnTo>
                <a:lnTo>
                  <a:pt x="24" y="1289"/>
                </a:lnTo>
                <a:lnTo>
                  <a:pt x="0" y="1265"/>
                </a:lnTo>
                <a:lnTo>
                  <a:pt x="0" y="1289"/>
                </a:lnTo>
                <a:lnTo>
                  <a:pt x="24" y="1289"/>
                </a:lnTo>
                <a:lnTo>
                  <a:pt x="24" y="1241"/>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48" name="Google Shape;1648;p110"/>
          <p:cNvSpPr/>
          <p:nvPr/>
        </p:nvSpPr>
        <p:spPr>
          <a:xfrm>
            <a:off x="6134103" y="2885851"/>
            <a:ext cx="730448" cy="225921"/>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649" name="Google Shape;1649;p110"/>
          <p:cNvSpPr/>
          <p:nvPr/>
        </p:nvSpPr>
        <p:spPr>
          <a:xfrm>
            <a:off x="6129638" y="3107307"/>
            <a:ext cx="734914" cy="8037"/>
          </a:xfrm>
          <a:custGeom>
            <a:avLst/>
            <a:gdLst/>
            <a:ahLst/>
            <a:cxnLst/>
            <a:rect l="l" t="t" r="r" b="b"/>
            <a:pathLst>
              <a:path w="4115" h="48" extrusionOk="0">
                <a:moveTo>
                  <a:pt x="0" y="24"/>
                </a:moveTo>
                <a:lnTo>
                  <a:pt x="23" y="48"/>
                </a:lnTo>
                <a:lnTo>
                  <a:pt x="4115" y="48"/>
                </a:lnTo>
                <a:lnTo>
                  <a:pt x="4115" y="0"/>
                </a:lnTo>
                <a:lnTo>
                  <a:pt x="23" y="0"/>
                </a:lnTo>
                <a:lnTo>
                  <a:pt x="47" y="24"/>
                </a:lnTo>
                <a:lnTo>
                  <a:pt x="0" y="24"/>
                </a:lnTo>
                <a:lnTo>
                  <a:pt x="0" y="48"/>
                </a:lnTo>
                <a:lnTo>
                  <a:pt x="23" y="48"/>
                </a:lnTo>
                <a:lnTo>
                  <a:pt x="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50" name="Google Shape;1650;p110"/>
          <p:cNvSpPr/>
          <p:nvPr/>
        </p:nvSpPr>
        <p:spPr>
          <a:xfrm>
            <a:off x="6129637" y="2881387"/>
            <a:ext cx="8037" cy="230386"/>
          </a:xfrm>
          <a:custGeom>
            <a:avLst/>
            <a:gdLst/>
            <a:ahLst/>
            <a:cxnLst/>
            <a:rect l="l" t="t" r="r" b="b"/>
            <a:pathLst>
              <a:path w="47" h="1288" extrusionOk="0">
                <a:moveTo>
                  <a:pt x="23" y="0"/>
                </a:moveTo>
                <a:lnTo>
                  <a:pt x="0" y="23"/>
                </a:lnTo>
                <a:lnTo>
                  <a:pt x="0" y="1288"/>
                </a:lnTo>
                <a:lnTo>
                  <a:pt x="47" y="1288"/>
                </a:lnTo>
                <a:lnTo>
                  <a:pt x="47" y="23"/>
                </a:lnTo>
                <a:lnTo>
                  <a:pt x="23" y="47"/>
                </a:lnTo>
                <a:lnTo>
                  <a:pt x="23" y="0"/>
                </a:lnTo>
                <a:lnTo>
                  <a:pt x="0" y="0"/>
                </a:lnTo>
                <a:lnTo>
                  <a:pt x="0" y="23"/>
                </a:lnTo>
                <a:lnTo>
                  <a:pt x="23"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51" name="Google Shape;1651;p110"/>
          <p:cNvSpPr/>
          <p:nvPr/>
        </p:nvSpPr>
        <p:spPr>
          <a:xfrm>
            <a:off x="6134102" y="2881387"/>
            <a:ext cx="734913" cy="8036"/>
          </a:xfrm>
          <a:custGeom>
            <a:avLst/>
            <a:gdLst/>
            <a:ahLst/>
            <a:cxnLst/>
            <a:rect l="l" t="t" r="r" b="b"/>
            <a:pathLst>
              <a:path w="4116" h="47" extrusionOk="0">
                <a:moveTo>
                  <a:pt x="4116" y="23"/>
                </a:moveTo>
                <a:lnTo>
                  <a:pt x="4092" y="0"/>
                </a:lnTo>
                <a:lnTo>
                  <a:pt x="0" y="0"/>
                </a:lnTo>
                <a:lnTo>
                  <a:pt x="0" y="47"/>
                </a:lnTo>
                <a:lnTo>
                  <a:pt x="4092" y="47"/>
                </a:lnTo>
                <a:lnTo>
                  <a:pt x="4068" y="23"/>
                </a:lnTo>
                <a:lnTo>
                  <a:pt x="4116" y="23"/>
                </a:lnTo>
                <a:lnTo>
                  <a:pt x="4116" y="0"/>
                </a:lnTo>
                <a:lnTo>
                  <a:pt x="4092" y="0"/>
                </a:lnTo>
                <a:lnTo>
                  <a:pt x="4116"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52" name="Google Shape;1652;p110"/>
          <p:cNvSpPr/>
          <p:nvPr/>
        </p:nvSpPr>
        <p:spPr>
          <a:xfrm>
            <a:off x="6860086" y="2885851"/>
            <a:ext cx="8930" cy="229493"/>
          </a:xfrm>
          <a:custGeom>
            <a:avLst/>
            <a:gdLst/>
            <a:ahLst/>
            <a:cxnLst/>
            <a:rect l="l" t="t" r="r" b="b"/>
            <a:pathLst>
              <a:path w="48" h="1289" extrusionOk="0">
                <a:moveTo>
                  <a:pt x="24" y="1289"/>
                </a:moveTo>
                <a:lnTo>
                  <a:pt x="48" y="1265"/>
                </a:lnTo>
                <a:lnTo>
                  <a:pt x="48" y="0"/>
                </a:lnTo>
                <a:lnTo>
                  <a:pt x="0" y="0"/>
                </a:lnTo>
                <a:lnTo>
                  <a:pt x="0" y="1265"/>
                </a:lnTo>
                <a:lnTo>
                  <a:pt x="24" y="1241"/>
                </a:lnTo>
                <a:lnTo>
                  <a:pt x="24" y="1289"/>
                </a:lnTo>
                <a:lnTo>
                  <a:pt x="48" y="1289"/>
                </a:lnTo>
                <a:lnTo>
                  <a:pt x="48" y="1265"/>
                </a:lnTo>
                <a:lnTo>
                  <a:pt x="24" y="128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53" name="Google Shape;1653;p110"/>
          <p:cNvSpPr/>
          <p:nvPr/>
        </p:nvSpPr>
        <p:spPr>
          <a:xfrm>
            <a:off x="6864551" y="2885851"/>
            <a:ext cx="449163" cy="225921"/>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sp>
        <p:nvSpPr>
          <p:cNvPr id="1654" name="Google Shape;1654;p110"/>
          <p:cNvSpPr/>
          <p:nvPr/>
        </p:nvSpPr>
        <p:spPr>
          <a:xfrm>
            <a:off x="6864551" y="3107307"/>
            <a:ext cx="453628" cy="8037"/>
          </a:xfrm>
          <a:custGeom>
            <a:avLst/>
            <a:gdLst/>
            <a:ahLst/>
            <a:cxnLst/>
            <a:rect l="l" t="t" r="r" b="b"/>
            <a:pathLst>
              <a:path w="2541" h="48" extrusionOk="0">
                <a:moveTo>
                  <a:pt x="2494" y="24"/>
                </a:moveTo>
                <a:lnTo>
                  <a:pt x="2517" y="0"/>
                </a:lnTo>
                <a:lnTo>
                  <a:pt x="0" y="0"/>
                </a:lnTo>
                <a:lnTo>
                  <a:pt x="0" y="48"/>
                </a:lnTo>
                <a:lnTo>
                  <a:pt x="2517" y="48"/>
                </a:lnTo>
                <a:lnTo>
                  <a:pt x="2541" y="24"/>
                </a:lnTo>
                <a:lnTo>
                  <a:pt x="2517" y="48"/>
                </a:lnTo>
                <a:lnTo>
                  <a:pt x="2541" y="48"/>
                </a:lnTo>
                <a:lnTo>
                  <a:pt x="2541" y="24"/>
                </a:lnTo>
                <a:lnTo>
                  <a:pt x="2494"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55" name="Google Shape;1655;p110"/>
          <p:cNvSpPr/>
          <p:nvPr/>
        </p:nvSpPr>
        <p:spPr>
          <a:xfrm>
            <a:off x="7310142" y="2881387"/>
            <a:ext cx="8037" cy="230386"/>
          </a:xfrm>
          <a:custGeom>
            <a:avLst/>
            <a:gdLst/>
            <a:ahLst/>
            <a:cxnLst/>
            <a:rect l="l" t="t" r="r" b="b"/>
            <a:pathLst>
              <a:path w="47" h="1288" extrusionOk="0">
                <a:moveTo>
                  <a:pt x="23" y="47"/>
                </a:moveTo>
                <a:lnTo>
                  <a:pt x="0" y="23"/>
                </a:lnTo>
                <a:lnTo>
                  <a:pt x="0" y="1288"/>
                </a:lnTo>
                <a:lnTo>
                  <a:pt x="47" y="1288"/>
                </a:lnTo>
                <a:lnTo>
                  <a:pt x="47" y="23"/>
                </a:lnTo>
                <a:lnTo>
                  <a:pt x="23" y="0"/>
                </a:lnTo>
                <a:lnTo>
                  <a:pt x="47" y="23"/>
                </a:lnTo>
                <a:lnTo>
                  <a:pt x="47" y="0"/>
                </a:lnTo>
                <a:lnTo>
                  <a:pt x="23" y="0"/>
                </a:lnTo>
                <a:lnTo>
                  <a:pt x="23" y="4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56" name="Google Shape;1656;p110"/>
          <p:cNvSpPr/>
          <p:nvPr/>
        </p:nvSpPr>
        <p:spPr>
          <a:xfrm>
            <a:off x="6860086" y="2881387"/>
            <a:ext cx="453628" cy="8036"/>
          </a:xfrm>
          <a:custGeom>
            <a:avLst/>
            <a:gdLst/>
            <a:ahLst/>
            <a:cxnLst/>
            <a:rect l="l" t="t" r="r" b="b"/>
            <a:pathLst>
              <a:path w="2541" h="47" extrusionOk="0">
                <a:moveTo>
                  <a:pt x="48" y="23"/>
                </a:moveTo>
                <a:lnTo>
                  <a:pt x="24" y="47"/>
                </a:lnTo>
                <a:lnTo>
                  <a:pt x="2541" y="47"/>
                </a:lnTo>
                <a:lnTo>
                  <a:pt x="2541" y="0"/>
                </a:lnTo>
                <a:lnTo>
                  <a:pt x="24" y="0"/>
                </a:lnTo>
                <a:lnTo>
                  <a:pt x="0" y="23"/>
                </a:lnTo>
                <a:lnTo>
                  <a:pt x="24" y="0"/>
                </a:lnTo>
                <a:lnTo>
                  <a:pt x="0" y="0"/>
                </a:lnTo>
                <a:lnTo>
                  <a:pt x="0" y="23"/>
                </a:lnTo>
                <a:lnTo>
                  <a:pt x="48"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57" name="Google Shape;1657;p110"/>
          <p:cNvSpPr/>
          <p:nvPr/>
        </p:nvSpPr>
        <p:spPr>
          <a:xfrm>
            <a:off x="6860086" y="2885851"/>
            <a:ext cx="8930" cy="229493"/>
          </a:xfrm>
          <a:custGeom>
            <a:avLst/>
            <a:gdLst/>
            <a:ahLst/>
            <a:cxnLst/>
            <a:rect l="l" t="t" r="r" b="b"/>
            <a:pathLst>
              <a:path w="48" h="1289" extrusionOk="0">
                <a:moveTo>
                  <a:pt x="24" y="1241"/>
                </a:moveTo>
                <a:lnTo>
                  <a:pt x="48" y="1265"/>
                </a:lnTo>
                <a:lnTo>
                  <a:pt x="48" y="0"/>
                </a:lnTo>
                <a:lnTo>
                  <a:pt x="0" y="0"/>
                </a:lnTo>
                <a:lnTo>
                  <a:pt x="0" y="1265"/>
                </a:lnTo>
                <a:lnTo>
                  <a:pt x="24" y="1289"/>
                </a:lnTo>
                <a:lnTo>
                  <a:pt x="0" y="1265"/>
                </a:lnTo>
                <a:lnTo>
                  <a:pt x="0" y="1289"/>
                </a:lnTo>
                <a:lnTo>
                  <a:pt x="24" y="1289"/>
                </a:lnTo>
                <a:lnTo>
                  <a:pt x="24" y="1241"/>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58" name="Google Shape;1658;p110"/>
          <p:cNvSpPr/>
          <p:nvPr/>
        </p:nvSpPr>
        <p:spPr>
          <a:xfrm>
            <a:off x="5078613" y="1998240"/>
            <a:ext cx="743793" cy="9528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19"/>
              <a:buFont typeface="Arial"/>
              <a:buNone/>
            </a:pPr>
            <a:r>
              <a:rPr lang="en-US" sz="619" b="0">
                <a:solidFill>
                  <a:srgbClr val="000000"/>
                </a:solidFill>
                <a:latin typeface="Arial"/>
                <a:ea typeface="Arial"/>
                <a:cs typeface="Arial"/>
                <a:sym typeface="Arial"/>
              </a:rPr>
              <a:t>Girder Detail Ratings</a:t>
            </a:r>
            <a:endParaRPr sz="1350">
              <a:solidFill>
                <a:schemeClr val="dk1"/>
              </a:solidFill>
              <a:latin typeface="Times New Roman"/>
              <a:ea typeface="Times New Roman"/>
              <a:cs typeface="Times New Roman"/>
              <a:sym typeface="Times New Roman"/>
            </a:endParaRPr>
          </a:p>
        </p:txBody>
      </p:sp>
      <p:sp>
        <p:nvSpPr>
          <p:cNvPr id="1659" name="Google Shape;1659;p110"/>
          <p:cNvSpPr/>
          <p:nvPr/>
        </p:nvSpPr>
        <p:spPr>
          <a:xfrm>
            <a:off x="5078613" y="2564383"/>
            <a:ext cx="1099660" cy="9528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19"/>
              <a:buFont typeface="Arial"/>
              <a:buNone/>
            </a:pPr>
            <a:r>
              <a:rPr lang="en-US" sz="619" b="0">
                <a:solidFill>
                  <a:srgbClr val="000000"/>
                </a:solidFill>
                <a:latin typeface="Arial"/>
                <a:ea typeface="Arial"/>
                <a:cs typeface="Arial"/>
                <a:sym typeface="Arial"/>
              </a:rPr>
              <a:t>Last Complete Inspection Date</a:t>
            </a:r>
            <a:endParaRPr sz="1350">
              <a:solidFill>
                <a:schemeClr val="dk1"/>
              </a:solidFill>
              <a:latin typeface="Times New Roman"/>
              <a:ea typeface="Times New Roman"/>
              <a:cs typeface="Times New Roman"/>
              <a:sym typeface="Times New Roman"/>
            </a:endParaRPr>
          </a:p>
        </p:txBody>
      </p:sp>
      <p:sp>
        <p:nvSpPr>
          <p:cNvPr id="1660" name="Google Shape;1660;p110"/>
          <p:cNvSpPr/>
          <p:nvPr/>
        </p:nvSpPr>
        <p:spPr>
          <a:xfrm>
            <a:off x="5078613" y="3019797"/>
            <a:ext cx="496931" cy="9528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19"/>
              <a:buFont typeface="Arial"/>
              <a:buNone/>
            </a:pPr>
            <a:r>
              <a:rPr lang="en-US" sz="619" b="0">
                <a:solidFill>
                  <a:srgbClr val="000000"/>
                </a:solidFill>
                <a:latin typeface="Arial"/>
                <a:ea typeface="Arial"/>
                <a:cs typeface="Arial"/>
                <a:sym typeface="Arial"/>
              </a:rPr>
              <a:t>Grouted (Y/N)</a:t>
            </a:r>
            <a:endParaRPr sz="1350">
              <a:solidFill>
                <a:schemeClr val="dk1"/>
              </a:solidFill>
              <a:latin typeface="Times New Roman"/>
              <a:ea typeface="Times New Roman"/>
              <a:cs typeface="Times New Roman"/>
              <a:sym typeface="Times New Roman"/>
            </a:endParaRPr>
          </a:p>
        </p:txBody>
      </p:sp>
      <p:sp>
        <p:nvSpPr>
          <p:cNvPr id="1661" name="Google Shape;1661;p110"/>
          <p:cNvSpPr/>
          <p:nvPr/>
        </p:nvSpPr>
        <p:spPr>
          <a:xfrm>
            <a:off x="5078613" y="2455440"/>
            <a:ext cx="261290" cy="9528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19"/>
              <a:buFont typeface="Arial"/>
              <a:buNone/>
            </a:pPr>
            <a:r>
              <a:rPr lang="en-US" sz="619" b="0">
                <a:solidFill>
                  <a:srgbClr val="000000"/>
                </a:solidFill>
                <a:latin typeface="Arial"/>
                <a:ea typeface="Arial"/>
                <a:cs typeface="Arial"/>
                <a:sym typeface="Arial"/>
              </a:rPr>
              <a:t>Girders</a:t>
            </a:r>
            <a:endParaRPr sz="1350">
              <a:solidFill>
                <a:schemeClr val="dk1"/>
              </a:solidFill>
              <a:latin typeface="Times New Roman"/>
              <a:ea typeface="Times New Roman"/>
              <a:cs typeface="Times New Roman"/>
              <a:sym typeface="Times New Roman"/>
            </a:endParaRPr>
          </a:p>
        </p:txBody>
      </p:sp>
      <p:sp>
        <p:nvSpPr>
          <p:cNvPr id="1662" name="Google Shape;1662;p110"/>
          <p:cNvSpPr/>
          <p:nvPr/>
        </p:nvSpPr>
        <p:spPr>
          <a:xfrm>
            <a:off x="5078614" y="2910855"/>
            <a:ext cx="860813" cy="9528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19"/>
              <a:buFont typeface="Arial"/>
              <a:buNone/>
            </a:pPr>
            <a:r>
              <a:rPr lang="en-US" sz="619" b="0">
                <a:solidFill>
                  <a:srgbClr val="000000"/>
                </a:solidFill>
                <a:latin typeface="Arial"/>
                <a:ea typeface="Arial"/>
                <a:cs typeface="Arial"/>
                <a:sym typeface="Arial"/>
              </a:rPr>
              <a:t>Lift or Connector Pocket</a:t>
            </a:r>
            <a:endParaRPr sz="1350">
              <a:solidFill>
                <a:schemeClr val="dk1"/>
              </a:solidFill>
              <a:latin typeface="Times New Roman"/>
              <a:ea typeface="Times New Roman"/>
              <a:cs typeface="Times New Roman"/>
              <a:sym typeface="Times New Roman"/>
            </a:endParaRPr>
          </a:p>
        </p:txBody>
      </p:sp>
      <p:sp>
        <p:nvSpPr>
          <p:cNvPr id="1663" name="Google Shape;1663;p110"/>
          <p:cNvSpPr/>
          <p:nvPr/>
        </p:nvSpPr>
        <p:spPr>
          <a:xfrm>
            <a:off x="5078614" y="3129632"/>
            <a:ext cx="793487" cy="9528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19"/>
              <a:buFont typeface="Arial"/>
              <a:buNone/>
            </a:pPr>
            <a:r>
              <a:rPr lang="en-US" sz="619" b="0">
                <a:solidFill>
                  <a:srgbClr val="000000"/>
                </a:solidFill>
                <a:latin typeface="Arial"/>
                <a:ea typeface="Arial"/>
                <a:cs typeface="Arial"/>
                <a:sym typeface="Arial"/>
              </a:rPr>
              <a:t>(Number Of Girders : )</a:t>
            </a:r>
            <a:endParaRPr sz="1350">
              <a:solidFill>
                <a:schemeClr val="dk1"/>
              </a:solidFill>
              <a:latin typeface="Times New Roman"/>
              <a:ea typeface="Times New Roman"/>
              <a:cs typeface="Times New Roman"/>
              <a:sym typeface="Times New Roman"/>
            </a:endParaRPr>
          </a:p>
        </p:txBody>
      </p:sp>
      <p:sp>
        <p:nvSpPr>
          <p:cNvPr id="1664" name="Google Shape;1664;p110"/>
          <p:cNvSpPr/>
          <p:nvPr/>
        </p:nvSpPr>
        <p:spPr>
          <a:xfrm>
            <a:off x="5139336" y="2677790"/>
            <a:ext cx="522579" cy="9528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19"/>
              <a:buFont typeface="Arial"/>
              <a:buNone/>
            </a:pPr>
            <a:r>
              <a:rPr lang="en-US" sz="619" b="0">
                <a:solidFill>
                  <a:srgbClr val="000000"/>
                </a:solidFill>
                <a:latin typeface="Arial"/>
                <a:ea typeface="Arial"/>
                <a:cs typeface="Arial"/>
                <a:sym typeface="Arial"/>
              </a:rPr>
              <a:t>Cracking (Y/N)</a:t>
            </a:r>
            <a:endParaRPr sz="1350">
              <a:solidFill>
                <a:schemeClr val="dk1"/>
              </a:solidFill>
              <a:latin typeface="Times New Roman"/>
              <a:ea typeface="Times New Roman"/>
              <a:cs typeface="Times New Roman"/>
              <a:sym typeface="Times New Roman"/>
            </a:endParaRPr>
          </a:p>
        </p:txBody>
      </p:sp>
      <p:sp>
        <p:nvSpPr>
          <p:cNvPr id="1665" name="Google Shape;1665;p110"/>
          <p:cNvSpPr/>
          <p:nvPr/>
        </p:nvSpPr>
        <p:spPr>
          <a:xfrm>
            <a:off x="5139336" y="2786732"/>
            <a:ext cx="825547" cy="9528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19"/>
              <a:buFont typeface="Arial"/>
              <a:buNone/>
            </a:pPr>
            <a:r>
              <a:rPr lang="en-US" sz="619" b="0">
                <a:solidFill>
                  <a:srgbClr val="000000"/>
                </a:solidFill>
                <a:latin typeface="Arial"/>
                <a:ea typeface="Arial"/>
                <a:cs typeface="Arial"/>
                <a:sym typeface="Arial"/>
              </a:rPr>
              <a:t>Spalling (Percent Area)</a:t>
            </a:r>
            <a:endParaRPr sz="1350">
              <a:solidFill>
                <a:schemeClr val="dk1"/>
              </a:solidFill>
              <a:latin typeface="Times New Roman"/>
              <a:ea typeface="Times New Roman"/>
              <a:cs typeface="Times New Roman"/>
              <a:sym typeface="Times New Roman"/>
            </a:endParaRPr>
          </a:p>
        </p:txBody>
      </p:sp>
      <p:sp>
        <p:nvSpPr>
          <p:cNvPr id="1666" name="Google Shape;1666;p110"/>
          <p:cNvSpPr/>
          <p:nvPr/>
        </p:nvSpPr>
        <p:spPr>
          <a:xfrm>
            <a:off x="5545635" y="2126827"/>
            <a:ext cx="40184" cy="53578"/>
          </a:xfrm>
          <a:custGeom>
            <a:avLst/>
            <a:gdLst/>
            <a:ahLst/>
            <a:cxnLst/>
            <a:rect l="l" t="t" r="r" b="b"/>
            <a:pathLst>
              <a:path w="228" h="303" extrusionOk="0">
                <a:moveTo>
                  <a:pt x="0" y="303"/>
                </a:moveTo>
                <a:lnTo>
                  <a:pt x="0" y="0"/>
                </a:lnTo>
                <a:lnTo>
                  <a:pt x="40" y="0"/>
                </a:lnTo>
                <a:lnTo>
                  <a:pt x="191" y="238"/>
                </a:lnTo>
                <a:lnTo>
                  <a:pt x="191" y="0"/>
                </a:lnTo>
                <a:lnTo>
                  <a:pt x="228" y="0"/>
                </a:lnTo>
                <a:lnTo>
                  <a:pt x="228" y="303"/>
                </a:lnTo>
                <a:lnTo>
                  <a:pt x="188" y="303"/>
                </a:lnTo>
                <a:lnTo>
                  <a:pt x="37" y="64"/>
                </a:lnTo>
                <a:lnTo>
                  <a:pt x="37" y="303"/>
                </a:lnTo>
                <a:lnTo>
                  <a:pt x="0" y="30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67" name="Google Shape;1667;p110"/>
          <p:cNvSpPr/>
          <p:nvPr/>
        </p:nvSpPr>
        <p:spPr>
          <a:xfrm>
            <a:off x="5616180" y="2125935"/>
            <a:ext cx="16966" cy="70544"/>
          </a:xfrm>
          <a:custGeom>
            <a:avLst/>
            <a:gdLst/>
            <a:ahLst/>
            <a:cxnLst/>
            <a:rect l="l" t="t" r="r" b="b"/>
            <a:pathLst>
              <a:path w="96" h="398" extrusionOk="0">
                <a:moveTo>
                  <a:pt x="70" y="398"/>
                </a:moveTo>
                <a:lnTo>
                  <a:pt x="63" y="387"/>
                </a:lnTo>
                <a:lnTo>
                  <a:pt x="57" y="378"/>
                </a:lnTo>
                <a:lnTo>
                  <a:pt x="49" y="367"/>
                </a:lnTo>
                <a:lnTo>
                  <a:pt x="43" y="355"/>
                </a:lnTo>
                <a:lnTo>
                  <a:pt x="37" y="344"/>
                </a:lnTo>
                <a:lnTo>
                  <a:pt x="31" y="332"/>
                </a:lnTo>
                <a:lnTo>
                  <a:pt x="25" y="319"/>
                </a:lnTo>
                <a:lnTo>
                  <a:pt x="21" y="307"/>
                </a:lnTo>
                <a:lnTo>
                  <a:pt x="16" y="294"/>
                </a:lnTo>
                <a:lnTo>
                  <a:pt x="12" y="280"/>
                </a:lnTo>
                <a:lnTo>
                  <a:pt x="9" y="267"/>
                </a:lnTo>
                <a:lnTo>
                  <a:pt x="5" y="253"/>
                </a:lnTo>
                <a:lnTo>
                  <a:pt x="3" y="240"/>
                </a:lnTo>
                <a:lnTo>
                  <a:pt x="1" y="226"/>
                </a:lnTo>
                <a:lnTo>
                  <a:pt x="0" y="212"/>
                </a:lnTo>
                <a:lnTo>
                  <a:pt x="0" y="199"/>
                </a:lnTo>
                <a:lnTo>
                  <a:pt x="0" y="186"/>
                </a:lnTo>
                <a:lnTo>
                  <a:pt x="1" y="174"/>
                </a:lnTo>
                <a:lnTo>
                  <a:pt x="3" y="162"/>
                </a:lnTo>
                <a:lnTo>
                  <a:pt x="4" y="150"/>
                </a:lnTo>
                <a:lnTo>
                  <a:pt x="6" y="139"/>
                </a:lnTo>
                <a:lnTo>
                  <a:pt x="9" y="127"/>
                </a:lnTo>
                <a:lnTo>
                  <a:pt x="12" y="115"/>
                </a:lnTo>
                <a:lnTo>
                  <a:pt x="16" y="104"/>
                </a:lnTo>
                <a:lnTo>
                  <a:pt x="21" y="91"/>
                </a:lnTo>
                <a:lnTo>
                  <a:pt x="25" y="78"/>
                </a:lnTo>
                <a:lnTo>
                  <a:pt x="31" y="64"/>
                </a:lnTo>
                <a:lnTo>
                  <a:pt x="39" y="51"/>
                </a:lnTo>
                <a:lnTo>
                  <a:pt x="46" y="38"/>
                </a:lnTo>
                <a:lnTo>
                  <a:pt x="53" y="26"/>
                </a:lnTo>
                <a:lnTo>
                  <a:pt x="61" y="13"/>
                </a:lnTo>
                <a:lnTo>
                  <a:pt x="70" y="0"/>
                </a:lnTo>
                <a:lnTo>
                  <a:pt x="96" y="0"/>
                </a:lnTo>
                <a:lnTo>
                  <a:pt x="90" y="11"/>
                </a:lnTo>
                <a:lnTo>
                  <a:pt x="85" y="20"/>
                </a:lnTo>
                <a:lnTo>
                  <a:pt x="81" y="29"/>
                </a:lnTo>
                <a:lnTo>
                  <a:pt x="76" y="37"/>
                </a:lnTo>
                <a:lnTo>
                  <a:pt x="72" y="44"/>
                </a:lnTo>
                <a:lnTo>
                  <a:pt x="69" y="50"/>
                </a:lnTo>
                <a:lnTo>
                  <a:pt x="66" y="56"/>
                </a:lnTo>
                <a:lnTo>
                  <a:pt x="64" y="61"/>
                </a:lnTo>
                <a:lnTo>
                  <a:pt x="61" y="68"/>
                </a:lnTo>
                <a:lnTo>
                  <a:pt x="59" y="75"/>
                </a:lnTo>
                <a:lnTo>
                  <a:pt x="55" y="82"/>
                </a:lnTo>
                <a:lnTo>
                  <a:pt x="53" y="90"/>
                </a:lnTo>
                <a:lnTo>
                  <a:pt x="51" y="98"/>
                </a:lnTo>
                <a:lnTo>
                  <a:pt x="49" y="105"/>
                </a:lnTo>
                <a:lnTo>
                  <a:pt x="47" y="112"/>
                </a:lnTo>
                <a:lnTo>
                  <a:pt x="46" y="121"/>
                </a:lnTo>
                <a:lnTo>
                  <a:pt x="43" y="130"/>
                </a:lnTo>
                <a:lnTo>
                  <a:pt x="41" y="140"/>
                </a:lnTo>
                <a:lnTo>
                  <a:pt x="40" y="150"/>
                </a:lnTo>
                <a:lnTo>
                  <a:pt x="39" y="159"/>
                </a:lnTo>
                <a:lnTo>
                  <a:pt x="37" y="169"/>
                </a:lnTo>
                <a:lnTo>
                  <a:pt x="37" y="178"/>
                </a:lnTo>
                <a:lnTo>
                  <a:pt x="37" y="189"/>
                </a:lnTo>
                <a:lnTo>
                  <a:pt x="36" y="199"/>
                </a:lnTo>
                <a:lnTo>
                  <a:pt x="37" y="223"/>
                </a:lnTo>
                <a:lnTo>
                  <a:pt x="41" y="248"/>
                </a:lnTo>
                <a:lnTo>
                  <a:pt x="45" y="273"/>
                </a:lnTo>
                <a:lnTo>
                  <a:pt x="52" y="298"/>
                </a:lnTo>
                <a:lnTo>
                  <a:pt x="60" y="322"/>
                </a:lnTo>
                <a:lnTo>
                  <a:pt x="70" y="348"/>
                </a:lnTo>
                <a:lnTo>
                  <a:pt x="82" y="373"/>
                </a:lnTo>
                <a:lnTo>
                  <a:pt x="96" y="398"/>
                </a:lnTo>
                <a:lnTo>
                  <a:pt x="70" y="39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68" name="Google Shape;1668;p110"/>
          <p:cNvSpPr/>
          <p:nvPr/>
        </p:nvSpPr>
        <p:spPr>
          <a:xfrm>
            <a:off x="5638504" y="2140223"/>
            <a:ext cx="33040" cy="41077"/>
          </a:xfrm>
          <a:custGeom>
            <a:avLst/>
            <a:gdLst/>
            <a:ahLst/>
            <a:cxnLst/>
            <a:rect l="l" t="t" r="r" b="b"/>
            <a:pathLst>
              <a:path w="183" h="229" extrusionOk="0">
                <a:moveTo>
                  <a:pt x="148" y="144"/>
                </a:moveTo>
                <a:lnTo>
                  <a:pt x="183" y="148"/>
                </a:lnTo>
                <a:lnTo>
                  <a:pt x="180" y="158"/>
                </a:lnTo>
                <a:lnTo>
                  <a:pt x="179" y="166"/>
                </a:lnTo>
                <a:lnTo>
                  <a:pt x="175" y="175"/>
                </a:lnTo>
                <a:lnTo>
                  <a:pt x="172" y="182"/>
                </a:lnTo>
                <a:lnTo>
                  <a:pt x="168" y="189"/>
                </a:lnTo>
                <a:lnTo>
                  <a:pt x="163" y="196"/>
                </a:lnTo>
                <a:lnTo>
                  <a:pt x="159" y="202"/>
                </a:lnTo>
                <a:lnTo>
                  <a:pt x="153" y="207"/>
                </a:lnTo>
                <a:lnTo>
                  <a:pt x="147" y="213"/>
                </a:lnTo>
                <a:lnTo>
                  <a:pt x="141" y="217"/>
                </a:lnTo>
                <a:lnTo>
                  <a:pt x="133" y="220"/>
                </a:lnTo>
                <a:lnTo>
                  <a:pt x="127" y="224"/>
                </a:lnTo>
                <a:lnTo>
                  <a:pt x="119" y="226"/>
                </a:lnTo>
                <a:lnTo>
                  <a:pt x="112" y="228"/>
                </a:lnTo>
                <a:lnTo>
                  <a:pt x="103" y="229"/>
                </a:lnTo>
                <a:lnTo>
                  <a:pt x="95" y="229"/>
                </a:lnTo>
                <a:lnTo>
                  <a:pt x="84" y="229"/>
                </a:lnTo>
                <a:lnTo>
                  <a:pt x="75" y="228"/>
                </a:lnTo>
                <a:lnTo>
                  <a:pt x="65" y="225"/>
                </a:lnTo>
                <a:lnTo>
                  <a:pt x="57" y="222"/>
                </a:lnTo>
                <a:lnTo>
                  <a:pt x="48" y="218"/>
                </a:lnTo>
                <a:lnTo>
                  <a:pt x="40" y="212"/>
                </a:lnTo>
                <a:lnTo>
                  <a:pt x="33" y="206"/>
                </a:lnTo>
                <a:lnTo>
                  <a:pt x="27" y="200"/>
                </a:lnTo>
                <a:lnTo>
                  <a:pt x="21" y="192"/>
                </a:lnTo>
                <a:lnTo>
                  <a:pt x="15" y="183"/>
                </a:lnTo>
                <a:lnTo>
                  <a:pt x="10" y="174"/>
                </a:lnTo>
                <a:lnTo>
                  <a:pt x="6" y="164"/>
                </a:lnTo>
                <a:lnTo>
                  <a:pt x="4" y="153"/>
                </a:lnTo>
                <a:lnTo>
                  <a:pt x="1" y="141"/>
                </a:lnTo>
                <a:lnTo>
                  <a:pt x="0" y="128"/>
                </a:lnTo>
                <a:lnTo>
                  <a:pt x="0" y="115"/>
                </a:lnTo>
                <a:lnTo>
                  <a:pt x="0" y="106"/>
                </a:lnTo>
                <a:lnTo>
                  <a:pt x="0" y="98"/>
                </a:lnTo>
                <a:lnTo>
                  <a:pt x="1" y="90"/>
                </a:lnTo>
                <a:lnTo>
                  <a:pt x="3" y="81"/>
                </a:lnTo>
                <a:lnTo>
                  <a:pt x="5" y="74"/>
                </a:lnTo>
                <a:lnTo>
                  <a:pt x="6" y="67"/>
                </a:lnTo>
                <a:lnTo>
                  <a:pt x="9" y="60"/>
                </a:lnTo>
                <a:lnTo>
                  <a:pt x="11" y="52"/>
                </a:lnTo>
                <a:lnTo>
                  <a:pt x="15" y="46"/>
                </a:lnTo>
                <a:lnTo>
                  <a:pt x="18" y="40"/>
                </a:lnTo>
                <a:lnTo>
                  <a:pt x="22" y="34"/>
                </a:lnTo>
                <a:lnTo>
                  <a:pt x="25" y="30"/>
                </a:lnTo>
                <a:lnTo>
                  <a:pt x="30" y="25"/>
                </a:lnTo>
                <a:lnTo>
                  <a:pt x="35" y="20"/>
                </a:lnTo>
                <a:lnTo>
                  <a:pt x="40" y="16"/>
                </a:lnTo>
                <a:lnTo>
                  <a:pt x="46" y="13"/>
                </a:lnTo>
                <a:lnTo>
                  <a:pt x="52" y="9"/>
                </a:lnTo>
                <a:lnTo>
                  <a:pt x="58" y="7"/>
                </a:lnTo>
                <a:lnTo>
                  <a:pt x="64" y="4"/>
                </a:lnTo>
                <a:lnTo>
                  <a:pt x="70" y="3"/>
                </a:lnTo>
                <a:lnTo>
                  <a:pt x="76" y="1"/>
                </a:lnTo>
                <a:lnTo>
                  <a:pt x="82" y="0"/>
                </a:lnTo>
                <a:lnTo>
                  <a:pt x="89" y="0"/>
                </a:lnTo>
                <a:lnTo>
                  <a:pt x="95" y="0"/>
                </a:lnTo>
                <a:lnTo>
                  <a:pt x="103" y="0"/>
                </a:lnTo>
                <a:lnTo>
                  <a:pt x="112" y="1"/>
                </a:lnTo>
                <a:lnTo>
                  <a:pt x="119" y="2"/>
                </a:lnTo>
                <a:lnTo>
                  <a:pt x="126" y="4"/>
                </a:lnTo>
                <a:lnTo>
                  <a:pt x="133" y="7"/>
                </a:lnTo>
                <a:lnTo>
                  <a:pt x="139" y="9"/>
                </a:lnTo>
                <a:lnTo>
                  <a:pt x="145" y="13"/>
                </a:lnTo>
                <a:lnTo>
                  <a:pt x="151" y="18"/>
                </a:lnTo>
                <a:lnTo>
                  <a:pt x="156" y="22"/>
                </a:lnTo>
                <a:lnTo>
                  <a:pt x="161" y="27"/>
                </a:lnTo>
                <a:lnTo>
                  <a:pt x="166" y="33"/>
                </a:lnTo>
                <a:lnTo>
                  <a:pt x="169" y="39"/>
                </a:lnTo>
                <a:lnTo>
                  <a:pt x="172" y="46"/>
                </a:lnTo>
                <a:lnTo>
                  <a:pt x="175" y="54"/>
                </a:lnTo>
                <a:lnTo>
                  <a:pt x="178" y="61"/>
                </a:lnTo>
                <a:lnTo>
                  <a:pt x="179" y="69"/>
                </a:lnTo>
                <a:lnTo>
                  <a:pt x="144" y="74"/>
                </a:lnTo>
                <a:lnTo>
                  <a:pt x="143" y="69"/>
                </a:lnTo>
                <a:lnTo>
                  <a:pt x="142" y="64"/>
                </a:lnTo>
                <a:lnTo>
                  <a:pt x="139" y="60"/>
                </a:lnTo>
                <a:lnTo>
                  <a:pt x="138" y="55"/>
                </a:lnTo>
                <a:lnTo>
                  <a:pt x="136" y="51"/>
                </a:lnTo>
                <a:lnTo>
                  <a:pt x="133" y="48"/>
                </a:lnTo>
                <a:lnTo>
                  <a:pt x="130" y="44"/>
                </a:lnTo>
                <a:lnTo>
                  <a:pt x="127" y="42"/>
                </a:lnTo>
                <a:lnTo>
                  <a:pt x="124" y="38"/>
                </a:lnTo>
                <a:lnTo>
                  <a:pt x="120" y="37"/>
                </a:lnTo>
                <a:lnTo>
                  <a:pt x="117" y="34"/>
                </a:lnTo>
                <a:lnTo>
                  <a:pt x="113" y="33"/>
                </a:lnTo>
                <a:lnTo>
                  <a:pt x="109" y="32"/>
                </a:lnTo>
                <a:lnTo>
                  <a:pt x="106" y="31"/>
                </a:lnTo>
                <a:lnTo>
                  <a:pt x="101" y="30"/>
                </a:lnTo>
                <a:lnTo>
                  <a:pt x="97" y="30"/>
                </a:lnTo>
                <a:lnTo>
                  <a:pt x="90" y="31"/>
                </a:lnTo>
                <a:lnTo>
                  <a:pt x="84" y="31"/>
                </a:lnTo>
                <a:lnTo>
                  <a:pt x="78" y="33"/>
                </a:lnTo>
                <a:lnTo>
                  <a:pt x="72" y="36"/>
                </a:lnTo>
                <a:lnTo>
                  <a:pt x="67" y="38"/>
                </a:lnTo>
                <a:lnTo>
                  <a:pt x="63" y="42"/>
                </a:lnTo>
                <a:lnTo>
                  <a:pt x="58" y="45"/>
                </a:lnTo>
                <a:lnTo>
                  <a:pt x="53" y="50"/>
                </a:lnTo>
                <a:lnTo>
                  <a:pt x="49" y="56"/>
                </a:lnTo>
                <a:lnTo>
                  <a:pt x="46" y="62"/>
                </a:lnTo>
                <a:lnTo>
                  <a:pt x="43" y="69"/>
                </a:lnTo>
                <a:lnTo>
                  <a:pt x="41" y="76"/>
                </a:lnTo>
                <a:lnTo>
                  <a:pt x="39" y="85"/>
                </a:lnTo>
                <a:lnTo>
                  <a:pt x="37" y="93"/>
                </a:lnTo>
                <a:lnTo>
                  <a:pt x="36" y="104"/>
                </a:lnTo>
                <a:lnTo>
                  <a:pt x="36" y="114"/>
                </a:lnTo>
                <a:lnTo>
                  <a:pt x="36" y="124"/>
                </a:lnTo>
                <a:lnTo>
                  <a:pt x="37" y="135"/>
                </a:lnTo>
                <a:lnTo>
                  <a:pt x="39" y="144"/>
                </a:lnTo>
                <a:lnTo>
                  <a:pt x="41" y="152"/>
                </a:lnTo>
                <a:lnTo>
                  <a:pt x="43" y="160"/>
                </a:lnTo>
                <a:lnTo>
                  <a:pt x="46" y="166"/>
                </a:lnTo>
                <a:lnTo>
                  <a:pt x="49" y="174"/>
                </a:lnTo>
                <a:lnTo>
                  <a:pt x="53" y="178"/>
                </a:lnTo>
                <a:lnTo>
                  <a:pt x="57" y="183"/>
                </a:lnTo>
                <a:lnTo>
                  <a:pt x="61" y="187"/>
                </a:lnTo>
                <a:lnTo>
                  <a:pt x="66" y="190"/>
                </a:lnTo>
                <a:lnTo>
                  <a:pt x="71" y="194"/>
                </a:lnTo>
                <a:lnTo>
                  <a:pt x="77" y="195"/>
                </a:lnTo>
                <a:lnTo>
                  <a:pt x="83" y="198"/>
                </a:lnTo>
                <a:lnTo>
                  <a:pt x="89" y="199"/>
                </a:lnTo>
                <a:lnTo>
                  <a:pt x="95" y="199"/>
                </a:lnTo>
                <a:lnTo>
                  <a:pt x="100" y="199"/>
                </a:lnTo>
                <a:lnTo>
                  <a:pt x="105" y="198"/>
                </a:lnTo>
                <a:lnTo>
                  <a:pt x="109" y="196"/>
                </a:lnTo>
                <a:lnTo>
                  <a:pt x="114" y="195"/>
                </a:lnTo>
                <a:lnTo>
                  <a:pt x="118" y="193"/>
                </a:lnTo>
                <a:lnTo>
                  <a:pt x="123" y="190"/>
                </a:lnTo>
                <a:lnTo>
                  <a:pt x="126" y="188"/>
                </a:lnTo>
                <a:lnTo>
                  <a:pt x="130" y="186"/>
                </a:lnTo>
                <a:lnTo>
                  <a:pt x="133" y="182"/>
                </a:lnTo>
                <a:lnTo>
                  <a:pt x="136" y="177"/>
                </a:lnTo>
                <a:lnTo>
                  <a:pt x="139" y="172"/>
                </a:lnTo>
                <a:lnTo>
                  <a:pt x="142" y="168"/>
                </a:lnTo>
                <a:lnTo>
                  <a:pt x="143" y="163"/>
                </a:lnTo>
                <a:lnTo>
                  <a:pt x="145" y="157"/>
                </a:lnTo>
                <a:lnTo>
                  <a:pt x="147" y="151"/>
                </a:lnTo>
                <a:lnTo>
                  <a:pt x="148" y="14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69" name="Google Shape;1669;p110"/>
          <p:cNvSpPr/>
          <p:nvPr/>
        </p:nvSpPr>
        <p:spPr>
          <a:xfrm>
            <a:off x="5674224" y="2140223"/>
            <a:ext cx="34826" cy="41077"/>
          </a:xfrm>
          <a:custGeom>
            <a:avLst/>
            <a:gdLst/>
            <a:ahLst/>
            <a:cxnLst/>
            <a:rect l="l" t="t" r="r" b="b"/>
            <a:pathLst>
              <a:path w="197" h="229" extrusionOk="0">
                <a:moveTo>
                  <a:pt x="0" y="115"/>
                </a:moveTo>
                <a:lnTo>
                  <a:pt x="2" y="99"/>
                </a:lnTo>
                <a:lnTo>
                  <a:pt x="3" y="86"/>
                </a:lnTo>
                <a:lnTo>
                  <a:pt x="5" y="73"/>
                </a:lnTo>
                <a:lnTo>
                  <a:pt x="9" y="61"/>
                </a:lnTo>
                <a:lnTo>
                  <a:pt x="14" y="50"/>
                </a:lnTo>
                <a:lnTo>
                  <a:pt x="18" y="40"/>
                </a:lnTo>
                <a:lnTo>
                  <a:pt x="26" y="32"/>
                </a:lnTo>
                <a:lnTo>
                  <a:pt x="33" y="24"/>
                </a:lnTo>
                <a:lnTo>
                  <a:pt x="40" y="18"/>
                </a:lnTo>
                <a:lnTo>
                  <a:pt x="47" y="13"/>
                </a:lnTo>
                <a:lnTo>
                  <a:pt x="54" y="9"/>
                </a:lnTo>
                <a:lnTo>
                  <a:pt x="63" y="6"/>
                </a:lnTo>
                <a:lnTo>
                  <a:pt x="71" y="3"/>
                </a:lnTo>
                <a:lnTo>
                  <a:pt x="80" y="1"/>
                </a:lnTo>
                <a:lnTo>
                  <a:pt x="89" y="0"/>
                </a:lnTo>
                <a:lnTo>
                  <a:pt x="99" y="0"/>
                </a:lnTo>
                <a:lnTo>
                  <a:pt x="110" y="0"/>
                </a:lnTo>
                <a:lnTo>
                  <a:pt x="119" y="1"/>
                </a:lnTo>
                <a:lnTo>
                  <a:pt x="129" y="3"/>
                </a:lnTo>
                <a:lnTo>
                  <a:pt x="138" y="7"/>
                </a:lnTo>
                <a:lnTo>
                  <a:pt x="147" y="10"/>
                </a:lnTo>
                <a:lnTo>
                  <a:pt x="155" y="16"/>
                </a:lnTo>
                <a:lnTo>
                  <a:pt x="162" y="22"/>
                </a:lnTo>
                <a:lnTo>
                  <a:pt x="170" y="30"/>
                </a:lnTo>
                <a:lnTo>
                  <a:pt x="176" y="37"/>
                </a:lnTo>
                <a:lnTo>
                  <a:pt x="182" y="45"/>
                </a:lnTo>
                <a:lnTo>
                  <a:pt x="186" y="55"/>
                </a:lnTo>
                <a:lnTo>
                  <a:pt x="190" y="64"/>
                </a:lnTo>
                <a:lnTo>
                  <a:pt x="192" y="75"/>
                </a:lnTo>
                <a:lnTo>
                  <a:pt x="195" y="86"/>
                </a:lnTo>
                <a:lnTo>
                  <a:pt x="196" y="98"/>
                </a:lnTo>
                <a:lnTo>
                  <a:pt x="197" y="111"/>
                </a:lnTo>
                <a:lnTo>
                  <a:pt x="196" y="122"/>
                </a:lnTo>
                <a:lnTo>
                  <a:pt x="196" y="132"/>
                </a:lnTo>
                <a:lnTo>
                  <a:pt x="195" y="140"/>
                </a:lnTo>
                <a:lnTo>
                  <a:pt x="194" y="150"/>
                </a:lnTo>
                <a:lnTo>
                  <a:pt x="192" y="157"/>
                </a:lnTo>
                <a:lnTo>
                  <a:pt x="190" y="165"/>
                </a:lnTo>
                <a:lnTo>
                  <a:pt x="188" y="171"/>
                </a:lnTo>
                <a:lnTo>
                  <a:pt x="184" y="178"/>
                </a:lnTo>
                <a:lnTo>
                  <a:pt x="182" y="184"/>
                </a:lnTo>
                <a:lnTo>
                  <a:pt x="178" y="189"/>
                </a:lnTo>
                <a:lnTo>
                  <a:pt x="174" y="195"/>
                </a:lnTo>
                <a:lnTo>
                  <a:pt x="170" y="200"/>
                </a:lnTo>
                <a:lnTo>
                  <a:pt x="165" y="204"/>
                </a:lnTo>
                <a:lnTo>
                  <a:pt x="160" y="208"/>
                </a:lnTo>
                <a:lnTo>
                  <a:pt x="155" y="212"/>
                </a:lnTo>
                <a:lnTo>
                  <a:pt x="149" y="216"/>
                </a:lnTo>
                <a:lnTo>
                  <a:pt x="143" y="219"/>
                </a:lnTo>
                <a:lnTo>
                  <a:pt x="137" y="222"/>
                </a:lnTo>
                <a:lnTo>
                  <a:pt x="131" y="224"/>
                </a:lnTo>
                <a:lnTo>
                  <a:pt x="125" y="226"/>
                </a:lnTo>
                <a:lnTo>
                  <a:pt x="119" y="228"/>
                </a:lnTo>
                <a:lnTo>
                  <a:pt x="112" y="229"/>
                </a:lnTo>
                <a:lnTo>
                  <a:pt x="106" y="229"/>
                </a:lnTo>
                <a:lnTo>
                  <a:pt x="99" y="229"/>
                </a:lnTo>
                <a:lnTo>
                  <a:pt x="88" y="229"/>
                </a:lnTo>
                <a:lnTo>
                  <a:pt x="78" y="228"/>
                </a:lnTo>
                <a:lnTo>
                  <a:pt x="68" y="225"/>
                </a:lnTo>
                <a:lnTo>
                  <a:pt x="59" y="222"/>
                </a:lnTo>
                <a:lnTo>
                  <a:pt x="51" y="218"/>
                </a:lnTo>
                <a:lnTo>
                  <a:pt x="42" y="212"/>
                </a:lnTo>
                <a:lnTo>
                  <a:pt x="35" y="206"/>
                </a:lnTo>
                <a:lnTo>
                  <a:pt x="28" y="200"/>
                </a:lnTo>
                <a:lnTo>
                  <a:pt x="21" y="192"/>
                </a:lnTo>
                <a:lnTo>
                  <a:pt x="16" y="183"/>
                </a:lnTo>
                <a:lnTo>
                  <a:pt x="11" y="174"/>
                </a:lnTo>
                <a:lnTo>
                  <a:pt x="8" y="164"/>
                </a:lnTo>
                <a:lnTo>
                  <a:pt x="4" y="152"/>
                </a:lnTo>
                <a:lnTo>
                  <a:pt x="3" y="140"/>
                </a:lnTo>
                <a:lnTo>
                  <a:pt x="0" y="128"/>
                </a:lnTo>
                <a:lnTo>
                  <a:pt x="0" y="115"/>
                </a:lnTo>
                <a:close/>
                <a:moveTo>
                  <a:pt x="38" y="115"/>
                </a:moveTo>
                <a:lnTo>
                  <a:pt x="38" y="124"/>
                </a:lnTo>
                <a:lnTo>
                  <a:pt x="38" y="134"/>
                </a:lnTo>
                <a:lnTo>
                  <a:pt x="40" y="142"/>
                </a:lnTo>
                <a:lnTo>
                  <a:pt x="41" y="151"/>
                </a:lnTo>
                <a:lnTo>
                  <a:pt x="44" y="159"/>
                </a:lnTo>
                <a:lnTo>
                  <a:pt x="47" y="165"/>
                </a:lnTo>
                <a:lnTo>
                  <a:pt x="51" y="172"/>
                </a:lnTo>
                <a:lnTo>
                  <a:pt x="54" y="177"/>
                </a:lnTo>
                <a:lnTo>
                  <a:pt x="59" y="182"/>
                </a:lnTo>
                <a:lnTo>
                  <a:pt x="64" y="187"/>
                </a:lnTo>
                <a:lnTo>
                  <a:pt x="69" y="190"/>
                </a:lnTo>
                <a:lnTo>
                  <a:pt x="75" y="193"/>
                </a:lnTo>
                <a:lnTo>
                  <a:pt x="80" y="195"/>
                </a:lnTo>
                <a:lnTo>
                  <a:pt x="86" y="198"/>
                </a:lnTo>
                <a:lnTo>
                  <a:pt x="93" y="199"/>
                </a:lnTo>
                <a:lnTo>
                  <a:pt x="99" y="199"/>
                </a:lnTo>
                <a:lnTo>
                  <a:pt x="105" y="199"/>
                </a:lnTo>
                <a:lnTo>
                  <a:pt x="111" y="198"/>
                </a:lnTo>
                <a:lnTo>
                  <a:pt x="117" y="195"/>
                </a:lnTo>
                <a:lnTo>
                  <a:pt x="123" y="193"/>
                </a:lnTo>
                <a:lnTo>
                  <a:pt x="129" y="190"/>
                </a:lnTo>
                <a:lnTo>
                  <a:pt x="134" y="187"/>
                </a:lnTo>
                <a:lnTo>
                  <a:pt x="138" y="182"/>
                </a:lnTo>
                <a:lnTo>
                  <a:pt x="143" y="177"/>
                </a:lnTo>
                <a:lnTo>
                  <a:pt x="147" y="172"/>
                </a:lnTo>
                <a:lnTo>
                  <a:pt x="150" y="165"/>
                </a:lnTo>
                <a:lnTo>
                  <a:pt x="153" y="158"/>
                </a:lnTo>
                <a:lnTo>
                  <a:pt x="156" y="151"/>
                </a:lnTo>
                <a:lnTo>
                  <a:pt x="158" y="142"/>
                </a:lnTo>
                <a:lnTo>
                  <a:pt x="159" y="133"/>
                </a:lnTo>
                <a:lnTo>
                  <a:pt x="160" y="123"/>
                </a:lnTo>
                <a:lnTo>
                  <a:pt x="160" y="114"/>
                </a:lnTo>
                <a:lnTo>
                  <a:pt x="160" y="103"/>
                </a:lnTo>
                <a:lnTo>
                  <a:pt x="159" y="94"/>
                </a:lnTo>
                <a:lnTo>
                  <a:pt x="158" y="85"/>
                </a:lnTo>
                <a:lnTo>
                  <a:pt x="156" y="78"/>
                </a:lnTo>
                <a:lnTo>
                  <a:pt x="153" y="69"/>
                </a:lnTo>
                <a:lnTo>
                  <a:pt x="150" y="63"/>
                </a:lnTo>
                <a:lnTo>
                  <a:pt x="147" y="57"/>
                </a:lnTo>
                <a:lnTo>
                  <a:pt x="142" y="51"/>
                </a:lnTo>
                <a:lnTo>
                  <a:pt x="138" y="46"/>
                </a:lnTo>
                <a:lnTo>
                  <a:pt x="134" y="42"/>
                </a:lnTo>
                <a:lnTo>
                  <a:pt x="128" y="38"/>
                </a:lnTo>
                <a:lnTo>
                  <a:pt x="123" y="36"/>
                </a:lnTo>
                <a:lnTo>
                  <a:pt x="117" y="33"/>
                </a:lnTo>
                <a:lnTo>
                  <a:pt x="111" y="32"/>
                </a:lnTo>
                <a:lnTo>
                  <a:pt x="105" y="31"/>
                </a:lnTo>
                <a:lnTo>
                  <a:pt x="99" y="30"/>
                </a:lnTo>
                <a:lnTo>
                  <a:pt x="93" y="31"/>
                </a:lnTo>
                <a:lnTo>
                  <a:pt x="86" y="32"/>
                </a:lnTo>
                <a:lnTo>
                  <a:pt x="80" y="33"/>
                </a:lnTo>
                <a:lnTo>
                  <a:pt x="75" y="36"/>
                </a:lnTo>
                <a:lnTo>
                  <a:pt x="69" y="38"/>
                </a:lnTo>
                <a:lnTo>
                  <a:pt x="64" y="42"/>
                </a:lnTo>
                <a:lnTo>
                  <a:pt x="59" y="46"/>
                </a:lnTo>
                <a:lnTo>
                  <a:pt x="54" y="51"/>
                </a:lnTo>
                <a:lnTo>
                  <a:pt x="51" y="57"/>
                </a:lnTo>
                <a:lnTo>
                  <a:pt x="47" y="63"/>
                </a:lnTo>
                <a:lnTo>
                  <a:pt x="44" y="70"/>
                </a:lnTo>
                <a:lnTo>
                  <a:pt x="41" y="78"/>
                </a:lnTo>
                <a:lnTo>
                  <a:pt x="40" y="86"/>
                </a:lnTo>
                <a:lnTo>
                  <a:pt x="38" y="94"/>
                </a:lnTo>
                <a:lnTo>
                  <a:pt x="38" y="104"/>
                </a:lnTo>
                <a:lnTo>
                  <a:pt x="38"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70" name="Google Shape;1670;p110"/>
          <p:cNvSpPr/>
          <p:nvPr/>
        </p:nvSpPr>
        <p:spPr>
          <a:xfrm>
            <a:off x="5717086" y="2141115"/>
            <a:ext cx="29468" cy="40184"/>
          </a:xfrm>
          <a:custGeom>
            <a:avLst/>
            <a:gdLst/>
            <a:ahLst/>
            <a:cxnLst/>
            <a:rect l="l" t="t" r="r" b="b"/>
            <a:pathLst>
              <a:path w="169" h="225" extrusionOk="0">
                <a:moveTo>
                  <a:pt x="138" y="220"/>
                </a:moveTo>
                <a:lnTo>
                  <a:pt x="138" y="188"/>
                </a:lnTo>
                <a:lnTo>
                  <a:pt x="131" y="197"/>
                </a:lnTo>
                <a:lnTo>
                  <a:pt x="124" y="204"/>
                </a:lnTo>
                <a:lnTo>
                  <a:pt x="116" y="210"/>
                </a:lnTo>
                <a:lnTo>
                  <a:pt x="108" y="216"/>
                </a:lnTo>
                <a:lnTo>
                  <a:pt x="100" y="220"/>
                </a:lnTo>
                <a:lnTo>
                  <a:pt x="91" y="222"/>
                </a:lnTo>
                <a:lnTo>
                  <a:pt x="82" y="225"/>
                </a:lnTo>
                <a:lnTo>
                  <a:pt x="71" y="225"/>
                </a:lnTo>
                <a:lnTo>
                  <a:pt x="66" y="225"/>
                </a:lnTo>
                <a:lnTo>
                  <a:pt x="62" y="225"/>
                </a:lnTo>
                <a:lnTo>
                  <a:pt x="58" y="224"/>
                </a:lnTo>
                <a:lnTo>
                  <a:pt x="53" y="224"/>
                </a:lnTo>
                <a:lnTo>
                  <a:pt x="49" y="222"/>
                </a:lnTo>
                <a:lnTo>
                  <a:pt x="44" y="221"/>
                </a:lnTo>
                <a:lnTo>
                  <a:pt x="41" y="220"/>
                </a:lnTo>
                <a:lnTo>
                  <a:pt x="36" y="218"/>
                </a:lnTo>
                <a:lnTo>
                  <a:pt x="32" y="216"/>
                </a:lnTo>
                <a:lnTo>
                  <a:pt x="29" y="214"/>
                </a:lnTo>
                <a:lnTo>
                  <a:pt x="25" y="212"/>
                </a:lnTo>
                <a:lnTo>
                  <a:pt x="23" y="209"/>
                </a:lnTo>
                <a:lnTo>
                  <a:pt x="19" y="207"/>
                </a:lnTo>
                <a:lnTo>
                  <a:pt x="17" y="204"/>
                </a:lnTo>
                <a:lnTo>
                  <a:pt x="14" y="202"/>
                </a:lnTo>
                <a:lnTo>
                  <a:pt x="12" y="198"/>
                </a:lnTo>
                <a:lnTo>
                  <a:pt x="11" y="196"/>
                </a:lnTo>
                <a:lnTo>
                  <a:pt x="8" y="194"/>
                </a:lnTo>
                <a:lnTo>
                  <a:pt x="7" y="190"/>
                </a:lnTo>
                <a:lnTo>
                  <a:pt x="6" y="186"/>
                </a:lnTo>
                <a:lnTo>
                  <a:pt x="5" y="183"/>
                </a:lnTo>
                <a:lnTo>
                  <a:pt x="4" y="179"/>
                </a:lnTo>
                <a:lnTo>
                  <a:pt x="2" y="176"/>
                </a:lnTo>
                <a:lnTo>
                  <a:pt x="1" y="171"/>
                </a:lnTo>
                <a:lnTo>
                  <a:pt x="1" y="168"/>
                </a:lnTo>
                <a:lnTo>
                  <a:pt x="1" y="165"/>
                </a:lnTo>
                <a:lnTo>
                  <a:pt x="0" y="161"/>
                </a:lnTo>
                <a:lnTo>
                  <a:pt x="0" y="158"/>
                </a:lnTo>
                <a:lnTo>
                  <a:pt x="0" y="153"/>
                </a:lnTo>
                <a:lnTo>
                  <a:pt x="0" y="148"/>
                </a:lnTo>
                <a:lnTo>
                  <a:pt x="0" y="142"/>
                </a:lnTo>
                <a:lnTo>
                  <a:pt x="0" y="136"/>
                </a:lnTo>
                <a:lnTo>
                  <a:pt x="0" y="0"/>
                </a:lnTo>
                <a:lnTo>
                  <a:pt x="35" y="0"/>
                </a:lnTo>
                <a:lnTo>
                  <a:pt x="35" y="123"/>
                </a:lnTo>
                <a:lnTo>
                  <a:pt x="35" y="129"/>
                </a:lnTo>
                <a:lnTo>
                  <a:pt x="35" y="136"/>
                </a:lnTo>
                <a:lnTo>
                  <a:pt x="35" y="142"/>
                </a:lnTo>
                <a:lnTo>
                  <a:pt x="36" y="147"/>
                </a:lnTo>
                <a:lnTo>
                  <a:pt x="36" y="152"/>
                </a:lnTo>
                <a:lnTo>
                  <a:pt x="36" y="155"/>
                </a:lnTo>
                <a:lnTo>
                  <a:pt x="36" y="159"/>
                </a:lnTo>
                <a:lnTo>
                  <a:pt x="37" y="161"/>
                </a:lnTo>
                <a:lnTo>
                  <a:pt x="38" y="165"/>
                </a:lnTo>
                <a:lnTo>
                  <a:pt x="40" y="168"/>
                </a:lnTo>
                <a:lnTo>
                  <a:pt x="41" y="172"/>
                </a:lnTo>
                <a:lnTo>
                  <a:pt x="42" y="174"/>
                </a:lnTo>
                <a:lnTo>
                  <a:pt x="44" y="178"/>
                </a:lnTo>
                <a:lnTo>
                  <a:pt x="47" y="180"/>
                </a:lnTo>
                <a:lnTo>
                  <a:pt x="49" y="183"/>
                </a:lnTo>
                <a:lnTo>
                  <a:pt x="52" y="185"/>
                </a:lnTo>
                <a:lnTo>
                  <a:pt x="54" y="186"/>
                </a:lnTo>
                <a:lnTo>
                  <a:pt x="58" y="189"/>
                </a:lnTo>
                <a:lnTo>
                  <a:pt x="60" y="190"/>
                </a:lnTo>
                <a:lnTo>
                  <a:pt x="64" y="191"/>
                </a:lnTo>
                <a:lnTo>
                  <a:pt x="67" y="192"/>
                </a:lnTo>
                <a:lnTo>
                  <a:pt x="71" y="192"/>
                </a:lnTo>
                <a:lnTo>
                  <a:pt x="74" y="192"/>
                </a:lnTo>
                <a:lnTo>
                  <a:pt x="78" y="194"/>
                </a:lnTo>
                <a:lnTo>
                  <a:pt x="82" y="192"/>
                </a:lnTo>
                <a:lnTo>
                  <a:pt x="86" y="192"/>
                </a:lnTo>
                <a:lnTo>
                  <a:pt x="90" y="192"/>
                </a:lnTo>
                <a:lnTo>
                  <a:pt x="94" y="191"/>
                </a:lnTo>
                <a:lnTo>
                  <a:pt x="97" y="190"/>
                </a:lnTo>
                <a:lnTo>
                  <a:pt x="101" y="189"/>
                </a:lnTo>
                <a:lnTo>
                  <a:pt x="104" y="186"/>
                </a:lnTo>
                <a:lnTo>
                  <a:pt x="108" y="184"/>
                </a:lnTo>
                <a:lnTo>
                  <a:pt x="112" y="183"/>
                </a:lnTo>
                <a:lnTo>
                  <a:pt x="114" y="180"/>
                </a:lnTo>
                <a:lnTo>
                  <a:pt x="118" y="177"/>
                </a:lnTo>
                <a:lnTo>
                  <a:pt x="120" y="174"/>
                </a:lnTo>
                <a:lnTo>
                  <a:pt x="122" y="171"/>
                </a:lnTo>
                <a:lnTo>
                  <a:pt x="125" y="168"/>
                </a:lnTo>
                <a:lnTo>
                  <a:pt x="126" y="165"/>
                </a:lnTo>
                <a:lnTo>
                  <a:pt x="128" y="161"/>
                </a:lnTo>
                <a:lnTo>
                  <a:pt x="130" y="158"/>
                </a:lnTo>
                <a:lnTo>
                  <a:pt x="131" y="153"/>
                </a:lnTo>
                <a:lnTo>
                  <a:pt x="131" y="148"/>
                </a:lnTo>
                <a:lnTo>
                  <a:pt x="132" y="143"/>
                </a:lnTo>
                <a:lnTo>
                  <a:pt x="133" y="137"/>
                </a:lnTo>
                <a:lnTo>
                  <a:pt x="133" y="131"/>
                </a:lnTo>
                <a:lnTo>
                  <a:pt x="133" y="125"/>
                </a:lnTo>
                <a:lnTo>
                  <a:pt x="133" y="118"/>
                </a:lnTo>
                <a:lnTo>
                  <a:pt x="133" y="0"/>
                </a:lnTo>
                <a:lnTo>
                  <a:pt x="169" y="0"/>
                </a:lnTo>
                <a:lnTo>
                  <a:pt x="169" y="220"/>
                </a:lnTo>
                <a:lnTo>
                  <a:pt x="138" y="22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71" name="Google Shape;1671;p110"/>
          <p:cNvSpPr/>
          <p:nvPr/>
        </p:nvSpPr>
        <p:spPr>
          <a:xfrm>
            <a:off x="5756377" y="2140223"/>
            <a:ext cx="31254" cy="40183"/>
          </a:xfrm>
          <a:custGeom>
            <a:avLst/>
            <a:gdLst/>
            <a:ahLst/>
            <a:cxnLst/>
            <a:rect l="l" t="t" r="r" b="b"/>
            <a:pathLst>
              <a:path w="171" h="224" extrusionOk="0">
                <a:moveTo>
                  <a:pt x="0" y="224"/>
                </a:moveTo>
                <a:lnTo>
                  <a:pt x="0" y="4"/>
                </a:lnTo>
                <a:lnTo>
                  <a:pt x="33" y="4"/>
                </a:lnTo>
                <a:lnTo>
                  <a:pt x="33" y="36"/>
                </a:lnTo>
                <a:lnTo>
                  <a:pt x="39" y="27"/>
                </a:lnTo>
                <a:lnTo>
                  <a:pt x="46" y="20"/>
                </a:lnTo>
                <a:lnTo>
                  <a:pt x="53" y="14"/>
                </a:lnTo>
                <a:lnTo>
                  <a:pt x="60" y="8"/>
                </a:lnTo>
                <a:lnTo>
                  <a:pt x="70" y="4"/>
                </a:lnTo>
                <a:lnTo>
                  <a:pt x="78" y="2"/>
                </a:lnTo>
                <a:lnTo>
                  <a:pt x="89" y="0"/>
                </a:lnTo>
                <a:lnTo>
                  <a:pt x="99" y="0"/>
                </a:lnTo>
                <a:lnTo>
                  <a:pt x="104" y="0"/>
                </a:lnTo>
                <a:lnTo>
                  <a:pt x="108" y="0"/>
                </a:lnTo>
                <a:lnTo>
                  <a:pt x="113" y="1"/>
                </a:lnTo>
                <a:lnTo>
                  <a:pt x="117" y="1"/>
                </a:lnTo>
                <a:lnTo>
                  <a:pt x="122" y="2"/>
                </a:lnTo>
                <a:lnTo>
                  <a:pt x="126" y="3"/>
                </a:lnTo>
                <a:lnTo>
                  <a:pt x="130" y="4"/>
                </a:lnTo>
                <a:lnTo>
                  <a:pt x="134" y="7"/>
                </a:lnTo>
                <a:lnTo>
                  <a:pt x="138" y="8"/>
                </a:lnTo>
                <a:lnTo>
                  <a:pt x="142" y="10"/>
                </a:lnTo>
                <a:lnTo>
                  <a:pt x="144" y="13"/>
                </a:lnTo>
                <a:lnTo>
                  <a:pt x="148" y="15"/>
                </a:lnTo>
                <a:lnTo>
                  <a:pt x="150" y="18"/>
                </a:lnTo>
                <a:lnTo>
                  <a:pt x="153" y="20"/>
                </a:lnTo>
                <a:lnTo>
                  <a:pt x="155" y="22"/>
                </a:lnTo>
                <a:lnTo>
                  <a:pt x="158" y="25"/>
                </a:lnTo>
                <a:lnTo>
                  <a:pt x="160" y="28"/>
                </a:lnTo>
                <a:lnTo>
                  <a:pt x="161" y="31"/>
                </a:lnTo>
                <a:lnTo>
                  <a:pt x="164" y="34"/>
                </a:lnTo>
                <a:lnTo>
                  <a:pt x="165" y="38"/>
                </a:lnTo>
                <a:lnTo>
                  <a:pt x="166" y="42"/>
                </a:lnTo>
                <a:lnTo>
                  <a:pt x="167" y="45"/>
                </a:lnTo>
                <a:lnTo>
                  <a:pt x="168" y="49"/>
                </a:lnTo>
                <a:lnTo>
                  <a:pt x="168" y="52"/>
                </a:lnTo>
                <a:lnTo>
                  <a:pt x="170" y="56"/>
                </a:lnTo>
                <a:lnTo>
                  <a:pt x="170" y="58"/>
                </a:lnTo>
                <a:lnTo>
                  <a:pt x="170" y="63"/>
                </a:lnTo>
                <a:lnTo>
                  <a:pt x="171" y="67"/>
                </a:lnTo>
                <a:lnTo>
                  <a:pt x="171" y="72"/>
                </a:lnTo>
                <a:lnTo>
                  <a:pt x="171" y="78"/>
                </a:lnTo>
                <a:lnTo>
                  <a:pt x="171" y="82"/>
                </a:lnTo>
                <a:lnTo>
                  <a:pt x="171" y="88"/>
                </a:lnTo>
                <a:lnTo>
                  <a:pt x="171" y="224"/>
                </a:lnTo>
                <a:lnTo>
                  <a:pt x="135" y="224"/>
                </a:lnTo>
                <a:lnTo>
                  <a:pt x="135" y="91"/>
                </a:lnTo>
                <a:lnTo>
                  <a:pt x="135" y="85"/>
                </a:lnTo>
                <a:lnTo>
                  <a:pt x="135" y="80"/>
                </a:lnTo>
                <a:lnTo>
                  <a:pt x="135" y="75"/>
                </a:lnTo>
                <a:lnTo>
                  <a:pt x="135" y="70"/>
                </a:lnTo>
                <a:lnTo>
                  <a:pt x="134" y="67"/>
                </a:lnTo>
                <a:lnTo>
                  <a:pt x="132" y="63"/>
                </a:lnTo>
                <a:lnTo>
                  <a:pt x="132" y="60"/>
                </a:lnTo>
                <a:lnTo>
                  <a:pt x="131" y="56"/>
                </a:lnTo>
                <a:lnTo>
                  <a:pt x="130" y="54"/>
                </a:lnTo>
                <a:lnTo>
                  <a:pt x="129" y="51"/>
                </a:lnTo>
                <a:lnTo>
                  <a:pt x="128" y="49"/>
                </a:lnTo>
                <a:lnTo>
                  <a:pt x="125" y="46"/>
                </a:lnTo>
                <a:lnTo>
                  <a:pt x="124" y="44"/>
                </a:lnTo>
                <a:lnTo>
                  <a:pt x="122" y="42"/>
                </a:lnTo>
                <a:lnTo>
                  <a:pt x="119" y="40"/>
                </a:lnTo>
                <a:lnTo>
                  <a:pt x="117" y="38"/>
                </a:lnTo>
                <a:lnTo>
                  <a:pt x="113" y="37"/>
                </a:lnTo>
                <a:lnTo>
                  <a:pt x="111" y="36"/>
                </a:lnTo>
                <a:lnTo>
                  <a:pt x="108" y="34"/>
                </a:lnTo>
                <a:lnTo>
                  <a:pt x="105" y="33"/>
                </a:lnTo>
                <a:lnTo>
                  <a:pt x="102" y="32"/>
                </a:lnTo>
                <a:lnTo>
                  <a:pt x="99" y="32"/>
                </a:lnTo>
                <a:lnTo>
                  <a:pt x="95" y="32"/>
                </a:lnTo>
                <a:lnTo>
                  <a:pt x="92" y="32"/>
                </a:lnTo>
                <a:lnTo>
                  <a:pt x="86" y="32"/>
                </a:lnTo>
                <a:lnTo>
                  <a:pt x="81" y="32"/>
                </a:lnTo>
                <a:lnTo>
                  <a:pt x="76" y="33"/>
                </a:lnTo>
                <a:lnTo>
                  <a:pt x="71" y="36"/>
                </a:lnTo>
                <a:lnTo>
                  <a:pt x="66" y="38"/>
                </a:lnTo>
                <a:lnTo>
                  <a:pt x="62" y="40"/>
                </a:lnTo>
                <a:lnTo>
                  <a:pt x="57" y="43"/>
                </a:lnTo>
                <a:lnTo>
                  <a:pt x="52" y="46"/>
                </a:lnTo>
                <a:lnTo>
                  <a:pt x="48" y="51"/>
                </a:lnTo>
                <a:lnTo>
                  <a:pt x="45" y="56"/>
                </a:lnTo>
                <a:lnTo>
                  <a:pt x="42" y="62"/>
                </a:lnTo>
                <a:lnTo>
                  <a:pt x="40" y="69"/>
                </a:lnTo>
                <a:lnTo>
                  <a:pt x="39" y="76"/>
                </a:lnTo>
                <a:lnTo>
                  <a:pt x="38" y="85"/>
                </a:lnTo>
                <a:lnTo>
                  <a:pt x="36" y="94"/>
                </a:lnTo>
                <a:lnTo>
                  <a:pt x="36" y="104"/>
                </a:lnTo>
                <a:lnTo>
                  <a:pt x="36" y="224"/>
                </a:lnTo>
                <a:lnTo>
                  <a:pt x="0" y="2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72" name="Google Shape;1672;p110"/>
          <p:cNvSpPr/>
          <p:nvPr/>
        </p:nvSpPr>
        <p:spPr>
          <a:xfrm>
            <a:off x="5793881" y="2127721"/>
            <a:ext cx="17859" cy="53578"/>
          </a:xfrm>
          <a:custGeom>
            <a:avLst/>
            <a:gdLst/>
            <a:ahLst/>
            <a:cxnLst/>
            <a:rect l="l" t="t" r="r" b="b"/>
            <a:pathLst>
              <a:path w="102" h="300" extrusionOk="0">
                <a:moveTo>
                  <a:pt x="97" y="262"/>
                </a:moveTo>
                <a:lnTo>
                  <a:pt x="102" y="296"/>
                </a:lnTo>
                <a:lnTo>
                  <a:pt x="98" y="296"/>
                </a:lnTo>
                <a:lnTo>
                  <a:pt x="94" y="297"/>
                </a:lnTo>
                <a:lnTo>
                  <a:pt x="91" y="298"/>
                </a:lnTo>
                <a:lnTo>
                  <a:pt x="87" y="298"/>
                </a:lnTo>
                <a:lnTo>
                  <a:pt x="85" y="298"/>
                </a:lnTo>
                <a:lnTo>
                  <a:pt x="81" y="298"/>
                </a:lnTo>
                <a:lnTo>
                  <a:pt x="78" y="300"/>
                </a:lnTo>
                <a:lnTo>
                  <a:pt x="75" y="300"/>
                </a:lnTo>
                <a:lnTo>
                  <a:pt x="70" y="300"/>
                </a:lnTo>
                <a:lnTo>
                  <a:pt x="66" y="298"/>
                </a:lnTo>
                <a:lnTo>
                  <a:pt x="62" y="298"/>
                </a:lnTo>
                <a:lnTo>
                  <a:pt x="57" y="297"/>
                </a:lnTo>
                <a:lnTo>
                  <a:pt x="54" y="297"/>
                </a:lnTo>
                <a:lnTo>
                  <a:pt x="51" y="296"/>
                </a:lnTo>
                <a:lnTo>
                  <a:pt x="48" y="294"/>
                </a:lnTo>
                <a:lnTo>
                  <a:pt x="45" y="292"/>
                </a:lnTo>
                <a:lnTo>
                  <a:pt x="43" y="291"/>
                </a:lnTo>
                <a:lnTo>
                  <a:pt x="40" y="289"/>
                </a:lnTo>
                <a:lnTo>
                  <a:pt x="38" y="288"/>
                </a:lnTo>
                <a:lnTo>
                  <a:pt x="36" y="285"/>
                </a:lnTo>
                <a:lnTo>
                  <a:pt x="34" y="283"/>
                </a:lnTo>
                <a:lnTo>
                  <a:pt x="32" y="280"/>
                </a:lnTo>
                <a:lnTo>
                  <a:pt x="31" y="278"/>
                </a:lnTo>
                <a:lnTo>
                  <a:pt x="30" y="276"/>
                </a:lnTo>
                <a:lnTo>
                  <a:pt x="28" y="273"/>
                </a:lnTo>
                <a:lnTo>
                  <a:pt x="28" y="270"/>
                </a:lnTo>
                <a:lnTo>
                  <a:pt x="27" y="265"/>
                </a:lnTo>
                <a:lnTo>
                  <a:pt x="27" y="260"/>
                </a:lnTo>
                <a:lnTo>
                  <a:pt x="26" y="254"/>
                </a:lnTo>
                <a:lnTo>
                  <a:pt x="26" y="247"/>
                </a:lnTo>
                <a:lnTo>
                  <a:pt x="26" y="240"/>
                </a:lnTo>
                <a:lnTo>
                  <a:pt x="26" y="232"/>
                </a:lnTo>
                <a:lnTo>
                  <a:pt x="26" y="105"/>
                </a:lnTo>
                <a:lnTo>
                  <a:pt x="0" y="105"/>
                </a:lnTo>
                <a:lnTo>
                  <a:pt x="0" y="76"/>
                </a:lnTo>
                <a:lnTo>
                  <a:pt x="26" y="76"/>
                </a:lnTo>
                <a:lnTo>
                  <a:pt x="26" y="23"/>
                </a:lnTo>
                <a:lnTo>
                  <a:pt x="61" y="0"/>
                </a:lnTo>
                <a:lnTo>
                  <a:pt x="61" y="76"/>
                </a:lnTo>
                <a:lnTo>
                  <a:pt x="97" y="76"/>
                </a:lnTo>
                <a:lnTo>
                  <a:pt x="97" y="105"/>
                </a:lnTo>
                <a:lnTo>
                  <a:pt x="61" y="105"/>
                </a:lnTo>
                <a:lnTo>
                  <a:pt x="61" y="234"/>
                </a:lnTo>
                <a:lnTo>
                  <a:pt x="61" y="237"/>
                </a:lnTo>
                <a:lnTo>
                  <a:pt x="61" y="241"/>
                </a:lnTo>
                <a:lnTo>
                  <a:pt x="61" y="244"/>
                </a:lnTo>
                <a:lnTo>
                  <a:pt x="62" y="247"/>
                </a:lnTo>
                <a:lnTo>
                  <a:pt x="62" y="249"/>
                </a:lnTo>
                <a:lnTo>
                  <a:pt x="62" y="252"/>
                </a:lnTo>
                <a:lnTo>
                  <a:pt x="62" y="253"/>
                </a:lnTo>
                <a:lnTo>
                  <a:pt x="63" y="254"/>
                </a:lnTo>
                <a:lnTo>
                  <a:pt x="63" y="255"/>
                </a:lnTo>
                <a:lnTo>
                  <a:pt x="64" y="256"/>
                </a:lnTo>
                <a:lnTo>
                  <a:pt x="64" y="258"/>
                </a:lnTo>
                <a:lnTo>
                  <a:pt x="66" y="259"/>
                </a:lnTo>
                <a:lnTo>
                  <a:pt x="67" y="260"/>
                </a:lnTo>
                <a:lnTo>
                  <a:pt x="68" y="261"/>
                </a:lnTo>
                <a:lnTo>
                  <a:pt x="69" y="261"/>
                </a:lnTo>
                <a:lnTo>
                  <a:pt x="70" y="262"/>
                </a:lnTo>
                <a:lnTo>
                  <a:pt x="72" y="262"/>
                </a:lnTo>
                <a:lnTo>
                  <a:pt x="73" y="264"/>
                </a:lnTo>
                <a:lnTo>
                  <a:pt x="74" y="264"/>
                </a:lnTo>
                <a:lnTo>
                  <a:pt x="75" y="264"/>
                </a:lnTo>
                <a:lnTo>
                  <a:pt x="78" y="264"/>
                </a:lnTo>
                <a:lnTo>
                  <a:pt x="79" y="265"/>
                </a:lnTo>
                <a:lnTo>
                  <a:pt x="81" y="265"/>
                </a:lnTo>
                <a:lnTo>
                  <a:pt x="82" y="265"/>
                </a:lnTo>
                <a:lnTo>
                  <a:pt x="84" y="265"/>
                </a:lnTo>
                <a:lnTo>
                  <a:pt x="86" y="264"/>
                </a:lnTo>
                <a:lnTo>
                  <a:pt x="88" y="264"/>
                </a:lnTo>
                <a:lnTo>
                  <a:pt x="90" y="264"/>
                </a:lnTo>
                <a:lnTo>
                  <a:pt x="92" y="264"/>
                </a:lnTo>
                <a:lnTo>
                  <a:pt x="94" y="264"/>
                </a:lnTo>
                <a:lnTo>
                  <a:pt x="97" y="26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73" name="Google Shape;1673;p110"/>
          <p:cNvSpPr/>
          <p:nvPr/>
        </p:nvSpPr>
        <p:spPr>
          <a:xfrm>
            <a:off x="5816205" y="2125935"/>
            <a:ext cx="16966" cy="70544"/>
          </a:xfrm>
          <a:custGeom>
            <a:avLst/>
            <a:gdLst/>
            <a:ahLst/>
            <a:cxnLst/>
            <a:rect l="l" t="t" r="r" b="b"/>
            <a:pathLst>
              <a:path w="95" h="398" extrusionOk="0">
                <a:moveTo>
                  <a:pt x="25" y="398"/>
                </a:moveTo>
                <a:lnTo>
                  <a:pt x="0" y="398"/>
                </a:lnTo>
                <a:lnTo>
                  <a:pt x="13" y="373"/>
                </a:lnTo>
                <a:lnTo>
                  <a:pt x="25" y="348"/>
                </a:lnTo>
                <a:lnTo>
                  <a:pt x="36" y="322"/>
                </a:lnTo>
                <a:lnTo>
                  <a:pt x="45" y="298"/>
                </a:lnTo>
                <a:lnTo>
                  <a:pt x="51" y="273"/>
                </a:lnTo>
                <a:lnTo>
                  <a:pt x="55" y="248"/>
                </a:lnTo>
                <a:lnTo>
                  <a:pt x="58" y="223"/>
                </a:lnTo>
                <a:lnTo>
                  <a:pt x="59" y="199"/>
                </a:lnTo>
                <a:lnTo>
                  <a:pt x="59" y="189"/>
                </a:lnTo>
                <a:lnTo>
                  <a:pt x="59" y="180"/>
                </a:lnTo>
                <a:lnTo>
                  <a:pt x="58" y="169"/>
                </a:lnTo>
                <a:lnTo>
                  <a:pt x="57" y="159"/>
                </a:lnTo>
                <a:lnTo>
                  <a:pt x="55" y="150"/>
                </a:lnTo>
                <a:lnTo>
                  <a:pt x="54" y="140"/>
                </a:lnTo>
                <a:lnTo>
                  <a:pt x="53" y="130"/>
                </a:lnTo>
                <a:lnTo>
                  <a:pt x="51" y="121"/>
                </a:lnTo>
                <a:lnTo>
                  <a:pt x="49" y="114"/>
                </a:lnTo>
                <a:lnTo>
                  <a:pt x="47" y="106"/>
                </a:lnTo>
                <a:lnTo>
                  <a:pt x="45" y="98"/>
                </a:lnTo>
                <a:lnTo>
                  <a:pt x="42" y="91"/>
                </a:lnTo>
                <a:lnTo>
                  <a:pt x="40" y="84"/>
                </a:lnTo>
                <a:lnTo>
                  <a:pt x="37" y="76"/>
                </a:lnTo>
                <a:lnTo>
                  <a:pt x="35" y="69"/>
                </a:lnTo>
                <a:lnTo>
                  <a:pt x="31" y="62"/>
                </a:lnTo>
                <a:lnTo>
                  <a:pt x="30" y="56"/>
                </a:lnTo>
                <a:lnTo>
                  <a:pt x="27" y="51"/>
                </a:lnTo>
                <a:lnTo>
                  <a:pt x="24" y="44"/>
                </a:lnTo>
                <a:lnTo>
                  <a:pt x="21" y="37"/>
                </a:lnTo>
                <a:lnTo>
                  <a:pt x="16" y="29"/>
                </a:lnTo>
                <a:lnTo>
                  <a:pt x="11" y="20"/>
                </a:lnTo>
                <a:lnTo>
                  <a:pt x="6" y="11"/>
                </a:lnTo>
                <a:lnTo>
                  <a:pt x="0" y="0"/>
                </a:lnTo>
                <a:lnTo>
                  <a:pt x="25" y="0"/>
                </a:lnTo>
                <a:lnTo>
                  <a:pt x="35" y="13"/>
                </a:lnTo>
                <a:lnTo>
                  <a:pt x="43" y="26"/>
                </a:lnTo>
                <a:lnTo>
                  <a:pt x="51" y="38"/>
                </a:lnTo>
                <a:lnTo>
                  <a:pt x="58" y="51"/>
                </a:lnTo>
                <a:lnTo>
                  <a:pt x="64" y="64"/>
                </a:lnTo>
                <a:lnTo>
                  <a:pt x="70" y="78"/>
                </a:lnTo>
                <a:lnTo>
                  <a:pt x="76" y="91"/>
                </a:lnTo>
                <a:lnTo>
                  <a:pt x="81" y="104"/>
                </a:lnTo>
                <a:lnTo>
                  <a:pt x="84" y="115"/>
                </a:lnTo>
                <a:lnTo>
                  <a:pt x="87" y="127"/>
                </a:lnTo>
                <a:lnTo>
                  <a:pt x="90" y="139"/>
                </a:lnTo>
                <a:lnTo>
                  <a:pt x="91" y="150"/>
                </a:lnTo>
                <a:lnTo>
                  <a:pt x="94" y="162"/>
                </a:lnTo>
                <a:lnTo>
                  <a:pt x="95" y="174"/>
                </a:lnTo>
                <a:lnTo>
                  <a:pt x="95" y="186"/>
                </a:lnTo>
                <a:lnTo>
                  <a:pt x="95" y="199"/>
                </a:lnTo>
                <a:lnTo>
                  <a:pt x="95" y="212"/>
                </a:lnTo>
                <a:lnTo>
                  <a:pt x="94" y="226"/>
                </a:lnTo>
                <a:lnTo>
                  <a:pt x="93" y="240"/>
                </a:lnTo>
                <a:lnTo>
                  <a:pt x="90" y="253"/>
                </a:lnTo>
                <a:lnTo>
                  <a:pt x="88" y="267"/>
                </a:lnTo>
                <a:lnTo>
                  <a:pt x="84" y="280"/>
                </a:lnTo>
                <a:lnTo>
                  <a:pt x="79" y="294"/>
                </a:lnTo>
                <a:lnTo>
                  <a:pt x="76" y="307"/>
                </a:lnTo>
                <a:lnTo>
                  <a:pt x="70" y="319"/>
                </a:lnTo>
                <a:lnTo>
                  <a:pt x="65" y="332"/>
                </a:lnTo>
                <a:lnTo>
                  <a:pt x="59" y="344"/>
                </a:lnTo>
                <a:lnTo>
                  <a:pt x="53" y="355"/>
                </a:lnTo>
                <a:lnTo>
                  <a:pt x="46" y="367"/>
                </a:lnTo>
                <a:lnTo>
                  <a:pt x="40" y="378"/>
                </a:lnTo>
                <a:lnTo>
                  <a:pt x="33" y="387"/>
                </a:lnTo>
                <a:lnTo>
                  <a:pt x="25" y="39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74" name="Google Shape;1674;p110"/>
          <p:cNvSpPr/>
          <p:nvPr/>
        </p:nvSpPr>
        <p:spPr>
          <a:xfrm>
            <a:off x="5995692" y="2125935"/>
            <a:ext cx="18753" cy="54471"/>
          </a:xfrm>
          <a:custGeom>
            <a:avLst/>
            <a:gdLst/>
            <a:ahLst/>
            <a:cxnLst/>
            <a:rect l="l" t="t" r="r" b="b"/>
            <a:pathLst>
              <a:path w="106" h="305" extrusionOk="0">
                <a:moveTo>
                  <a:pt x="106" y="305"/>
                </a:moveTo>
                <a:lnTo>
                  <a:pt x="71" y="305"/>
                </a:lnTo>
                <a:lnTo>
                  <a:pt x="71" y="67"/>
                </a:lnTo>
                <a:lnTo>
                  <a:pt x="67" y="71"/>
                </a:lnTo>
                <a:lnTo>
                  <a:pt x="64" y="75"/>
                </a:lnTo>
                <a:lnTo>
                  <a:pt x="60" y="77"/>
                </a:lnTo>
                <a:lnTo>
                  <a:pt x="57" y="81"/>
                </a:lnTo>
                <a:lnTo>
                  <a:pt x="52" y="84"/>
                </a:lnTo>
                <a:lnTo>
                  <a:pt x="47" y="87"/>
                </a:lnTo>
                <a:lnTo>
                  <a:pt x="42" y="90"/>
                </a:lnTo>
                <a:lnTo>
                  <a:pt x="37" y="94"/>
                </a:lnTo>
                <a:lnTo>
                  <a:pt x="33" y="96"/>
                </a:lnTo>
                <a:lnTo>
                  <a:pt x="27" y="100"/>
                </a:lnTo>
                <a:lnTo>
                  <a:pt x="22" y="102"/>
                </a:lnTo>
                <a:lnTo>
                  <a:pt x="17" y="105"/>
                </a:lnTo>
                <a:lnTo>
                  <a:pt x="13" y="107"/>
                </a:lnTo>
                <a:lnTo>
                  <a:pt x="9" y="109"/>
                </a:lnTo>
                <a:lnTo>
                  <a:pt x="4" y="111"/>
                </a:lnTo>
                <a:lnTo>
                  <a:pt x="0" y="113"/>
                </a:lnTo>
                <a:lnTo>
                  <a:pt x="0" y="77"/>
                </a:lnTo>
                <a:lnTo>
                  <a:pt x="7" y="73"/>
                </a:lnTo>
                <a:lnTo>
                  <a:pt x="15" y="69"/>
                </a:lnTo>
                <a:lnTo>
                  <a:pt x="21" y="65"/>
                </a:lnTo>
                <a:lnTo>
                  <a:pt x="28" y="60"/>
                </a:lnTo>
                <a:lnTo>
                  <a:pt x="34" y="55"/>
                </a:lnTo>
                <a:lnTo>
                  <a:pt x="40" y="51"/>
                </a:lnTo>
                <a:lnTo>
                  <a:pt x="46" y="46"/>
                </a:lnTo>
                <a:lnTo>
                  <a:pt x="52" y="41"/>
                </a:lnTo>
                <a:lnTo>
                  <a:pt x="58" y="36"/>
                </a:lnTo>
                <a:lnTo>
                  <a:pt x="63" y="30"/>
                </a:lnTo>
                <a:lnTo>
                  <a:pt x="66" y="26"/>
                </a:lnTo>
                <a:lnTo>
                  <a:pt x="71" y="21"/>
                </a:lnTo>
                <a:lnTo>
                  <a:pt x="75" y="16"/>
                </a:lnTo>
                <a:lnTo>
                  <a:pt x="78" y="10"/>
                </a:lnTo>
                <a:lnTo>
                  <a:pt x="81" y="5"/>
                </a:lnTo>
                <a:lnTo>
                  <a:pt x="83" y="0"/>
                </a:lnTo>
                <a:lnTo>
                  <a:pt x="106" y="0"/>
                </a:lnTo>
                <a:lnTo>
                  <a:pt x="106" y="30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75" name="Google Shape;1675;p110"/>
          <p:cNvSpPr/>
          <p:nvPr/>
        </p:nvSpPr>
        <p:spPr>
          <a:xfrm>
            <a:off x="6051949" y="2125935"/>
            <a:ext cx="16966" cy="70544"/>
          </a:xfrm>
          <a:custGeom>
            <a:avLst/>
            <a:gdLst/>
            <a:ahLst/>
            <a:cxnLst/>
            <a:rect l="l" t="t" r="r" b="b"/>
            <a:pathLst>
              <a:path w="96" h="398" extrusionOk="0">
                <a:moveTo>
                  <a:pt x="70" y="398"/>
                </a:moveTo>
                <a:lnTo>
                  <a:pt x="62" y="387"/>
                </a:lnTo>
                <a:lnTo>
                  <a:pt x="56" y="378"/>
                </a:lnTo>
                <a:lnTo>
                  <a:pt x="49" y="367"/>
                </a:lnTo>
                <a:lnTo>
                  <a:pt x="43" y="355"/>
                </a:lnTo>
                <a:lnTo>
                  <a:pt x="37" y="344"/>
                </a:lnTo>
                <a:lnTo>
                  <a:pt x="31" y="332"/>
                </a:lnTo>
                <a:lnTo>
                  <a:pt x="25" y="319"/>
                </a:lnTo>
                <a:lnTo>
                  <a:pt x="20" y="307"/>
                </a:lnTo>
                <a:lnTo>
                  <a:pt x="16" y="294"/>
                </a:lnTo>
                <a:lnTo>
                  <a:pt x="12" y="280"/>
                </a:lnTo>
                <a:lnTo>
                  <a:pt x="8" y="267"/>
                </a:lnTo>
                <a:lnTo>
                  <a:pt x="5" y="253"/>
                </a:lnTo>
                <a:lnTo>
                  <a:pt x="2" y="240"/>
                </a:lnTo>
                <a:lnTo>
                  <a:pt x="1" y="226"/>
                </a:lnTo>
                <a:lnTo>
                  <a:pt x="0" y="212"/>
                </a:lnTo>
                <a:lnTo>
                  <a:pt x="0" y="199"/>
                </a:lnTo>
                <a:lnTo>
                  <a:pt x="0" y="186"/>
                </a:lnTo>
                <a:lnTo>
                  <a:pt x="1" y="174"/>
                </a:lnTo>
                <a:lnTo>
                  <a:pt x="2" y="162"/>
                </a:lnTo>
                <a:lnTo>
                  <a:pt x="4" y="150"/>
                </a:lnTo>
                <a:lnTo>
                  <a:pt x="6" y="139"/>
                </a:lnTo>
                <a:lnTo>
                  <a:pt x="8" y="127"/>
                </a:lnTo>
                <a:lnTo>
                  <a:pt x="12" y="115"/>
                </a:lnTo>
                <a:lnTo>
                  <a:pt x="16" y="104"/>
                </a:lnTo>
                <a:lnTo>
                  <a:pt x="20" y="91"/>
                </a:lnTo>
                <a:lnTo>
                  <a:pt x="25" y="78"/>
                </a:lnTo>
                <a:lnTo>
                  <a:pt x="31" y="64"/>
                </a:lnTo>
                <a:lnTo>
                  <a:pt x="38" y="51"/>
                </a:lnTo>
                <a:lnTo>
                  <a:pt x="44" y="38"/>
                </a:lnTo>
                <a:lnTo>
                  <a:pt x="53" y="26"/>
                </a:lnTo>
                <a:lnTo>
                  <a:pt x="61" y="13"/>
                </a:lnTo>
                <a:lnTo>
                  <a:pt x="70" y="0"/>
                </a:lnTo>
                <a:lnTo>
                  <a:pt x="96" y="0"/>
                </a:lnTo>
                <a:lnTo>
                  <a:pt x="90" y="11"/>
                </a:lnTo>
                <a:lnTo>
                  <a:pt x="84" y="20"/>
                </a:lnTo>
                <a:lnTo>
                  <a:pt x="80" y="29"/>
                </a:lnTo>
                <a:lnTo>
                  <a:pt x="76" y="37"/>
                </a:lnTo>
                <a:lnTo>
                  <a:pt x="72" y="44"/>
                </a:lnTo>
                <a:lnTo>
                  <a:pt x="68" y="50"/>
                </a:lnTo>
                <a:lnTo>
                  <a:pt x="66" y="56"/>
                </a:lnTo>
                <a:lnTo>
                  <a:pt x="64" y="61"/>
                </a:lnTo>
                <a:lnTo>
                  <a:pt x="61" y="68"/>
                </a:lnTo>
                <a:lnTo>
                  <a:pt x="59" y="75"/>
                </a:lnTo>
                <a:lnTo>
                  <a:pt x="55" y="82"/>
                </a:lnTo>
                <a:lnTo>
                  <a:pt x="53" y="90"/>
                </a:lnTo>
                <a:lnTo>
                  <a:pt x="50" y="98"/>
                </a:lnTo>
                <a:lnTo>
                  <a:pt x="49" y="105"/>
                </a:lnTo>
                <a:lnTo>
                  <a:pt x="47" y="112"/>
                </a:lnTo>
                <a:lnTo>
                  <a:pt x="44" y="121"/>
                </a:lnTo>
                <a:lnTo>
                  <a:pt x="43" y="130"/>
                </a:lnTo>
                <a:lnTo>
                  <a:pt x="41" y="140"/>
                </a:lnTo>
                <a:lnTo>
                  <a:pt x="40" y="150"/>
                </a:lnTo>
                <a:lnTo>
                  <a:pt x="38" y="159"/>
                </a:lnTo>
                <a:lnTo>
                  <a:pt x="37" y="169"/>
                </a:lnTo>
                <a:lnTo>
                  <a:pt x="37" y="178"/>
                </a:lnTo>
                <a:lnTo>
                  <a:pt x="37" y="189"/>
                </a:lnTo>
                <a:lnTo>
                  <a:pt x="36" y="199"/>
                </a:lnTo>
                <a:lnTo>
                  <a:pt x="37" y="223"/>
                </a:lnTo>
                <a:lnTo>
                  <a:pt x="40" y="248"/>
                </a:lnTo>
                <a:lnTo>
                  <a:pt x="44" y="273"/>
                </a:lnTo>
                <a:lnTo>
                  <a:pt x="52" y="298"/>
                </a:lnTo>
                <a:lnTo>
                  <a:pt x="60" y="322"/>
                </a:lnTo>
                <a:lnTo>
                  <a:pt x="70" y="348"/>
                </a:lnTo>
                <a:lnTo>
                  <a:pt x="82" y="373"/>
                </a:lnTo>
                <a:lnTo>
                  <a:pt x="96" y="398"/>
                </a:lnTo>
                <a:lnTo>
                  <a:pt x="70" y="39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76" name="Google Shape;1676;p110"/>
          <p:cNvSpPr/>
          <p:nvPr/>
        </p:nvSpPr>
        <p:spPr>
          <a:xfrm>
            <a:off x="6074273" y="2140223"/>
            <a:ext cx="33040" cy="41077"/>
          </a:xfrm>
          <a:custGeom>
            <a:avLst/>
            <a:gdLst/>
            <a:ahLst/>
            <a:cxnLst/>
            <a:rect l="l" t="t" r="r" b="b"/>
            <a:pathLst>
              <a:path w="182" h="229" extrusionOk="0">
                <a:moveTo>
                  <a:pt x="148" y="144"/>
                </a:moveTo>
                <a:lnTo>
                  <a:pt x="182" y="148"/>
                </a:lnTo>
                <a:lnTo>
                  <a:pt x="180" y="158"/>
                </a:lnTo>
                <a:lnTo>
                  <a:pt x="178" y="166"/>
                </a:lnTo>
                <a:lnTo>
                  <a:pt x="175" y="175"/>
                </a:lnTo>
                <a:lnTo>
                  <a:pt x="172" y="182"/>
                </a:lnTo>
                <a:lnTo>
                  <a:pt x="168" y="189"/>
                </a:lnTo>
                <a:lnTo>
                  <a:pt x="163" y="196"/>
                </a:lnTo>
                <a:lnTo>
                  <a:pt x="158" y="202"/>
                </a:lnTo>
                <a:lnTo>
                  <a:pt x="152" y="207"/>
                </a:lnTo>
                <a:lnTo>
                  <a:pt x="146" y="213"/>
                </a:lnTo>
                <a:lnTo>
                  <a:pt x="140" y="217"/>
                </a:lnTo>
                <a:lnTo>
                  <a:pt x="133" y="220"/>
                </a:lnTo>
                <a:lnTo>
                  <a:pt x="127" y="224"/>
                </a:lnTo>
                <a:lnTo>
                  <a:pt x="119" y="226"/>
                </a:lnTo>
                <a:lnTo>
                  <a:pt x="112" y="228"/>
                </a:lnTo>
                <a:lnTo>
                  <a:pt x="103" y="229"/>
                </a:lnTo>
                <a:lnTo>
                  <a:pt x="95" y="229"/>
                </a:lnTo>
                <a:lnTo>
                  <a:pt x="84" y="229"/>
                </a:lnTo>
                <a:lnTo>
                  <a:pt x="74" y="228"/>
                </a:lnTo>
                <a:lnTo>
                  <a:pt x="65" y="225"/>
                </a:lnTo>
                <a:lnTo>
                  <a:pt x="56" y="222"/>
                </a:lnTo>
                <a:lnTo>
                  <a:pt x="48" y="218"/>
                </a:lnTo>
                <a:lnTo>
                  <a:pt x="40" y="212"/>
                </a:lnTo>
                <a:lnTo>
                  <a:pt x="32" y="206"/>
                </a:lnTo>
                <a:lnTo>
                  <a:pt x="26" y="200"/>
                </a:lnTo>
                <a:lnTo>
                  <a:pt x="20" y="192"/>
                </a:lnTo>
                <a:lnTo>
                  <a:pt x="14" y="183"/>
                </a:lnTo>
                <a:lnTo>
                  <a:pt x="10" y="174"/>
                </a:lnTo>
                <a:lnTo>
                  <a:pt x="6" y="164"/>
                </a:lnTo>
                <a:lnTo>
                  <a:pt x="4" y="153"/>
                </a:lnTo>
                <a:lnTo>
                  <a:pt x="1" y="141"/>
                </a:lnTo>
                <a:lnTo>
                  <a:pt x="0" y="128"/>
                </a:lnTo>
                <a:lnTo>
                  <a:pt x="0" y="115"/>
                </a:lnTo>
                <a:lnTo>
                  <a:pt x="0" y="106"/>
                </a:lnTo>
                <a:lnTo>
                  <a:pt x="0" y="98"/>
                </a:lnTo>
                <a:lnTo>
                  <a:pt x="1" y="90"/>
                </a:lnTo>
                <a:lnTo>
                  <a:pt x="2" y="81"/>
                </a:lnTo>
                <a:lnTo>
                  <a:pt x="4" y="74"/>
                </a:lnTo>
                <a:lnTo>
                  <a:pt x="6" y="67"/>
                </a:lnTo>
                <a:lnTo>
                  <a:pt x="8" y="60"/>
                </a:lnTo>
                <a:lnTo>
                  <a:pt x="11" y="52"/>
                </a:lnTo>
                <a:lnTo>
                  <a:pt x="14" y="46"/>
                </a:lnTo>
                <a:lnTo>
                  <a:pt x="17" y="40"/>
                </a:lnTo>
                <a:lnTo>
                  <a:pt x="22" y="34"/>
                </a:lnTo>
                <a:lnTo>
                  <a:pt x="25" y="30"/>
                </a:lnTo>
                <a:lnTo>
                  <a:pt x="30" y="25"/>
                </a:lnTo>
                <a:lnTo>
                  <a:pt x="35" y="20"/>
                </a:lnTo>
                <a:lnTo>
                  <a:pt x="40" y="16"/>
                </a:lnTo>
                <a:lnTo>
                  <a:pt x="46" y="13"/>
                </a:lnTo>
                <a:lnTo>
                  <a:pt x="52" y="9"/>
                </a:lnTo>
                <a:lnTo>
                  <a:pt x="56" y="7"/>
                </a:lnTo>
                <a:lnTo>
                  <a:pt x="64" y="4"/>
                </a:lnTo>
                <a:lnTo>
                  <a:pt x="70" y="3"/>
                </a:lnTo>
                <a:lnTo>
                  <a:pt x="76" y="1"/>
                </a:lnTo>
                <a:lnTo>
                  <a:pt x="82" y="0"/>
                </a:lnTo>
                <a:lnTo>
                  <a:pt x="89" y="0"/>
                </a:lnTo>
                <a:lnTo>
                  <a:pt x="95" y="0"/>
                </a:lnTo>
                <a:lnTo>
                  <a:pt x="103" y="0"/>
                </a:lnTo>
                <a:lnTo>
                  <a:pt x="112" y="1"/>
                </a:lnTo>
                <a:lnTo>
                  <a:pt x="119" y="2"/>
                </a:lnTo>
                <a:lnTo>
                  <a:pt x="126" y="4"/>
                </a:lnTo>
                <a:lnTo>
                  <a:pt x="133" y="7"/>
                </a:lnTo>
                <a:lnTo>
                  <a:pt x="139" y="9"/>
                </a:lnTo>
                <a:lnTo>
                  <a:pt x="145" y="13"/>
                </a:lnTo>
                <a:lnTo>
                  <a:pt x="151" y="18"/>
                </a:lnTo>
                <a:lnTo>
                  <a:pt x="156" y="22"/>
                </a:lnTo>
                <a:lnTo>
                  <a:pt x="161" y="27"/>
                </a:lnTo>
                <a:lnTo>
                  <a:pt x="166" y="33"/>
                </a:lnTo>
                <a:lnTo>
                  <a:pt x="169" y="39"/>
                </a:lnTo>
                <a:lnTo>
                  <a:pt x="172" y="46"/>
                </a:lnTo>
                <a:lnTo>
                  <a:pt x="175" y="54"/>
                </a:lnTo>
                <a:lnTo>
                  <a:pt x="178" y="61"/>
                </a:lnTo>
                <a:lnTo>
                  <a:pt x="179" y="69"/>
                </a:lnTo>
                <a:lnTo>
                  <a:pt x="144" y="74"/>
                </a:lnTo>
                <a:lnTo>
                  <a:pt x="143" y="69"/>
                </a:lnTo>
                <a:lnTo>
                  <a:pt x="142" y="64"/>
                </a:lnTo>
                <a:lnTo>
                  <a:pt x="139" y="60"/>
                </a:lnTo>
                <a:lnTo>
                  <a:pt x="138" y="55"/>
                </a:lnTo>
                <a:lnTo>
                  <a:pt x="136" y="51"/>
                </a:lnTo>
                <a:lnTo>
                  <a:pt x="133" y="48"/>
                </a:lnTo>
                <a:lnTo>
                  <a:pt x="130" y="44"/>
                </a:lnTo>
                <a:lnTo>
                  <a:pt x="127" y="42"/>
                </a:lnTo>
                <a:lnTo>
                  <a:pt x="124" y="38"/>
                </a:lnTo>
                <a:lnTo>
                  <a:pt x="120" y="37"/>
                </a:lnTo>
                <a:lnTo>
                  <a:pt x="116" y="34"/>
                </a:lnTo>
                <a:lnTo>
                  <a:pt x="113" y="33"/>
                </a:lnTo>
                <a:lnTo>
                  <a:pt x="109" y="32"/>
                </a:lnTo>
                <a:lnTo>
                  <a:pt x="106" y="31"/>
                </a:lnTo>
                <a:lnTo>
                  <a:pt x="101" y="30"/>
                </a:lnTo>
                <a:lnTo>
                  <a:pt x="97" y="30"/>
                </a:lnTo>
                <a:lnTo>
                  <a:pt x="90" y="31"/>
                </a:lnTo>
                <a:lnTo>
                  <a:pt x="84" y="31"/>
                </a:lnTo>
                <a:lnTo>
                  <a:pt x="78" y="33"/>
                </a:lnTo>
                <a:lnTo>
                  <a:pt x="72" y="36"/>
                </a:lnTo>
                <a:lnTo>
                  <a:pt x="67" y="38"/>
                </a:lnTo>
                <a:lnTo>
                  <a:pt x="62" y="42"/>
                </a:lnTo>
                <a:lnTo>
                  <a:pt x="58" y="45"/>
                </a:lnTo>
                <a:lnTo>
                  <a:pt x="53" y="50"/>
                </a:lnTo>
                <a:lnTo>
                  <a:pt x="49" y="56"/>
                </a:lnTo>
                <a:lnTo>
                  <a:pt x="46" y="62"/>
                </a:lnTo>
                <a:lnTo>
                  <a:pt x="43" y="69"/>
                </a:lnTo>
                <a:lnTo>
                  <a:pt x="41" y="76"/>
                </a:lnTo>
                <a:lnTo>
                  <a:pt x="38" y="85"/>
                </a:lnTo>
                <a:lnTo>
                  <a:pt x="37" y="93"/>
                </a:lnTo>
                <a:lnTo>
                  <a:pt x="36" y="104"/>
                </a:lnTo>
                <a:lnTo>
                  <a:pt x="36" y="114"/>
                </a:lnTo>
                <a:lnTo>
                  <a:pt x="36" y="124"/>
                </a:lnTo>
                <a:lnTo>
                  <a:pt x="37" y="135"/>
                </a:lnTo>
                <a:lnTo>
                  <a:pt x="38" y="144"/>
                </a:lnTo>
                <a:lnTo>
                  <a:pt x="41" y="152"/>
                </a:lnTo>
                <a:lnTo>
                  <a:pt x="42" y="160"/>
                </a:lnTo>
                <a:lnTo>
                  <a:pt x="46" y="166"/>
                </a:lnTo>
                <a:lnTo>
                  <a:pt x="49" y="174"/>
                </a:lnTo>
                <a:lnTo>
                  <a:pt x="53" y="178"/>
                </a:lnTo>
                <a:lnTo>
                  <a:pt x="56" y="183"/>
                </a:lnTo>
                <a:lnTo>
                  <a:pt x="61" y="187"/>
                </a:lnTo>
                <a:lnTo>
                  <a:pt x="66" y="190"/>
                </a:lnTo>
                <a:lnTo>
                  <a:pt x="71" y="194"/>
                </a:lnTo>
                <a:lnTo>
                  <a:pt x="77" y="195"/>
                </a:lnTo>
                <a:lnTo>
                  <a:pt x="83" y="198"/>
                </a:lnTo>
                <a:lnTo>
                  <a:pt x="89" y="199"/>
                </a:lnTo>
                <a:lnTo>
                  <a:pt x="95" y="199"/>
                </a:lnTo>
                <a:lnTo>
                  <a:pt x="100" y="199"/>
                </a:lnTo>
                <a:lnTo>
                  <a:pt x="104" y="198"/>
                </a:lnTo>
                <a:lnTo>
                  <a:pt x="109" y="196"/>
                </a:lnTo>
                <a:lnTo>
                  <a:pt x="114" y="195"/>
                </a:lnTo>
                <a:lnTo>
                  <a:pt x="118" y="193"/>
                </a:lnTo>
                <a:lnTo>
                  <a:pt x="122" y="190"/>
                </a:lnTo>
                <a:lnTo>
                  <a:pt x="126" y="188"/>
                </a:lnTo>
                <a:lnTo>
                  <a:pt x="130" y="186"/>
                </a:lnTo>
                <a:lnTo>
                  <a:pt x="133" y="182"/>
                </a:lnTo>
                <a:lnTo>
                  <a:pt x="136" y="177"/>
                </a:lnTo>
                <a:lnTo>
                  <a:pt x="138" y="172"/>
                </a:lnTo>
                <a:lnTo>
                  <a:pt x="140" y="168"/>
                </a:lnTo>
                <a:lnTo>
                  <a:pt x="143" y="163"/>
                </a:lnTo>
                <a:lnTo>
                  <a:pt x="145" y="157"/>
                </a:lnTo>
                <a:lnTo>
                  <a:pt x="146" y="151"/>
                </a:lnTo>
                <a:lnTo>
                  <a:pt x="148" y="14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77" name="Google Shape;1677;p110"/>
          <p:cNvSpPr/>
          <p:nvPr/>
        </p:nvSpPr>
        <p:spPr>
          <a:xfrm>
            <a:off x="6109992" y="2140223"/>
            <a:ext cx="35719" cy="41077"/>
          </a:xfrm>
          <a:custGeom>
            <a:avLst/>
            <a:gdLst/>
            <a:ahLst/>
            <a:cxnLst/>
            <a:rect l="l" t="t" r="r" b="b"/>
            <a:pathLst>
              <a:path w="197" h="229" extrusionOk="0">
                <a:moveTo>
                  <a:pt x="0" y="115"/>
                </a:moveTo>
                <a:lnTo>
                  <a:pt x="0" y="99"/>
                </a:lnTo>
                <a:lnTo>
                  <a:pt x="3" y="86"/>
                </a:lnTo>
                <a:lnTo>
                  <a:pt x="5" y="73"/>
                </a:lnTo>
                <a:lnTo>
                  <a:pt x="9" y="61"/>
                </a:lnTo>
                <a:lnTo>
                  <a:pt x="13" y="50"/>
                </a:lnTo>
                <a:lnTo>
                  <a:pt x="18" y="40"/>
                </a:lnTo>
                <a:lnTo>
                  <a:pt x="25" y="32"/>
                </a:lnTo>
                <a:lnTo>
                  <a:pt x="33" y="24"/>
                </a:lnTo>
                <a:lnTo>
                  <a:pt x="40" y="18"/>
                </a:lnTo>
                <a:lnTo>
                  <a:pt x="47" y="13"/>
                </a:lnTo>
                <a:lnTo>
                  <a:pt x="54" y="9"/>
                </a:lnTo>
                <a:lnTo>
                  <a:pt x="63" y="6"/>
                </a:lnTo>
                <a:lnTo>
                  <a:pt x="71" y="3"/>
                </a:lnTo>
                <a:lnTo>
                  <a:pt x="79" y="1"/>
                </a:lnTo>
                <a:lnTo>
                  <a:pt x="89" y="0"/>
                </a:lnTo>
                <a:lnTo>
                  <a:pt x="99" y="0"/>
                </a:lnTo>
                <a:lnTo>
                  <a:pt x="109" y="0"/>
                </a:lnTo>
                <a:lnTo>
                  <a:pt x="119" y="1"/>
                </a:lnTo>
                <a:lnTo>
                  <a:pt x="129" y="3"/>
                </a:lnTo>
                <a:lnTo>
                  <a:pt x="138" y="7"/>
                </a:lnTo>
                <a:lnTo>
                  <a:pt x="147" y="10"/>
                </a:lnTo>
                <a:lnTo>
                  <a:pt x="154" y="16"/>
                </a:lnTo>
                <a:lnTo>
                  <a:pt x="162" y="22"/>
                </a:lnTo>
                <a:lnTo>
                  <a:pt x="169" y="30"/>
                </a:lnTo>
                <a:lnTo>
                  <a:pt x="175" y="37"/>
                </a:lnTo>
                <a:lnTo>
                  <a:pt x="181" y="45"/>
                </a:lnTo>
                <a:lnTo>
                  <a:pt x="186" y="55"/>
                </a:lnTo>
                <a:lnTo>
                  <a:pt x="190" y="64"/>
                </a:lnTo>
                <a:lnTo>
                  <a:pt x="192" y="75"/>
                </a:lnTo>
                <a:lnTo>
                  <a:pt x="195" y="86"/>
                </a:lnTo>
                <a:lnTo>
                  <a:pt x="196" y="98"/>
                </a:lnTo>
                <a:lnTo>
                  <a:pt x="197" y="111"/>
                </a:lnTo>
                <a:lnTo>
                  <a:pt x="196" y="122"/>
                </a:lnTo>
                <a:lnTo>
                  <a:pt x="196" y="132"/>
                </a:lnTo>
                <a:lnTo>
                  <a:pt x="195" y="140"/>
                </a:lnTo>
                <a:lnTo>
                  <a:pt x="193" y="150"/>
                </a:lnTo>
                <a:lnTo>
                  <a:pt x="192" y="157"/>
                </a:lnTo>
                <a:lnTo>
                  <a:pt x="190" y="165"/>
                </a:lnTo>
                <a:lnTo>
                  <a:pt x="187" y="171"/>
                </a:lnTo>
                <a:lnTo>
                  <a:pt x="184" y="178"/>
                </a:lnTo>
                <a:lnTo>
                  <a:pt x="181" y="184"/>
                </a:lnTo>
                <a:lnTo>
                  <a:pt x="178" y="189"/>
                </a:lnTo>
                <a:lnTo>
                  <a:pt x="174" y="195"/>
                </a:lnTo>
                <a:lnTo>
                  <a:pt x="169" y="200"/>
                </a:lnTo>
                <a:lnTo>
                  <a:pt x="165" y="204"/>
                </a:lnTo>
                <a:lnTo>
                  <a:pt x="160" y="208"/>
                </a:lnTo>
                <a:lnTo>
                  <a:pt x="155" y="212"/>
                </a:lnTo>
                <a:lnTo>
                  <a:pt x="149" y="216"/>
                </a:lnTo>
                <a:lnTo>
                  <a:pt x="143" y="219"/>
                </a:lnTo>
                <a:lnTo>
                  <a:pt x="137" y="222"/>
                </a:lnTo>
                <a:lnTo>
                  <a:pt x="131" y="224"/>
                </a:lnTo>
                <a:lnTo>
                  <a:pt x="125" y="226"/>
                </a:lnTo>
                <a:lnTo>
                  <a:pt x="119" y="228"/>
                </a:lnTo>
                <a:lnTo>
                  <a:pt x="112" y="229"/>
                </a:lnTo>
                <a:lnTo>
                  <a:pt x="106" y="229"/>
                </a:lnTo>
                <a:lnTo>
                  <a:pt x="99" y="229"/>
                </a:lnTo>
                <a:lnTo>
                  <a:pt x="88" y="229"/>
                </a:lnTo>
                <a:lnTo>
                  <a:pt x="77" y="228"/>
                </a:lnTo>
                <a:lnTo>
                  <a:pt x="67" y="225"/>
                </a:lnTo>
                <a:lnTo>
                  <a:pt x="59" y="222"/>
                </a:lnTo>
                <a:lnTo>
                  <a:pt x="51" y="218"/>
                </a:lnTo>
                <a:lnTo>
                  <a:pt x="42" y="212"/>
                </a:lnTo>
                <a:lnTo>
                  <a:pt x="35" y="206"/>
                </a:lnTo>
                <a:lnTo>
                  <a:pt x="28" y="200"/>
                </a:lnTo>
                <a:lnTo>
                  <a:pt x="21" y="192"/>
                </a:lnTo>
                <a:lnTo>
                  <a:pt x="16" y="183"/>
                </a:lnTo>
                <a:lnTo>
                  <a:pt x="11" y="174"/>
                </a:lnTo>
                <a:lnTo>
                  <a:pt x="7" y="164"/>
                </a:lnTo>
                <a:lnTo>
                  <a:pt x="4" y="152"/>
                </a:lnTo>
                <a:lnTo>
                  <a:pt x="1" y="140"/>
                </a:lnTo>
                <a:lnTo>
                  <a:pt x="0" y="128"/>
                </a:lnTo>
                <a:lnTo>
                  <a:pt x="0" y="115"/>
                </a:lnTo>
                <a:close/>
                <a:moveTo>
                  <a:pt x="36" y="115"/>
                </a:moveTo>
                <a:lnTo>
                  <a:pt x="37" y="124"/>
                </a:lnTo>
                <a:lnTo>
                  <a:pt x="37" y="134"/>
                </a:lnTo>
                <a:lnTo>
                  <a:pt x="39" y="142"/>
                </a:lnTo>
                <a:lnTo>
                  <a:pt x="41" y="151"/>
                </a:lnTo>
                <a:lnTo>
                  <a:pt x="43" y="159"/>
                </a:lnTo>
                <a:lnTo>
                  <a:pt x="47" y="165"/>
                </a:lnTo>
                <a:lnTo>
                  <a:pt x="51" y="172"/>
                </a:lnTo>
                <a:lnTo>
                  <a:pt x="54" y="177"/>
                </a:lnTo>
                <a:lnTo>
                  <a:pt x="59" y="182"/>
                </a:lnTo>
                <a:lnTo>
                  <a:pt x="64" y="187"/>
                </a:lnTo>
                <a:lnTo>
                  <a:pt x="69" y="190"/>
                </a:lnTo>
                <a:lnTo>
                  <a:pt x="75" y="193"/>
                </a:lnTo>
                <a:lnTo>
                  <a:pt x="79" y="195"/>
                </a:lnTo>
                <a:lnTo>
                  <a:pt x="85" y="198"/>
                </a:lnTo>
                <a:lnTo>
                  <a:pt x="91" y="199"/>
                </a:lnTo>
                <a:lnTo>
                  <a:pt x="99" y="199"/>
                </a:lnTo>
                <a:lnTo>
                  <a:pt x="105" y="199"/>
                </a:lnTo>
                <a:lnTo>
                  <a:pt x="111" y="198"/>
                </a:lnTo>
                <a:lnTo>
                  <a:pt x="117" y="195"/>
                </a:lnTo>
                <a:lnTo>
                  <a:pt x="123" y="193"/>
                </a:lnTo>
                <a:lnTo>
                  <a:pt x="129" y="190"/>
                </a:lnTo>
                <a:lnTo>
                  <a:pt x="133" y="187"/>
                </a:lnTo>
                <a:lnTo>
                  <a:pt x="138" y="182"/>
                </a:lnTo>
                <a:lnTo>
                  <a:pt x="143" y="177"/>
                </a:lnTo>
                <a:lnTo>
                  <a:pt x="147" y="172"/>
                </a:lnTo>
                <a:lnTo>
                  <a:pt x="150" y="165"/>
                </a:lnTo>
                <a:lnTo>
                  <a:pt x="153" y="158"/>
                </a:lnTo>
                <a:lnTo>
                  <a:pt x="155" y="151"/>
                </a:lnTo>
                <a:lnTo>
                  <a:pt x="157" y="142"/>
                </a:lnTo>
                <a:lnTo>
                  <a:pt x="159" y="133"/>
                </a:lnTo>
                <a:lnTo>
                  <a:pt x="160" y="123"/>
                </a:lnTo>
                <a:lnTo>
                  <a:pt x="160" y="114"/>
                </a:lnTo>
                <a:lnTo>
                  <a:pt x="160" y="103"/>
                </a:lnTo>
                <a:lnTo>
                  <a:pt x="159" y="94"/>
                </a:lnTo>
                <a:lnTo>
                  <a:pt x="157" y="85"/>
                </a:lnTo>
                <a:lnTo>
                  <a:pt x="155" y="78"/>
                </a:lnTo>
                <a:lnTo>
                  <a:pt x="153" y="69"/>
                </a:lnTo>
                <a:lnTo>
                  <a:pt x="150" y="63"/>
                </a:lnTo>
                <a:lnTo>
                  <a:pt x="147" y="57"/>
                </a:lnTo>
                <a:lnTo>
                  <a:pt x="142" y="51"/>
                </a:lnTo>
                <a:lnTo>
                  <a:pt x="138" y="46"/>
                </a:lnTo>
                <a:lnTo>
                  <a:pt x="133" y="42"/>
                </a:lnTo>
                <a:lnTo>
                  <a:pt x="127" y="38"/>
                </a:lnTo>
                <a:lnTo>
                  <a:pt x="123" y="36"/>
                </a:lnTo>
                <a:lnTo>
                  <a:pt x="117" y="33"/>
                </a:lnTo>
                <a:lnTo>
                  <a:pt x="111" y="32"/>
                </a:lnTo>
                <a:lnTo>
                  <a:pt x="105" y="31"/>
                </a:lnTo>
                <a:lnTo>
                  <a:pt x="99" y="30"/>
                </a:lnTo>
                <a:lnTo>
                  <a:pt x="91" y="31"/>
                </a:lnTo>
                <a:lnTo>
                  <a:pt x="85" y="32"/>
                </a:lnTo>
                <a:lnTo>
                  <a:pt x="79" y="33"/>
                </a:lnTo>
                <a:lnTo>
                  <a:pt x="75" y="36"/>
                </a:lnTo>
                <a:lnTo>
                  <a:pt x="69" y="38"/>
                </a:lnTo>
                <a:lnTo>
                  <a:pt x="64" y="42"/>
                </a:lnTo>
                <a:lnTo>
                  <a:pt x="59" y="46"/>
                </a:lnTo>
                <a:lnTo>
                  <a:pt x="54" y="51"/>
                </a:lnTo>
                <a:lnTo>
                  <a:pt x="51" y="57"/>
                </a:lnTo>
                <a:lnTo>
                  <a:pt x="47" y="63"/>
                </a:lnTo>
                <a:lnTo>
                  <a:pt x="43" y="70"/>
                </a:lnTo>
                <a:lnTo>
                  <a:pt x="41" y="78"/>
                </a:lnTo>
                <a:lnTo>
                  <a:pt x="39" y="86"/>
                </a:lnTo>
                <a:lnTo>
                  <a:pt x="37" y="94"/>
                </a:lnTo>
                <a:lnTo>
                  <a:pt x="37" y="104"/>
                </a:lnTo>
                <a:lnTo>
                  <a:pt x="36"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78" name="Google Shape;1678;p110"/>
          <p:cNvSpPr/>
          <p:nvPr/>
        </p:nvSpPr>
        <p:spPr>
          <a:xfrm>
            <a:off x="6152855" y="2141115"/>
            <a:ext cx="30361" cy="40184"/>
          </a:xfrm>
          <a:custGeom>
            <a:avLst/>
            <a:gdLst/>
            <a:ahLst/>
            <a:cxnLst/>
            <a:rect l="l" t="t" r="r" b="b"/>
            <a:pathLst>
              <a:path w="170" h="225" extrusionOk="0">
                <a:moveTo>
                  <a:pt x="138" y="220"/>
                </a:moveTo>
                <a:lnTo>
                  <a:pt x="138" y="188"/>
                </a:lnTo>
                <a:lnTo>
                  <a:pt x="132" y="197"/>
                </a:lnTo>
                <a:lnTo>
                  <a:pt x="124" y="204"/>
                </a:lnTo>
                <a:lnTo>
                  <a:pt x="117" y="210"/>
                </a:lnTo>
                <a:lnTo>
                  <a:pt x="109" y="216"/>
                </a:lnTo>
                <a:lnTo>
                  <a:pt x="100" y="220"/>
                </a:lnTo>
                <a:lnTo>
                  <a:pt x="92" y="222"/>
                </a:lnTo>
                <a:lnTo>
                  <a:pt x="82" y="225"/>
                </a:lnTo>
                <a:lnTo>
                  <a:pt x="72" y="225"/>
                </a:lnTo>
                <a:lnTo>
                  <a:pt x="67" y="225"/>
                </a:lnTo>
                <a:lnTo>
                  <a:pt x="62" y="225"/>
                </a:lnTo>
                <a:lnTo>
                  <a:pt x="58" y="224"/>
                </a:lnTo>
                <a:lnTo>
                  <a:pt x="54" y="224"/>
                </a:lnTo>
                <a:lnTo>
                  <a:pt x="50" y="222"/>
                </a:lnTo>
                <a:lnTo>
                  <a:pt x="45" y="221"/>
                </a:lnTo>
                <a:lnTo>
                  <a:pt x="42" y="220"/>
                </a:lnTo>
                <a:lnTo>
                  <a:pt x="37" y="218"/>
                </a:lnTo>
                <a:lnTo>
                  <a:pt x="33" y="216"/>
                </a:lnTo>
                <a:lnTo>
                  <a:pt x="30" y="214"/>
                </a:lnTo>
                <a:lnTo>
                  <a:pt x="26" y="212"/>
                </a:lnTo>
                <a:lnTo>
                  <a:pt x="24" y="209"/>
                </a:lnTo>
                <a:lnTo>
                  <a:pt x="20" y="207"/>
                </a:lnTo>
                <a:lnTo>
                  <a:pt x="18" y="204"/>
                </a:lnTo>
                <a:lnTo>
                  <a:pt x="15" y="202"/>
                </a:lnTo>
                <a:lnTo>
                  <a:pt x="13" y="198"/>
                </a:lnTo>
                <a:lnTo>
                  <a:pt x="12" y="196"/>
                </a:lnTo>
                <a:lnTo>
                  <a:pt x="9" y="194"/>
                </a:lnTo>
                <a:lnTo>
                  <a:pt x="8" y="190"/>
                </a:lnTo>
                <a:lnTo>
                  <a:pt x="7" y="186"/>
                </a:lnTo>
                <a:lnTo>
                  <a:pt x="6" y="183"/>
                </a:lnTo>
                <a:lnTo>
                  <a:pt x="4" y="179"/>
                </a:lnTo>
                <a:lnTo>
                  <a:pt x="3" y="176"/>
                </a:lnTo>
                <a:lnTo>
                  <a:pt x="2" y="171"/>
                </a:lnTo>
                <a:lnTo>
                  <a:pt x="2" y="168"/>
                </a:lnTo>
                <a:lnTo>
                  <a:pt x="1" y="165"/>
                </a:lnTo>
                <a:lnTo>
                  <a:pt x="1" y="161"/>
                </a:lnTo>
                <a:lnTo>
                  <a:pt x="1" y="158"/>
                </a:lnTo>
                <a:lnTo>
                  <a:pt x="1" y="153"/>
                </a:lnTo>
                <a:lnTo>
                  <a:pt x="1" y="148"/>
                </a:lnTo>
                <a:lnTo>
                  <a:pt x="0" y="142"/>
                </a:lnTo>
                <a:lnTo>
                  <a:pt x="0" y="136"/>
                </a:lnTo>
                <a:lnTo>
                  <a:pt x="0" y="0"/>
                </a:lnTo>
                <a:lnTo>
                  <a:pt x="36" y="0"/>
                </a:lnTo>
                <a:lnTo>
                  <a:pt x="36" y="123"/>
                </a:lnTo>
                <a:lnTo>
                  <a:pt x="36" y="129"/>
                </a:lnTo>
                <a:lnTo>
                  <a:pt x="36" y="136"/>
                </a:lnTo>
                <a:lnTo>
                  <a:pt x="36" y="142"/>
                </a:lnTo>
                <a:lnTo>
                  <a:pt x="36" y="147"/>
                </a:lnTo>
                <a:lnTo>
                  <a:pt x="37" y="152"/>
                </a:lnTo>
                <a:lnTo>
                  <a:pt x="37" y="155"/>
                </a:lnTo>
                <a:lnTo>
                  <a:pt x="37" y="159"/>
                </a:lnTo>
                <a:lnTo>
                  <a:pt x="38" y="161"/>
                </a:lnTo>
                <a:lnTo>
                  <a:pt x="39" y="165"/>
                </a:lnTo>
                <a:lnTo>
                  <a:pt x="40" y="168"/>
                </a:lnTo>
                <a:lnTo>
                  <a:pt x="42" y="172"/>
                </a:lnTo>
                <a:lnTo>
                  <a:pt x="43" y="174"/>
                </a:lnTo>
                <a:lnTo>
                  <a:pt x="45" y="178"/>
                </a:lnTo>
                <a:lnTo>
                  <a:pt x="48" y="180"/>
                </a:lnTo>
                <a:lnTo>
                  <a:pt x="49" y="183"/>
                </a:lnTo>
                <a:lnTo>
                  <a:pt x="52" y="185"/>
                </a:lnTo>
                <a:lnTo>
                  <a:pt x="55" y="186"/>
                </a:lnTo>
                <a:lnTo>
                  <a:pt x="57" y="189"/>
                </a:lnTo>
                <a:lnTo>
                  <a:pt x="61" y="190"/>
                </a:lnTo>
                <a:lnTo>
                  <a:pt x="64" y="191"/>
                </a:lnTo>
                <a:lnTo>
                  <a:pt x="68" y="192"/>
                </a:lnTo>
                <a:lnTo>
                  <a:pt x="72" y="192"/>
                </a:lnTo>
                <a:lnTo>
                  <a:pt x="75" y="192"/>
                </a:lnTo>
                <a:lnTo>
                  <a:pt x="79" y="194"/>
                </a:lnTo>
                <a:lnTo>
                  <a:pt x="82" y="192"/>
                </a:lnTo>
                <a:lnTo>
                  <a:pt x="87" y="192"/>
                </a:lnTo>
                <a:lnTo>
                  <a:pt x="91" y="192"/>
                </a:lnTo>
                <a:lnTo>
                  <a:pt x="94" y="191"/>
                </a:lnTo>
                <a:lnTo>
                  <a:pt x="98" y="190"/>
                </a:lnTo>
                <a:lnTo>
                  <a:pt x="102" y="189"/>
                </a:lnTo>
                <a:lnTo>
                  <a:pt x="105" y="186"/>
                </a:lnTo>
                <a:lnTo>
                  <a:pt x="109" y="184"/>
                </a:lnTo>
                <a:lnTo>
                  <a:pt x="112" y="183"/>
                </a:lnTo>
                <a:lnTo>
                  <a:pt x="115" y="180"/>
                </a:lnTo>
                <a:lnTo>
                  <a:pt x="118" y="177"/>
                </a:lnTo>
                <a:lnTo>
                  <a:pt x="121" y="174"/>
                </a:lnTo>
                <a:lnTo>
                  <a:pt x="123" y="171"/>
                </a:lnTo>
                <a:lnTo>
                  <a:pt x="126" y="168"/>
                </a:lnTo>
                <a:lnTo>
                  <a:pt x="127" y="165"/>
                </a:lnTo>
                <a:lnTo>
                  <a:pt x="128" y="161"/>
                </a:lnTo>
                <a:lnTo>
                  <a:pt x="130" y="158"/>
                </a:lnTo>
                <a:lnTo>
                  <a:pt x="132" y="153"/>
                </a:lnTo>
                <a:lnTo>
                  <a:pt x="132" y="148"/>
                </a:lnTo>
                <a:lnTo>
                  <a:pt x="133" y="143"/>
                </a:lnTo>
                <a:lnTo>
                  <a:pt x="134" y="137"/>
                </a:lnTo>
                <a:lnTo>
                  <a:pt x="134" y="131"/>
                </a:lnTo>
                <a:lnTo>
                  <a:pt x="134" y="125"/>
                </a:lnTo>
                <a:lnTo>
                  <a:pt x="134" y="118"/>
                </a:lnTo>
                <a:lnTo>
                  <a:pt x="134" y="0"/>
                </a:lnTo>
                <a:lnTo>
                  <a:pt x="170" y="0"/>
                </a:lnTo>
                <a:lnTo>
                  <a:pt x="170" y="220"/>
                </a:lnTo>
                <a:lnTo>
                  <a:pt x="138" y="22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79" name="Google Shape;1679;p110"/>
          <p:cNvSpPr/>
          <p:nvPr/>
        </p:nvSpPr>
        <p:spPr>
          <a:xfrm>
            <a:off x="6193039" y="2140223"/>
            <a:ext cx="30361" cy="40183"/>
          </a:xfrm>
          <a:custGeom>
            <a:avLst/>
            <a:gdLst/>
            <a:ahLst/>
            <a:cxnLst/>
            <a:rect l="l" t="t" r="r" b="b"/>
            <a:pathLst>
              <a:path w="171" h="224" extrusionOk="0">
                <a:moveTo>
                  <a:pt x="0" y="224"/>
                </a:moveTo>
                <a:lnTo>
                  <a:pt x="0" y="4"/>
                </a:lnTo>
                <a:lnTo>
                  <a:pt x="33" y="4"/>
                </a:lnTo>
                <a:lnTo>
                  <a:pt x="33" y="36"/>
                </a:lnTo>
                <a:lnTo>
                  <a:pt x="39" y="27"/>
                </a:lnTo>
                <a:lnTo>
                  <a:pt x="45" y="20"/>
                </a:lnTo>
                <a:lnTo>
                  <a:pt x="53" y="14"/>
                </a:lnTo>
                <a:lnTo>
                  <a:pt x="60" y="8"/>
                </a:lnTo>
                <a:lnTo>
                  <a:pt x="69" y="4"/>
                </a:lnTo>
                <a:lnTo>
                  <a:pt x="78" y="2"/>
                </a:lnTo>
                <a:lnTo>
                  <a:pt x="88" y="0"/>
                </a:lnTo>
                <a:lnTo>
                  <a:pt x="99" y="0"/>
                </a:lnTo>
                <a:lnTo>
                  <a:pt x="103" y="0"/>
                </a:lnTo>
                <a:lnTo>
                  <a:pt x="108" y="0"/>
                </a:lnTo>
                <a:lnTo>
                  <a:pt x="113" y="1"/>
                </a:lnTo>
                <a:lnTo>
                  <a:pt x="117" y="1"/>
                </a:lnTo>
                <a:lnTo>
                  <a:pt x="121" y="2"/>
                </a:lnTo>
                <a:lnTo>
                  <a:pt x="125" y="3"/>
                </a:lnTo>
                <a:lnTo>
                  <a:pt x="130" y="4"/>
                </a:lnTo>
                <a:lnTo>
                  <a:pt x="133" y="7"/>
                </a:lnTo>
                <a:lnTo>
                  <a:pt x="137" y="8"/>
                </a:lnTo>
                <a:lnTo>
                  <a:pt x="141" y="10"/>
                </a:lnTo>
                <a:lnTo>
                  <a:pt x="144" y="13"/>
                </a:lnTo>
                <a:lnTo>
                  <a:pt x="148" y="15"/>
                </a:lnTo>
                <a:lnTo>
                  <a:pt x="150" y="18"/>
                </a:lnTo>
                <a:lnTo>
                  <a:pt x="153" y="20"/>
                </a:lnTo>
                <a:lnTo>
                  <a:pt x="155" y="22"/>
                </a:lnTo>
                <a:lnTo>
                  <a:pt x="157" y="25"/>
                </a:lnTo>
                <a:lnTo>
                  <a:pt x="160" y="28"/>
                </a:lnTo>
                <a:lnTo>
                  <a:pt x="161" y="31"/>
                </a:lnTo>
                <a:lnTo>
                  <a:pt x="162" y="34"/>
                </a:lnTo>
                <a:lnTo>
                  <a:pt x="165" y="38"/>
                </a:lnTo>
                <a:lnTo>
                  <a:pt x="166" y="42"/>
                </a:lnTo>
                <a:lnTo>
                  <a:pt x="167" y="45"/>
                </a:lnTo>
                <a:lnTo>
                  <a:pt x="168" y="49"/>
                </a:lnTo>
                <a:lnTo>
                  <a:pt x="168" y="52"/>
                </a:lnTo>
                <a:lnTo>
                  <a:pt x="169" y="56"/>
                </a:lnTo>
                <a:lnTo>
                  <a:pt x="169" y="58"/>
                </a:lnTo>
                <a:lnTo>
                  <a:pt x="169" y="63"/>
                </a:lnTo>
                <a:lnTo>
                  <a:pt x="171" y="67"/>
                </a:lnTo>
                <a:lnTo>
                  <a:pt x="171" y="72"/>
                </a:lnTo>
                <a:lnTo>
                  <a:pt x="171" y="78"/>
                </a:lnTo>
                <a:lnTo>
                  <a:pt x="171" y="82"/>
                </a:lnTo>
                <a:lnTo>
                  <a:pt x="171" y="88"/>
                </a:lnTo>
                <a:lnTo>
                  <a:pt x="171" y="224"/>
                </a:lnTo>
                <a:lnTo>
                  <a:pt x="135" y="224"/>
                </a:lnTo>
                <a:lnTo>
                  <a:pt x="135" y="91"/>
                </a:lnTo>
                <a:lnTo>
                  <a:pt x="135" y="85"/>
                </a:lnTo>
                <a:lnTo>
                  <a:pt x="135" y="80"/>
                </a:lnTo>
                <a:lnTo>
                  <a:pt x="135" y="75"/>
                </a:lnTo>
                <a:lnTo>
                  <a:pt x="133" y="70"/>
                </a:lnTo>
                <a:lnTo>
                  <a:pt x="133" y="67"/>
                </a:lnTo>
                <a:lnTo>
                  <a:pt x="132" y="63"/>
                </a:lnTo>
                <a:lnTo>
                  <a:pt x="132" y="60"/>
                </a:lnTo>
                <a:lnTo>
                  <a:pt x="131" y="56"/>
                </a:lnTo>
                <a:lnTo>
                  <a:pt x="130" y="54"/>
                </a:lnTo>
                <a:lnTo>
                  <a:pt x="129" y="51"/>
                </a:lnTo>
                <a:lnTo>
                  <a:pt x="127" y="49"/>
                </a:lnTo>
                <a:lnTo>
                  <a:pt x="125" y="46"/>
                </a:lnTo>
                <a:lnTo>
                  <a:pt x="123" y="44"/>
                </a:lnTo>
                <a:lnTo>
                  <a:pt x="121" y="42"/>
                </a:lnTo>
                <a:lnTo>
                  <a:pt x="119" y="40"/>
                </a:lnTo>
                <a:lnTo>
                  <a:pt x="117" y="38"/>
                </a:lnTo>
                <a:lnTo>
                  <a:pt x="113" y="37"/>
                </a:lnTo>
                <a:lnTo>
                  <a:pt x="111" y="36"/>
                </a:lnTo>
                <a:lnTo>
                  <a:pt x="108" y="34"/>
                </a:lnTo>
                <a:lnTo>
                  <a:pt x="105" y="33"/>
                </a:lnTo>
                <a:lnTo>
                  <a:pt x="101" y="32"/>
                </a:lnTo>
                <a:lnTo>
                  <a:pt x="99" y="32"/>
                </a:lnTo>
                <a:lnTo>
                  <a:pt x="95" y="32"/>
                </a:lnTo>
                <a:lnTo>
                  <a:pt x="91" y="32"/>
                </a:lnTo>
                <a:lnTo>
                  <a:pt x="85" y="32"/>
                </a:lnTo>
                <a:lnTo>
                  <a:pt x="81" y="32"/>
                </a:lnTo>
                <a:lnTo>
                  <a:pt x="76" y="33"/>
                </a:lnTo>
                <a:lnTo>
                  <a:pt x="70" y="36"/>
                </a:lnTo>
                <a:lnTo>
                  <a:pt x="65" y="38"/>
                </a:lnTo>
                <a:lnTo>
                  <a:pt x="61" y="40"/>
                </a:lnTo>
                <a:lnTo>
                  <a:pt x="57" y="43"/>
                </a:lnTo>
                <a:lnTo>
                  <a:pt x="52" y="46"/>
                </a:lnTo>
                <a:lnTo>
                  <a:pt x="48" y="51"/>
                </a:lnTo>
                <a:lnTo>
                  <a:pt x="45" y="56"/>
                </a:lnTo>
                <a:lnTo>
                  <a:pt x="42" y="62"/>
                </a:lnTo>
                <a:lnTo>
                  <a:pt x="40" y="69"/>
                </a:lnTo>
                <a:lnTo>
                  <a:pt x="39" y="76"/>
                </a:lnTo>
                <a:lnTo>
                  <a:pt x="37" y="85"/>
                </a:lnTo>
                <a:lnTo>
                  <a:pt x="36" y="94"/>
                </a:lnTo>
                <a:lnTo>
                  <a:pt x="36" y="104"/>
                </a:lnTo>
                <a:lnTo>
                  <a:pt x="36" y="224"/>
                </a:lnTo>
                <a:lnTo>
                  <a:pt x="0" y="2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80" name="Google Shape;1680;p110"/>
          <p:cNvSpPr/>
          <p:nvPr/>
        </p:nvSpPr>
        <p:spPr>
          <a:xfrm>
            <a:off x="6229650" y="2127721"/>
            <a:ext cx="17859" cy="53578"/>
          </a:xfrm>
          <a:custGeom>
            <a:avLst/>
            <a:gdLst/>
            <a:ahLst/>
            <a:cxnLst/>
            <a:rect l="l" t="t" r="r" b="b"/>
            <a:pathLst>
              <a:path w="102" h="300" extrusionOk="0">
                <a:moveTo>
                  <a:pt x="98" y="262"/>
                </a:moveTo>
                <a:lnTo>
                  <a:pt x="102" y="296"/>
                </a:lnTo>
                <a:lnTo>
                  <a:pt x="99" y="296"/>
                </a:lnTo>
                <a:lnTo>
                  <a:pt x="95" y="297"/>
                </a:lnTo>
                <a:lnTo>
                  <a:pt x="92" y="298"/>
                </a:lnTo>
                <a:lnTo>
                  <a:pt x="88" y="298"/>
                </a:lnTo>
                <a:lnTo>
                  <a:pt x="84" y="298"/>
                </a:lnTo>
                <a:lnTo>
                  <a:pt x="82" y="298"/>
                </a:lnTo>
                <a:lnTo>
                  <a:pt x="78" y="300"/>
                </a:lnTo>
                <a:lnTo>
                  <a:pt x="76" y="300"/>
                </a:lnTo>
                <a:lnTo>
                  <a:pt x="71" y="300"/>
                </a:lnTo>
                <a:lnTo>
                  <a:pt x="66" y="298"/>
                </a:lnTo>
                <a:lnTo>
                  <a:pt x="63" y="298"/>
                </a:lnTo>
                <a:lnTo>
                  <a:pt x="58" y="297"/>
                </a:lnTo>
                <a:lnTo>
                  <a:pt x="54" y="297"/>
                </a:lnTo>
                <a:lnTo>
                  <a:pt x="52" y="296"/>
                </a:lnTo>
                <a:lnTo>
                  <a:pt x="48" y="294"/>
                </a:lnTo>
                <a:lnTo>
                  <a:pt x="46" y="292"/>
                </a:lnTo>
                <a:lnTo>
                  <a:pt x="44" y="291"/>
                </a:lnTo>
                <a:lnTo>
                  <a:pt x="41" y="289"/>
                </a:lnTo>
                <a:lnTo>
                  <a:pt x="39" y="288"/>
                </a:lnTo>
                <a:lnTo>
                  <a:pt x="36" y="285"/>
                </a:lnTo>
                <a:lnTo>
                  <a:pt x="35" y="283"/>
                </a:lnTo>
                <a:lnTo>
                  <a:pt x="33" y="280"/>
                </a:lnTo>
                <a:lnTo>
                  <a:pt x="32" y="278"/>
                </a:lnTo>
                <a:lnTo>
                  <a:pt x="30" y="276"/>
                </a:lnTo>
                <a:lnTo>
                  <a:pt x="29" y="273"/>
                </a:lnTo>
                <a:lnTo>
                  <a:pt x="29" y="270"/>
                </a:lnTo>
                <a:lnTo>
                  <a:pt x="28" y="265"/>
                </a:lnTo>
                <a:lnTo>
                  <a:pt x="28" y="260"/>
                </a:lnTo>
                <a:lnTo>
                  <a:pt x="27" y="254"/>
                </a:lnTo>
                <a:lnTo>
                  <a:pt x="27" y="247"/>
                </a:lnTo>
                <a:lnTo>
                  <a:pt x="27" y="240"/>
                </a:lnTo>
                <a:lnTo>
                  <a:pt x="27" y="232"/>
                </a:lnTo>
                <a:lnTo>
                  <a:pt x="27" y="105"/>
                </a:lnTo>
                <a:lnTo>
                  <a:pt x="0" y="105"/>
                </a:lnTo>
                <a:lnTo>
                  <a:pt x="0" y="76"/>
                </a:lnTo>
                <a:lnTo>
                  <a:pt x="27" y="76"/>
                </a:lnTo>
                <a:lnTo>
                  <a:pt x="27" y="23"/>
                </a:lnTo>
                <a:lnTo>
                  <a:pt x="62" y="0"/>
                </a:lnTo>
                <a:lnTo>
                  <a:pt x="62" y="76"/>
                </a:lnTo>
                <a:lnTo>
                  <a:pt x="98" y="76"/>
                </a:lnTo>
                <a:lnTo>
                  <a:pt x="98" y="105"/>
                </a:lnTo>
                <a:lnTo>
                  <a:pt x="62" y="105"/>
                </a:lnTo>
                <a:lnTo>
                  <a:pt x="62" y="234"/>
                </a:lnTo>
                <a:lnTo>
                  <a:pt x="62" y="237"/>
                </a:lnTo>
                <a:lnTo>
                  <a:pt x="62" y="241"/>
                </a:lnTo>
                <a:lnTo>
                  <a:pt x="62" y="244"/>
                </a:lnTo>
                <a:lnTo>
                  <a:pt x="62" y="247"/>
                </a:lnTo>
                <a:lnTo>
                  <a:pt x="63" y="249"/>
                </a:lnTo>
                <a:lnTo>
                  <a:pt x="63" y="252"/>
                </a:lnTo>
                <a:lnTo>
                  <a:pt x="63" y="253"/>
                </a:lnTo>
                <a:lnTo>
                  <a:pt x="64" y="254"/>
                </a:lnTo>
                <a:lnTo>
                  <a:pt x="64" y="255"/>
                </a:lnTo>
                <a:lnTo>
                  <a:pt x="64" y="256"/>
                </a:lnTo>
                <a:lnTo>
                  <a:pt x="65" y="258"/>
                </a:lnTo>
                <a:lnTo>
                  <a:pt x="66" y="259"/>
                </a:lnTo>
                <a:lnTo>
                  <a:pt x="68" y="260"/>
                </a:lnTo>
                <a:lnTo>
                  <a:pt x="69" y="261"/>
                </a:lnTo>
                <a:lnTo>
                  <a:pt x="70" y="261"/>
                </a:lnTo>
                <a:lnTo>
                  <a:pt x="71" y="262"/>
                </a:lnTo>
                <a:lnTo>
                  <a:pt x="72" y="262"/>
                </a:lnTo>
                <a:lnTo>
                  <a:pt x="74" y="264"/>
                </a:lnTo>
                <a:lnTo>
                  <a:pt x="75" y="264"/>
                </a:lnTo>
                <a:lnTo>
                  <a:pt x="76" y="264"/>
                </a:lnTo>
                <a:lnTo>
                  <a:pt x="78" y="264"/>
                </a:lnTo>
                <a:lnTo>
                  <a:pt x="80" y="265"/>
                </a:lnTo>
                <a:lnTo>
                  <a:pt x="82" y="265"/>
                </a:lnTo>
                <a:lnTo>
                  <a:pt x="83" y="265"/>
                </a:lnTo>
                <a:lnTo>
                  <a:pt x="84" y="265"/>
                </a:lnTo>
                <a:lnTo>
                  <a:pt x="87" y="264"/>
                </a:lnTo>
                <a:lnTo>
                  <a:pt x="88" y="264"/>
                </a:lnTo>
                <a:lnTo>
                  <a:pt x="90" y="264"/>
                </a:lnTo>
                <a:lnTo>
                  <a:pt x="93" y="264"/>
                </a:lnTo>
                <a:lnTo>
                  <a:pt x="95" y="264"/>
                </a:lnTo>
                <a:lnTo>
                  <a:pt x="98" y="26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81" name="Google Shape;1681;p110"/>
          <p:cNvSpPr/>
          <p:nvPr/>
        </p:nvSpPr>
        <p:spPr>
          <a:xfrm>
            <a:off x="6252867" y="2125935"/>
            <a:ext cx="16967" cy="70544"/>
          </a:xfrm>
          <a:custGeom>
            <a:avLst/>
            <a:gdLst/>
            <a:ahLst/>
            <a:cxnLst/>
            <a:rect l="l" t="t" r="r" b="b"/>
            <a:pathLst>
              <a:path w="95" h="398" extrusionOk="0">
                <a:moveTo>
                  <a:pt x="25" y="398"/>
                </a:moveTo>
                <a:lnTo>
                  <a:pt x="0" y="398"/>
                </a:lnTo>
                <a:lnTo>
                  <a:pt x="13" y="373"/>
                </a:lnTo>
                <a:lnTo>
                  <a:pt x="25" y="348"/>
                </a:lnTo>
                <a:lnTo>
                  <a:pt x="36" y="322"/>
                </a:lnTo>
                <a:lnTo>
                  <a:pt x="44" y="298"/>
                </a:lnTo>
                <a:lnTo>
                  <a:pt x="50" y="273"/>
                </a:lnTo>
                <a:lnTo>
                  <a:pt x="55" y="248"/>
                </a:lnTo>
                <a:lnTo>
                  <a:pt x="58" y="223"/>
                </a:lnTo>
                <a:lnTo>
                  <a:pt x="59" y="199"/>
                </a:lnTo>
                <a:lnTo>
                  <a:pt x="59" y="189"/>
                </a:lnTo>
                <a:lnTo>
                  <a:pt x="59" y="180"/>
                </a:lnTo>
                <a:lnTo>
                  <a:pt x="58" y="169"/>
                </a:lnTo>
                <a:lnTo>
                  <a:pt x="56" y="159"/>
                </a:lnTo>
                <a:lnTo>
                  <a:pt x="55" y="150"/>
                </a:lnTo>
                <a:lnTo>
                  <a:pt x="54" y="140"/>
                </a:lnTo>
                <a:lnTo>
                  <a:pt x="53" y="130"/>
                </a:lnTo>
                <a:lnTo>
                  <a:pt x="50" y="121"/>
                </a:lnTo>
                <a:lnTo>
                  <a:pt x="48" y="114"/>
                </a:lnTo>
                <a:lnTo>
                  <a:pt x="47" y="106"/>
                </a:lnTo>
                <a:lnTo>
                  <a:pt x="44" y="98"/>
                </a:lnTo>
                <a:lnTo>
                  <a:pt x="42" y="91"/>
                </a:lnTo>
                <a:lnTo>
                  <a:pt x="40" y="84"/>
                </a:lnTo>
                <a:lnTo>
                  <a:pt x="37" y="76"/>
                </a:lnTo>
                <a:lnTo>
                  <a:pt x="35" y="69"/>
                </a:lnTo>
                <a:lnTo>
                  <a:pt x="31" y="62"/>
                </a:lnTo>
                <a:lnTo>
                  <a:pt x="30" y="56"/>
                </a:lnTo>
                <a:lnTo>
                  <a:pt x="26" y="51"/>
                </a:lnTo>
                <a:lnTo>
                  <a:pt x="24" y="44"/>
                </a:lnTo>
                <a:lnTo>
                  <a:pt x="20" y="37"/>
                </a:lnTo>
                <a:lnTo>
                  <a:pt x="16" y="29"/>
                </a:lnTo>
                <a:lnTo>
                  <a:pt x="11" y="20"/>
                </a:lnTo>
                <a:lnTo>
                  <a:pt x="6" y="11"/>
                </a:lnTo>
                <a:lnTo>
                  <a:pt x="0" y="0"/>
                </a:lnTo>
                <a:lnTo>
                  <a:pt x="25" y="0"/>
                </a:lnTo>
                <a:lnTo>
                  <a:pt x="35" y="13"/>
                </a:lnTo>
                <a:lnTo>
                  <a:pt x="43" y="26"/>
                </a:lnTo>
                <a:lnTo>
                  <a:pt x="50" y="38"/>
                </a:lnTo>
                <a:lnTo>
                  <a:pt x="58" y="51"/>
                </a:lnTo>
                <a:lnTo>
                  <a:pt x="64" y="64"/>
                </a:lnTo>
                <a:lnTo>
                  <a:pt x="70" y="78"/>
                </a:lnTo>
                <a:lnTo>
                  <a:pt x="76" y="91"/>
                </a:lnTo>
                <a:lnTo>
                  <a:pt x="80" y="104"/>
                </a:lnTo>
                <a:lnTo>
                  <a:pt x="84" y="115"/>
                </a:lnTo>
                <a:lnTo>
                  <a:pt x="86" y="127"/>
                </a:lnTo>
                <a:lnTo>
                  <a:pt x="89" y="139"/>
                </a:lnTo>
                <a:lnTo>
                  <a:pt x="91" y="150"/>
                </a:lnTo>
                <a:lnTo>
                  <a:pt x="94" y="162"/>
                </a:lnTo>
                <a:lnTo>
                  <a:pt x="95" y="174"/>
                </a:lnTo>
                <a:lnTo>
                  <a:pt x="95" y="186"/>
                </a:lnTo>
                <a:lnTo>
                  <a:pt x="95" y="199"/>
                </a:lnTo>
                <a:lnTo>
                  <a:pt x="95" y="212"/>
                </a:lnTo>
                <a:lnTo>
                  <a:pt x="94" y="226"/>
                </a:lnTo>
                <a:lnTo>
                  <a:pt x="92" y="240"/>
                </a:lnTo>
                <a:lnTo>
                  <a:pt x="90" y="253"/>
                </a:lnTo>
                <a:lnTo>
                  <a:pt x="88" y="267"/>
                </a:lnTo>
                <a:lnTo>
                  <a:pt x="84" y="280"/>
                </a:lnTo>
                <a:lnTo>
                  <a:pt x="79" y="294"/>
                </a:lnTo>
                <a:lnTo>
                  <a:pt x="74" y="307"/>
                </a:lnTo>
                <a:lnTo>
                  <a:pt x="70" y="319"/>
                </a:lnTo>
                <a:lnTo>
                  <a:pt x="64" y="332"/>
                </a:lnTo>
                <a:lnTo>
                  <a:pt x="59" y="344"/>
                </a:lnTo>
                <a:lnTo>
                  <a:pt x="53" y="355"/>
                </a:lnTo>
                <a:lnTo>
                  <a:pt x="46" y="367"/>
                </a:lnTo>
                <a:lnTo>
                  <a:pt x="40" y="378"/>
                </a:lnTo>
                <a:lnTo>
                  <a:pt x="32" y="387"/>
                </a:lnTo>
                <a:lnTo>
                  <a:pt x="25" y="39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82" name="Google Shape;1682;p110"/>
          <p:cNvSpPr/>
          <p:nvPr/>
        </p:nvSpPr>
        <p:spPr>
          <a:xfrm>
            <a:off x="6449321" y="2125935"/>
            <a:ext cx="33933" cy="54471"/>
          </a:xfrm>
          <a:custGeom>
            <a:avLst/>
            <a:gdLst/>
            <a:ahLst/>
            <a:cxnLst/>
            <a:rect l="l" t="t" r="r" b="b"/>
            <a:pathLst>
              <a:path w="191" h="305" extrusionOk="0">
                <a:moveTo>
                  <a:pt x="191" y="269"/>
                </a:moveTo>
                <a:lnTo>
                  <a:pt x="191" y="305"/>
                </a:lnTo>
                <a:lnTo>
                  <a:pt x="0" y="305"/>
                </a:lnTo>
                <a:lnTo>
                  <a:pt x="0" y="301"/>
                </a:lnTo>
                <a:lnTo>
                  <a:pt x="0" y="299"/>
                </a:lnTo>
                <a:lnTo>
                  <a:pt x="0" y="295"/>
                </a:lnTo>
                <a:lnTo>
                  <a:pt x="1" y="292"/>
                </a:lnTo>
                <a:lnTo>
                  <a:pt x="1" y="288"/>
                </a:lnTo>
                <a:lnTo>
                  <a:pt x="2" y="286"/>
                </a:lnTo>
                <a:lnTo>
                  <a:pt x="3" y="282"/>
                </a:lnTo>
                <a:lnTo>
                  <a:pt x="5" y="280"/>
                </a:lnTo>
                <a:lnTo>
                  <a:pt x="6" y="274"/>
                </a:lnTo>
                <a:lnTo>
                  <a:pt x="8" y="269"/>
                </a:lnTo>
                <a:lnTo>
                  <a:pt x="11" y="264"/>
                </a:lnTo>
                <a:lnTo>
                  <a:pt x="13" y="259"/>
                </a:lnTo>
                <a:lnTo>
                  <a:pt x="17" y="253"/>
                </a:lnTo>
                <a:lnTo>
                  <a:pt x="20" y="249"/>
                </a:lnTo>
                <a:lnTo>
                  <a:pt x="24" y="244"/>
                </a:lnTo>
                <a:lnTo>
                  <a:pt x="27" y="239"/>
                </a:lnTo>
                <a:lnTo>
                  <a:pt x="31" y="234"/>
                </a:lnTo>
                <a:lnTo>
                  <a:pt x="36" y="228"/>
                </a:lnTo>
                <a:lnTo>
                  <a:pt x="42" y="223"/>
                </a:lnTo>
                <a:lnTo>
                  <a:pt x="47" y="217"/>
                </a:lnTo>
                <a:lnTo>
                  <a:pt x="53" y="211"/>
                </a:lnTo>
                <a:lnTo>
                  <a:pt x="60" y="205"/>
                </a:lnTo>
                <a:lnTo>
                  <a:pt x="67" y="199"/>
                </a:lnTo>
                <a:lnTo>
                  <a:pt x="74" y="193"/>
                </a:lnTo>
                <a:lnTo>
                  <a:pt x="85" y="183"/>
                </a:lnTo>
                <a:lnTo>
                  <a:pt x="96" y="174"/>
                </a:lnTo>
                <a:lnTo>
                  <a:pt x="105" y="165"/>
                </a:lnTo>
                <a:lnTo>
                  <a:pt x="114" y="156"/>
                </a:lnTo>
                <a:lnTo>
                  <a:pt x="121" y="149"/>
                </a:lnTo>
                <a:lnTo>
                  <a:pt x="127" y="142"/>
                </a:lnTo>
                <a:lnTo>
                  <a:pt x="133" y="135"/>
                </a:lnTo>
                <a:lnTo>
                  <a:pt x="138" y="129"/>
                </a:lnTo>
                <a:lnTo>
                  <a:pt x="141" y="123"/>
                </a:lnTo>
                <a:lnTo>
                  <a:pt x="145" y="117"/>
                </a:lnTo>
                <a:lnTo>
                  <a:pt x="147" y="112"/>
                </a:lnTo>
                <a:lnTo>
                  <a:pt x="150" y="106"/>
                </a:lnTo>
                <a:lnTo>
                  <a:pt x="152" y="100"/>
                </a:lnTo>
                <a:lnTo>
                  <a:pt x="153" y="95"/>
                </a:lnTo>
                <a:lnTo>
                  <a:pt x="153" y="89"/>
                </a:lnTo>
                <a:lnTo>
                  <a:pt x="155" y="84"/>
                </a:lnTo>
                <a:lnTo>
                  <a:pt x="153" y="78"/>
                </a:lnTo>
                <a:lnTo>
                  <a:pt x="153" y="73"/>
                </a:lnTo>
                <a:lnTo>
                  <a:pt x="152" y="69"/>
                </a:lnTo>
                <a:lnTo>
                  <a:pt x="150" y="64"/>
                </a:lnTo>
                <a:lnTo>
                  <a:pt x="149" y="59"/>
                </a:lnTo>
                <a:lnTo>
                  <a:pt x="145" y="54"/>
                </a:lnTo>
                <a:lnTo>
                  <a:pt x="143" y="51"/>
                </a:lnTo>
                <a:lnTo>
                  <a:pt x="139" y="47"/>
                </a:lnTo>
                <a:lnTo>
                  <a:pt x="135" y="44"/>
                </a:lnTo>
                <a:lnTo>
                  <a:pt x="131" y="40"/>
                </a:lnTo>
                <a:lnTo>
                  <a:pt x="126" y="38"/>
                </a:lnTo>
                <a:lnTo>
                  <a:pt x="121" y="35"/>
                </a:lnTo>
                <a:lnTo>
                  <a:pt x="116" y="34"/>
                </a:lnTo>
                <a:lnTo>
                  <a:pt x="111" y="33"/>
                </a:lnTo>
                <a:lnTo>
                  <a:pt x="105" y="32"/>
                </a:lnTo>
                <a:lnTo>
                  <a:pt x="99" y="32"/>
                </a:lnTo>
                <a:lnTo>
                  <a:pt x="93" y="32"/>
                </a:lnTo>
                <a:lnTo>
                  <a:pt x="87" y="33"/>
                </a:lnTo>
                <a:lnTo>
                  <a:pt x="81" y="34"/>
                </a:lnTo>
                <a:lnTo>
                  <a:pt x="77" y="35"/>
                </a:lnTo>
                <a:lnTo>
                  <a:pt x="72" y="38"/>
                </a:lnTo>
                <a:lnTo>
                  <a:pt x="67" y="40"/>
                </a:lnTo>
                <a:lnTo>
                  <a:pt x="62" y="44"/>
                </a:lnTo>
                <a:lnTo>
                  <a:pt x="59" y="47"/>
                </a:lnTo>
                <a:lnTo>
                  <a:pt x="55" y="52"/>
                </a:lnTo>
                <a:lnTo>
                  <a:pt x="51" y="57"/>
                </a:lnTo>
                <a:lnTo>
                  <a:pt x="49" y="61"/>
                </a:lnTo>
                <a:lnTo>
                  <a:pt x="47" y="66"/>
                </a:lnTo>
                <a:lnTo>
                  <a:pt x="45" y="72"/>
                </a:lnTo>
                <a:lnTo>
                  <a:pt x="44" y="78"/>
                </a:lnTo>
                <a:lnTo>
                  <a:pt x="43" y="85"/>
                </a:lnTo>
                <a:lnTo>
                  <a:pt x="43" y="93"/>
                </a:lnTo>
                <a:lnTo>
                  <a:pt x="7" y="88"/>
                </a:lnTo>
                <a:lnTo>
                  <a:pt x="8" y="78"/>
                </a:lnTo>
                <a:lnTo>
                  <a:pt x="9" y="69"/>
                </a:lnTo>
                <a:lnTo>
                  <a:pt x="12" y="59"/>
                </a:lnTo>
                <a:lnTo>
                  <a:pt x="15" y="51"/>
                </a:lnTo>
                <a:lnTo>
                  <a:pt x="19" y="42"/>
                </a:lnTo>
                <a:lnTo>
                  <a:pt x="24" y="35"/>
                </a:lnTo>
                <a:lnTo>
                  <a:pt x="29" y="29"/>
                </a:lnTo>
                <a:lnTo>
                  <a:pt x="35" y="23"/>
                </a:lnTo>
                <a:lnTo>
                  <a:pt x="41" y="18"/>
                </a:lnTo>
                <a:lnTo>
                  <a:pt x="48" y="14"/>
                </a:lnTo>
                <a:lnTo>
                  <a:pt x="55" y="9"/>
                </a:lnTo>
                <a:lnTo>
                  <a:pt x="63" y="6"/>
                </a:lnTo>
                <a:lnTo>
                  <a:pt x="72" y="4"/>
                </a:lnTo>
                <a:lnTo>
                  <a:pt x="81" y="2"/>
                </a:lnTo>
                <a:lnTo>
                  <a:pt x="90" y="0"/>
                </a:lnTo>
                <a:lnTo>
                  <a:pt x="101" y="0"/>
                </a:lnTo>
                <a:lnTo>
                  <a:pt x="110" y="0"/>
                </a:lnTo>
                <a:lnTo>
                  <a:pt x="120" y="2"/>
                </a:lnTo>
                <a:lnTo>
                  <a:pt x="129" y="4"/>
                </a:lnTo>
                <a:lnTo>
                  <a:pt x="138" y="6"/>
                </a:lnTo>
                <a:lnTo>
                  <a:pt x="146" y="10"/>
                </a:lnTo>
                <a:lnTo>
                  <a:pt x="153" y="15"/>
                </a:lnTo>
                <a:lnTo>
                  <a:pt x="159" y="20"/>
                </a:lnTo>
                <a:lnTo>
                  <a:pt x="167" y="24"/>
                </a:lnTo>
                <a:lnTo>
                  <a:pt x="171" y="32"/>
                </a:lnTo>
                <a:lnTo>
                  <a:pt x="177" y="38"/>
                </a:lnTo>
                <a:lnTo>
                  <a:pt x="181" y="45"/>
                </a:lnTo>
                <a:lnTo>
                  <a:pt x="185" y="52"/>
                </a:lnTo>
                <a:lnTo>
                  <a:pt x="187" y="59"/>
                </a:lnTo>
                <a:lnTo>
                  <a:pt x="189" y="67"/>
                </a:lnTo>
                <a:lnTo>
                  <a:pt x="191" y="76"/>
                </a:lnTo>
                <a:lnTo>
                  <a:pt x="191" y="84"/>
                </a:lnTo>
                <a:lnTo>
                  <a:pt x="191" y="89"/>
                </a:lnTo>
                <a:lnTo>
                  <a:pt x="191" y="94"/>
                </a:lnTo>
                <a:lnTo>
                  <a:pt x="189" y="99"/>
                </a:lnTo>
                <a:lnTo>
                  <a:pt x="188" y="102"/>
                </a:lnTo>
                <a:lnTo>
                  <a:pt x="188" y="107"/>
                </a:lnTo>
                <a:lnTo>
                  <a:pt x="187" y="112"/>
                </a:lnTo>
                <a:lnTo>
                  <a:pt x="185" y="117"/>
                </a:lnTo>
                <a:lnTo>
                  <a:pt x="183" y="120"/>
                </a:lnTo>
                <a:lnTo>
                  <a:pt x="181" y="125"/>
                </a:lnTo>
                <a:lnTo>
                  <a:pt x="180" y="130"/>
                </a:lnTo>
                <a:lnTo>
                  <a:pt x="176" y="135"/>
                </a:lnTo>
                <a:lnTo>
                  <a:pt x="174" y="138"/>
                </a:lnTo>
                <a:lnTo>
                  <a:pt x="171" y="143"/>
                </a:lnTo>
                <a:lnTo>
                  <a:pt x="168" y="148"/>
                </a:lnTo>
                <a:lnTo>
                  <a:pt x="164" y="153"/>
                </a:lnTo>
                <a:lnTo>
                  <a:pt x="159" y="157"/>
                </a:lnTo>
                <a:lnTo>
                  <a:pt x="156" y="162"/>
                </a:lnTo>
                <a:lnTo>
                  <a:pt x="150" y="168"/>
                </a:lnTo>
                <a:lnTo>
                  <a:pt x="144" y="174"/>
                </a:lnTo>
                <a:lnTo>
                  <a:pt x="138" y="180"/>
                </a:lnTo>
                <a:lnTo>
                  <a:pt x="131" y="187"/>
                </a:lnTo>
                <a:lnTo>
                  <a:pt x="123" y="195"/>
                </a:lnTo>
                <a:lnTo>
                  <a:pt x="114" y="203"/>
                </a:lnTo>
                <a:lnTo>
                  <a:pt x="105" y="211"/>
                </a:lnTo>
                <a:lnTo>
                  <a:pt x="97" y="217"/>
                </a:lnTo>
                <a:lnTo>
                  <a:pt x="91" y="223"/>
                </a:lnTo>
                <a:lnTo>
                  <a:pt x="85" y="229"/>
                </a:lnTo>
                <a:lnTo>
                  <a:pt x="79" y="234"/>
                </a:lnTo>
                <a:lnTo>
                  <a:pt x="74" y="239"/>
                </a:lnTo>
                <a:lnTo>
                  <a:pt x="71" y="243"/>
                </a:lnTo>
                <a:lnTo>
                  <a:pt x="67" y="246"/>
                </a:lnTo>
                <a:lnTo>
                  <a:pt x="65" y="250"/>
                </a:lnTo>
                <a:lnTo>
                  <a:pt x="62" y="252"/>
                </a:lnTo>
                <a:lnTo>
                  <a:pt x="60" y="255"/>
                </a:lnTo>
                <a:lnTo>
                  <a:pt x="57" y="257"/>
                </a:lnTo>
                <a:lnTo>
                  <a:pt x="56" y="259"/>
                </a:lnTo>
                <a:lnTo>
                  <a:pt x="54" y="262"/>
                </a:lnTo>
                <a:lnTo>
                  <a:pt x="53" y="264"/>
                </a:lnTo>
                <a:lnTo>
                  <a:pt x="50" y="267"/>
                </a:lnTo>
                <a:lnTo>
                  <a:pt x="49" y="269"/>
                </a:lnTo>
                <a:lnTo>
                  <a:pt x="191" y="26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83" name="Google Shape;1683;p110"/>
          <p:cNvSpPr/>
          <p:nvPr/>
        </p:nvSpPr>
        <p:spPr>
          <a:xfrm>
            <a:off x="6511828" y="2125935"/>
            <a:ext cx="16967" cy="70544"/>
          </a:xfrm>
          <a:custGeom>
            <a:avLst/>
            <a:gdLst/>
            <a:ahLst/>
            <a:cxnLst/>
            <a:rect l="l" t="t" r="r" b="b"/>
            <a:pathLst>
              <a:path w="95" h="398" extrusionOk="0">
                <a:moveTo>
                  <a:pt x="70" y="398"/>
                </a:moveTo>
                <a:lnTo>
                  <a:pt x="62" y="387"/>
                </a:lnTo>
                <a:lnTo>
                  <a:pt x="55" y="378"/>
                </a:lnTo>
                <a:lnTo>
                  <a:pt x="49" y="367"/>
                </a:lnTo>
                <a:lnTo>
                  <a:pt x="43" y="355"/>
                </a:lnTo>
                <a:lnTo>
                  <a:pt x="36" y="344"/>
                </a:lnTo>
                <a:lnTo>
                  <a:pt x="31" y="332"/>
                </a:lnTo>
                <a:lnTo>
                  <a:pt x="25" y="319"/>
                </a:lnTo>
                <a:lnTo>
                  <a:pt x="20" y="307"/>
                </a:lnTo>
                <a:lnTo>
                  <a:pt x="16" y="294"/>
                </a:lnTo>
                <a:lnTo>
                  <a:pt x="11" y="280"/>
                </a:lnTo>
                <a:lnTo>
                  <a:pt x="7" y="267"/>
                </a:lnTo>
                <a:lnTo>
                  <a:pt x="5" y="253"/>
                </a:lnTo>
                <a:lnTo>
                  <a:pt x="2" y="240"/>
                </a:lnTo>
                <a:lnTo>
                  <a:pt x="1" y="226"/>
                </a:lnTo>
                <a:lnTo>
                  <a:pt x="0" y="212"/>
                </a:lnTo>
                <a:lnTo>
                  <a:pt x="0" y="199"/>
                </a:lnTo>
                <a:lnTo>
                  <a:pt x="0" y="186"/>
                </a:lnTo>
                <a:lnTo>
                  <a:pt x="1" y="174"/>
                </a:lnTo>
                <a:lnTo>
                  <a:pt x="2" y="162"/>
                </a:lnTo>
                <a:lnTo>
                  <a:pt x="4" y="150"/>
                </a:lnTo>
                <a:lnTo>
                  <a:pt x="6" y="139"/>
                </a:lnTo>
                <a:lnTo>
                  <a:pt x="8" y="127"/>
                </a:lnTo>
                <a:lnTo>
                  <a:pt x="11" y="115"/>
                </a:lnTo>
                <a:lnTo>
                  <a:pt x="14" y="104"/>
                </a:lnTo>
                <a:lnTo>
                  <a:pt x="19" y="91"/>
                </a:lnTo>
                <a:lnTo>
                  <a:pt x="25" y="78"/>
                </a:lnTo>
                <a:lnTo>
                  <a:pt x="31" y="64"/>
                </a:lnTo>
                <a:lnTo>
                  <a:pt x="37" y="51"/>
                </a:lnTo>
                <a:lnTo>
                  <a:pt x="44" y="38"/>
                </a:lnTo>
                <a:lnTo>
                  <a:pt x="53" y="26"/>
                </a:lnTo>
                <a:lnTo>
                  <a:pt x="61" y="13"/>
                </a:lnTo>
                <a:lnTo>
                  <a:pt x="70" y="0"/>
                </a:lnTo>
                <a:lnTo>
                  <a:pt x="95" y="0"/>
                </a:lnTo>
                <a:lnTo>
                  <a:pt x="90" y="11"/>
                </a:lnTo>
                <a:lnTo>
                  <a:pt x="84" y="20"/>
                </a:lnTo>
                <a:lnTo>
                  <a:pt x="79" y="29"/>
                </a:lnTo>
                <a:lnTo>
                  <a:pt x="76" y="37"/>
                </a:lnTo>
                <a:lnTo>
                  <a:pt x="72" y="44"/>
                </a:lnTo>
                <a:lnTo>
                  <a:pt x="68" y="50"/>
                </a:lnTo>
                <a:lnTo>
                  <a:pt x="66" y="56"/>
                </a:lnTo>
                <a:lnTo>
                  <a:pt x="64" y="61"/>
                </a:lnTo>
                <a:lnTo>
                  <a:pt x="61" y="68"/>
                </a:lnTo>
                <a:lnTo>
                  <a:pt x="58" y="75"/>
                </a:lnTo>
                <a:lnTo>
                  <a:pt x="55" y="82"/>
                </a:lnTo>
                <a:lnTo>
                  <a:pt x="53" y="90"/>
                </a:lnTo>
                <a:lnTo>
                  <a:pt x="50" y="98"/>
                </a:lnTo>
                <a:lnTo>
                  <a:pt x="48" y="105"/>
                </a:lnTo>
                <a:lnTo>
                  <a:pt x="47" y="112"/>
                </a:lnTo>
                <a:lnTo>
                  <a:pt x="44" y="121"/>
                </a:lnTo>
                <a:lnTo>
                  <a:pt x="43" y="130"/>
                </a:lnTo>
                <a:lnTo>
                  <a:pt x="41" y="140"/>
                </a:lnTo>
                <a:lnTo>
                  <a:pt x="40" y="150"/>
                </a:lnTo>
                <a:lnTo>
                  <a:pt x="38" y="159"/>
                </a:lnTo>
                <a:lnTo>
                  <a:pt x="37" y="169"/>
                </a:lnTo>
                <a:lnTo>
                  <a:pt x="37" y="178"/>
                </a:lnTo>
                <a:lnTo>
                  <a:pt x="36" y="189"/>
                </a:lnTo>
                <a:lnTo>
                  <a:pt x="36" y="199"/>
                </a:lnTo>
                <a:lnTo>
                  <a:pt x="37" y="223"/>
                </a:lnTo>
                <a:lnTo>
                  <a:pt x="40" y="248"/>
                </a:lnTo>
                <a:lnTo>
                  <a:pt x="44" y="273"/>
                </a:lnTo>
                <a:lnTo>
                  <a:pt x="50" y="298"/>
                </a:lnTo>
                <a:lnTo>
                  <a:pt x="59" y="322"/>
                </a:lnTo>
                <a:lnTo>
                  <a:pt x="70" y="348"/>
                </a:lnTo>
                <a:lnTo>
                  <a:pt x="82" y="373"/>
                </a:lnTo>
                <a:lnTo>
                  <a:pt x="95" y="398"/>
                </a:lnTo>
                <a:lnTo>
                  <a:pt x="70" y="39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84" name="Google Shape;1684;p110"/>
          <p:cNvSpPr/>
          <p:nvPr/>
        </p:nvSpPr>
        <p:spPr>
          <a:xfrm>
            <a:off x="6534153" y="2140223"/>
            <a:ext cx="33040" cy="41077"/>
          </a:xfrm>
          <a:custGeom>
            <a:avLst/>
            <a:gdLst/>
            <a:ahLst/>
            <a:cxnLst/>
            <a:rect l="l" t="t" r="r" b="b"/>
            <a:pathLst>
              <a:path w="182" h="229" extrusionOk="0">
                <a:moveTo>
                  <a:pt x="148" y="144"/>
                </a:moveTo>
                <a:lnTo>
                  <a:pt x="182" y="148"/>
                </a:lnTo>
                <a:lnTo>
                  <a:pt x="180" y="158"/>
                </a:lnTo>
                <a:lnTo>
                  <a:pt x="178" y="166"/>
                </a:lnTo>
                <a:lnTo>
                  <a:pt x="175" y="175"/>
                </a:lnTo>
                <a:lnTo>
                  <a:pt x="172" y="182"/>
                </a:lnTo>
                <a:lnTo>
                  <a:pt x="168" y="189"/>
                </a:lnTo>
                <a:lnTo>
                  <a:pt x="163" y="196"/>
                </a:lnTo>
                <a:lnTo>
                  <a:pt x="158" y="202"/>
                </a:lnTo>
                <a:lnTo>
                  <a:pt x="152" y="207"/>
                </a:lnTo>
                <a:lnTo>
                  <a:pt x="146" y="213"/>
                </a:lnTo>
                <a:lnTo>
                  <a:pt x="140" y="217"/>
                </a:lnTo>
                <a:lnTo>
                  <a:pt x="133" y="220"/>
                </a:lnTo>
                <a:lnTo>
                  <a:pt x="126" y="224"/>
                </a:lnTo>
                <a:lnTo>
                  <a:pt x="119" y="226"/>
                </a:lnTo>
                <a:lnTo>
                  <a:pt x="112" y="228"/>
                </a:lnTo>
                <a:lnTo>
                  <a:pt x="103" y="229"/>
                </a:lnTo>
                <a:lnTo>
                  <a:pt x="95" y="229"/>
                </a:lnTo>
                <a:lnTo>
                  <a:pt x="84" y="229"/>
                </a:lnTo>
                <a:lnTo>
                  <a:pt x="74" y="228"/>
                </a:lnTo>
                <a:lnTo>
                  <a:pt x="65" y="225"/>
                </a:lnTo>
                <a:lnTo>
                  <a:pt x="56" y="222"/>
                </a:lnTo>
                <a:lnTo>
                  <a:pt x="48" y="218"/>
                </a:lnTo>
                <a:lnTo>
                  <a:pt x="40" y="212"/>
                </a:lnTo>
                <a:lnTo>
                  <a:pt x="32" y="206"/>
                </a:lnTo>
                <a:lnTo>
                  <a:pt x="25" y="200"/>
                </a:lnTo>
                <a:lnTo>
                  <a:pt x="19" y="192"/>
                </a:lnTo>
                <a:lnTo>
                  <a:pt x="14" y="183"/>
                </a:lnTo>
                <a:lnTo>
                  <a:pt x="10" y="174"/>
                </a:lnTo>
                <a:lnTo>
                  <a:pt x="6" y="164"/>
                </a:lnTo>
                <a:lnTo>
                  <a:pt x="4" y="153"/>
                </a:lnTo>
                <a:lnTo>
                  <a:pt x="1" y="141"/>
                </a:lnTo>
                <a:lnTo>
                  <a:pt x="0" y="128"/>
                </a:lnTo>
                <a:lnTo>
                  <a:pt x="0" y="115"/>
                </a:lnTo>
                <a:lnTo>
                  <a:pt x="0" y="106"/>
                </a:lnTo>
                <a:lnTo>
                  <a:pt x="0" y="98"/>
                </a:lnTo>
                <a:lnTo>
                  <a:pt x="1" y="90"/>
                </a:lnTo>
                <a:lnTo>
                  <a:pt x="2" y="81"/>
                </a:lnTo>
                <a:lnTo>
                  <a:pt x="4" y="74"/>
                </a:lnTo>
                <a:lnTo>
                  <a:pt x="6" y="67"/>
                </a:lnTo>
                <a:lnTo>
                  <a:pt x="8" y="60"/>
                </a:lnTo>
                <a:lnTo>
                  <a:pt x="11" y="52"/>
                </a:lnTo>
                <a:lnTo>
                  <a:pt x="13" y="46"/>
                </a:lnTo>
                <a:lnTo>
                  <a:pt x="17" y="40"/>
                </a:lnTo>
                <a:lnTo>
                  <a:pt x="20" y="34"/>
                </a:lnTo>
                <a:lnTo>
                  <a:pt x="25" y="30"/>
                </a:lnTo>
                <a:lnTo>
                  <a:pt x="30" y="25"/>
                </a:lnTo>
                <a:lnTo>
                  <a:pt x="35" y="20"/>
                </a:lnTo>
                <a:lnTo>
                  <a:pt x="40" y="16"/>
                </a:lnTo>
                <a:lnTo>
                  <a:pt x="46" y="13"/>
                </a:lnTo>
                <a:lnTo>
                  <a:pt x="50" y="9"/>
                </a:lnTo>
                <a:lnTo>
                  <a:pt x="56" y="7"/>
                </a:lnTo>
                <a:lnTo>
                  <a:pt x="62" y="4"/>
                </a:lnTo>
                <a:lnTo>
                  <a:pt x="68" y="3"/>
                </a:lnTo>
                <a:lnTo>
                  <a:pt x="76" y="1"/>
                </a:lnTo>
                <a:lnTo>
                  <a:pt x="82" y="0"/>
                </a:lnTo>
                <a:lnTo>
                  <a:pt x="89" y="0"/>
                </a:lnTo>
                <a:lnTo>
                  <a:pt x="95" y="0"/>
                </a:lnTo>
                <a:lnTo>
                  <a:pt x="103" y="0"/>
                </a:lnTo>
                <a:lnTo>
                  <a:pt x="112" y="1"/>
                </a:lnTo>
                <a:lnTo>
                  <a:pt x="119" y="2"/>
                </a:lnTo>
                <a:lnTo>
                  <a:pt x="126" y="4"/>
                </a:lnTo>
                <a:lnTo>
                  <a:pt x="133" y="7"/>
                </a:lnTo>
                <a:lnTo>
                  <a:pt x="139" y="9"/>
                </a:lnTo>
                <a:lnTo>
                  <a:pt x="145" y="13"/>
                </a:lnTo>
                <a:lnTo>
                  <a:pt x="151" y="18"/>
                </a:lnTo>
                <a:lnTo>
                  <a:pt x="156" y="22"/>
                </a:lnTo>
                <a:lnTo>
                  <a:pt x="161" y="27"/>
                </a:lnTo>
                <a:lnTo>
                  <a:pt x="164" y="33"/>
                </a:lnTo>
                <a:lnTo>
                  <a:pt x="168" y="39"/>
                </a:lnTo>
                <a:lnTo>
                  <a:pt x="172" y="46"/>
                </a:lnTo>
                <a:lnTo>
                  <a:pt x="174" y="54"/>
                </a:lnTo>
                <a:lnTo>
                  <a:pt x="176" y="61"/>
                </a:lnTo>
                <a:lnTo>
                  <a:pt x="179" y="69"/>
                </a:lnTo>
                <a:lnTo>
                  <a:pt x="144" y="74"/>
                </a:lnTo>
                <a:lnTo>
                  <a:pt x="143" y="69"/>
                </a:lnTo>
                <a:lnTo>
                  <a:pt x="142" y="64"/>
                </a:lnTo>
                <a:lnTo>
                  <a:pt x="139" y="60"/>
                </a:lnTo>
                <a:lnTo>
                  <a:pt x="137" y="55"/>
                </a:lnTo>
                <a:lnTo>
                  <a:pt x="134" y="51"/>
                </a:lnTo>
                <a:lnTo>
                  <a:pt x="132" y="48"/>
                </a:lnTo>
                <a:lnTo>
                  <a:pt x="130" y="44"/>
                </a:lnTo>
                <a:lnTo>
                  <a:pt x="127" y="42"/>
                </a:lnTo>
                <a:lnTo>
                  <a:pt x="124" y="38"/>
                </a:lnTo>
                <a:lnTo>
                  <a:pt x="120" y="37"/>
                </a:lnTo>
                <a:lnTo>
                  <a:pt x="116" y="34"/>
                </a:lnTo>
                <a:lnTo>
                  <a:pt x="113" y="33"/>
                </a:lnTo>
                <a:lnTo>
                  <a:pt x="109" y="32"/>
                </a:lnTo>
                <a:lnTo>
                  <a:pt x="104" y="31"/>
                </a:lnTo>
                <a:lnTo>
                  <a:pt x="101" y="30"/>
                </a:lnTo>
                <a:lnTo>
                  <a:pt x="96" y="30"/>
                </a:lnTo>
                <a:lnTo>
                  <a:pt x="90" y="31"/>
                </a:lnTo>
                <a:lnTo>
                  <a:pt x="84" y="31"/>
                </a:lnTo>
                <a:lnTo>
                  <a:pt x="78" y="33"/>
                </a:lnTo>
                <a:lnTo>
                  <a:pt x="72" y="36"/>
                </a:lnTo>
                <a:lnTo>
                  <a:pt x="67" y="38"/>
                </a:lnTo>
                <a:lnTo>
                  <a:pt x="61" y="42"/>
                </a:lnTo>
                <a:lnTo>
                  <a:pt x="58" y="45"/>
                </a:lnTo>
                <a:lnTo>
                  <a:pt x="53" y="50"/>
                </a:lnTo>
                <a:lnTo>
                  <a:pt x="49" y="56"/>
                </a:lnTo>
                <a:lnTo>
                  <a:pt x="46" y="62"/>
                </a:lnTo>
                <a:lnTo>
                  <a:pt x="42" y="69"/>
                </a:lnTo>
                <a:lnTo>
                  <a:pt x="40" y="76"/>
                </a:lnTo>
                <a:lnTo>
                  <a:pt x="38" y="85"/>
                </a:lnTo>
                <a:lnTo>
                  <a:pt x="37" y="93"/>
                </a:lnTo>
                <a:lnTo>
                  <a:pt x="36" y="104"/>
                </a:lnTo>
                <a:lnTo>
                  <a:pt x="36" y="114"/>
                </a:lnTo>
                <a:lnTo>
                  <a:pt x="36" y="124"/>
                </a:lnTo>
                <a:lnTo>
                  <a:pt x="37" y="135"/>
                </a:lnTo>
                <a:lnTo>
                  <a:pt x="38" y="144"/>
                </a:lnTo>
                <a:lnTo>
                  <a:pt x="40" y="152"/>
                </a:lnTo>
                <a:lnTo>
                  <a:pt x="42" y="160"/>
                </a:lnTo>
                <a:lnTo>
                  <a:pt x="46" y="166"/>
                </a:lnTo>
                <a:lnTo>
                  <a:pt x="48" y="174"/>
                </a:lnTo>
                <a:lnTo>
                  <a:pt x="53" y="178"/>
                </a:lnTo>
                <a:lnTo>
                  <a:pt x="56" y="183"/>
                </a:lnTo>
                <a:lnTo>
                  <a:pt x="61" y="187"/>
                </a:lnTo>
                <a:lnTo>
                  <a:pt x="66" y="190"/>
                </a:lnTo>
                <a:lnTo>
                  <a:pt x="71" y="194"/>
                </a:lnTo>
                <a:lnTo>
                  <a:pt x="77" y="195"/>
                </a:lnTo>
                <a:lnTo>
                  <a:pt x="82" y="198"/>
                </a:lnTo>
                <a:lnTo>
                  <a:pt x="88" y="199"/>
                </a:lnTo>
                <a:lnTo>
                  <a:pt x="95" y="199"/>
                </a:lnTo>
                <a:lnTo>
                  <a:pt x="100" y="199"/>
                </a:lnTo>
                <a:lnTo>
                  <a:pt x="104" y="198"/>
                </a:lnTo>
                <a:lnTo>
                  <a:pt x="109" y="196"/>
                </a:lnTo>
                <a:lnTo>
                  <a:pt x="114" y="195"/>
                </a:lnTo>
                <a:lnTo>
                  <a:pt x="118" y="193"/>
                </a:lnTo>
                <a:lnTo>
                  <a:pt x="122" y="190"/>
                </a:lnTo>
                <a:lnTo>
                  <a:pt x="126" y="188"/>
                </a:lnTo>
                <a:lnTo>
                  <a:pt x="130" y="186"/>
                </a:lnTo>
                <a:lnTo>
                  <a:pt x="132" y="182"/>
                </a:lnTo>
                <a:lnTo>
                  <a:pt x="136" y="177"/>
                </a:lnTo>
                <a:lnTo>
                  <a:pt x="138" y="172"/>
                </a:lnTo>
                <a:lnTo>
                  <a:pt x="140" y="168"/>
                </a:lnTo>
                <a:lnTo>
                  <a:pt x="143" y="163"/>
                </a:lnTo>
                <a:lnTo>
                  <a:pt x="144" y="157"/>
                </a:lnTo>
                <a:lnTo>
                  <a:pt x="146" y="151"/>
                </a:lnTo>
                <a:lnTo>
                  <a:pt x="148" y="14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85" name="Google Shape;1685;p110"/>
          <p:cNvSpPr/>
          <p:nvPr/>
        </p:nvSpPr>
        <p:spPr>
          <a:xfrm>
            <a:off x="6569871" y="2140223"/>
            <a:ext cx="34826" cy="41077"/>
          </a:xfrm>
          <a:custGeom>
            <a:avLst/>
            <a:gdLst/>
            <a:ahLst/>
            <a:cxnLst/>
            <a:rect l="l" t="t" r="r" b="b"/>
            <a:pathLst>
              <a:path w="196" h="229" extrusionOk="0">
                <a:moveTo>
                  <a:pt x="0" y="115"/>
                </a:moveTo>
                <a:lnTo>
                  <a:pt x="0" y="99"/>
                </a:lnTo>
                <a:lnTo>
                  <a:pt x="3" y="86"/>
                </a:lnTo>
                <a:lnTo>
                  <a:pt x="5" y="73"/>
                </a:lnTo>
                <a:lnTo>
                  <a:pt x="9" y="61"/>
                </a:lnTo>
                <a:lnTo>
                  <a:pt x="12" y="50"/>
                </a:lnTo>
                <a:lnTo>
                  <a:pt x="18" y="40"/>
                </a:lnTo>
                <a:lnTo>
                  <a:pt x="24" y="32"/>
                </a:lnTo>
                <a:lnTo>
                  <a:pt x="33" y="24"/>
                </a:lnTo>
                <a:lnTo>
                  <a:pt x="40" y="18"/>
                </a:lnTo>
                <a:lnTo>
                  <a:pt x="47" y="13"/>
                </a:lnTo>
                <a:lnTo>
                  <a:pt x="54" y="9"/>
                </a:lnTo>
                <a:lnTo>
                  <a:pt x="63" y="6"/>
                </a:lnTo>
                <a:lnTo>
                  <a:pt x="71" y="3"/>
                </a:lnTo>
                <a:lnTo>
                  <a:pt x="79" y="1"/>
                </a:lnTo>
                <a:lnTo>
                  <a:pt x="89" y="0"/>
                </a:lnTo>
                <a:lnTo>
                  <a:pt x="99" y="0"/>
                </a:lnTo>
                <a:lnTo>
                  <a:pt x="108" y="0"/>
                </a:lnTo>
                <a:lnTo>
                  <a:pt x="119" y="1"/>
                </a:lnTo>
                <a:lnTo>
                  <a:pt x="129" y="3"/>
                </a:lnTo>
                <a:lnTo>
                  <a:pt x="137" y="7"/>
                </a:lnTo>
                <a:lnTo>
                  <a:pt x="145" y="10"/>
                </a:lnTo>
                <a:lnTo>
                  <a:pt x="154" y="16"/>
                </a:lnTo>
                <a:lnTo>
                  <a:pt x="162" y="22"/>
                </a:lnTo>
                <a:lnTo>
                  <a:pt x="168" y="30"/>
                </a:lnTo>
                <a:lnTo>
                  <a:pt x="175" y="37"/>
                </a:lnTo>
                <a:lnTo>
                  <a:pt x="180" y="45"/>
                </a:lnTo>
                <a:lnTo>
                  <a:pt x="185" y="55"/>
                </a:lnTo>
                <a:lnTo>
                  <a:pt x="190" y="64"/>
                </a:lnTo>
                <a:lnTo>
                  <a:pt x="192" y="75"/>
                </a:lnTo>
                <a:lnTo>
                  <a:pt x="195" y="86"/>
                </a:lnTo>
                <a:lnTo>
                  <a:pt x="196" y="98"/>
                </a:lnTo>
                <a:lnTo>
                  <a:pt x="196" y="111"/>
                </a:lnTo>
                <a:lnTo>
                  <a:pt x="196" y="122"/>
                </a:lnTo>
                <a:lnTo>
                  <a:pt x="196" y="132"/>
                </a:lnTo>
                <a:lnTo>
                  <a:pt x="195" y="140"/>
                </a:lnTo>
                <a:lnTo>
                  <a:pt x="193" y="150"/>
                </a:lnTo>
                <a:lnTo>
                  <a:pt x="191" y="157"/>
                </a:lnTo>
                <a:lnTo>
                  <a:pt x="190" y="165"/>
                </a:lnTo>
                <a:lnTo>
                  <a:pt x="187" y="171"/>
                </a:lnTo>
                <a:lnTo>
                  <a:pt x="184" y="178"/>
                </a:lnTo>
                <a:lnTo>
                  <a:pt x="181" y="184"/>
                </a:lnTo>
                <a:lnTo>
                  <a:pt x="178" y="189"/>
                </a:lnTo>
                <a:lnTo>
                  <a:pt x="173" y="195"/>
                </a:lnTo>
                <a:lnTo>
                  <a:pt x="169" y="200"/>
                </a:lnTo>
                <a:lnTo>
                  <a:pt x="165" y="204"/>
                </a:lnTo>
                <a:lnTo>
                  <a:pt x="160" y="208"/>
                </a:lnTo>
                <a:lnTo>
                  <a:pt x="154" y="212"/>
                </a:lnTo>
                <a:lnTo>
                  <a:pt x="149" y="216"/>
                </a:lnTo>
                <a:lnTo>
                  <a:pt x="143" y="219"/>
                </a:lnTo>
                <a:lnTo>
                  <a:pt x="137" y="222"/>
                </a:lnTo>
                <a:lnTo>
                  <a:pt x="131" y="224"/>
                </a:lnTo>
                <a:lnTo>
                  <a:pt x="125" y="226"/>
                </a:lnTo>
                <a:lnTo>
                  <a:pt x="118" y="228"/>
                </a:lnTo>
                <a:lnTo>
                  <a:pt x="112" y="229"/>
                </a:lnTo>
                <a:lnTo>
                  <a:pt x="105" y="229"/>
                </a:lnTo>
                <a:lnTo>
                  <a:pt x="99" y="229"/>
                </a:lnTo>
                <a:lnTo>
                  <a:pt x="88" y="229"/>
                </a:lnTo>
                <a:lnTo>
                  <a:pt x="77" y="228"/>
                </a:lnTo>
                <a:lnTo>
                  <a:pt x="67" y="225"/>
                </a:lnTo>
                <a:lnTo>
                  <a:pt x="59" y="222"/>
                </a:lnTo>
                <a:lnTo>
                  <a:pt x="49" y="218"/>
                </a:lnTo>
                <a:lnTo>
                  <a:pt x="42" y="212"/>
                </a:lnTo>
                <a:lnTo>
                  <a:pt x="34" y="206"/>
                </a:lnTo>
                <a:lnTo>
                  <a:pt x="27" y="200"/>
                </a:lnTo>
                <a:lnTo>
                  <a:pt x="21" y="192"/>
                </a:lnTo>
                <a:lnTo>
                  <a:pt x="16" y="183"/>
                </a:lnTo>
                <a:lnTo>
                  <a:pt x="11" y="174"/>
                </a:lnTo>
                <a:lnTo>
                  <a:pt x="6" y="164"/>
                </a:lnTo>
                <a:lnTo>
                  <a:pt x="4" y="152"/>
                </a:lnTo>
                <a:lnTo>
                  <a:pt x="1" y="140"/>
                </a:lnTo>
                <a:lnTo>
                  <a:pt x="0" y="128"/>
                </a:lnTo>
                <a:lnTo>
                  <a:pt x="0" y="115"/>
                </a:lnTo>
                <a:close/>
                <a:moveTo>
                  <a:pt x="36" y="115"/>
                </a:moveTo>
                <a:lnTo>
                  <a:pt x="36" y="124"/>
                </a:lnTo>
                <a:lnTo>
                  <a:pt x="37" y="134"/>
                </a:lnTo>
                <a:lnTo>
                  <a:pt x="39" y="142"/>
                </a:lnTo>
                <a:lnTo>
                  <a:pt x="41" y="151"/>
                </a:lnTo>
                <a:lnTo>
                  <a:pt x="43" y="159"/>
                </a:lnTo>
                <a:lnTo>
                  <a:pt x="46" y="165"/>
                </a:lnTo>
                <a:lnTo>
                  <a:pt x="49" y="172"/>
                </a:lnTo>
                <a:lnTo>
                  <a:pt x="54" y="177"/>
                </a:lnTo>
                <a:lnTo>
                  <a:pt x="59" y="182"/>
                </a:lnTo>
                <a:lnTo>
                  <a:pt x="64" y="187"/>
                </a:lnTo>
                <a:lnTo>
                  <a:pt x="69" y="190"/>
                </a:lnTo>
                <a:lnTo>
                  <a:pt x="73" y="193"/>
                </a:lnTo>
                <a:lnTo>
                  <a:pt x="79" y="195"/>
                </a:lnTo>
                <a:lnTo>
                  <a:pt x="85" y="198"/>
                </a:lnTo>
                <a:lnTo>
                  <a:pt x="91" y="199"/>
                </a:lnTo>
                <a:lnTo>
                  <a:pt x="99" y="199"/>
                </a:lnTo>
                <a:lnTo>
                  <a:pt x="105" y="199"/>
                </a:lnTo>
                <a:lnTo>
                  <a:pt x="111" y="198"/>
                </a:lnTo>
                <a:lnTo>
                  <a:pt x="117" y="195"/>
                </a:lnTo>
                <a:lnTo>
                  <a:pt x="123" y="193"/>
                </a:lnTo>
                <a:lnTo>
                  <a:pt x="127" y="190"/>
                </a:lnTo>
                <a:lnTo>
                  <a:pt x="133" y="187"/>
                </a:lnTo>
                <a:lnTo>
                  <a:pt x="138" y="182"/>
                </a:lnTo>
                <a:lnTo>
                  <a:pt x="142" y="177"/>
                </a:lnTo>
                <a:lnTo>
                  <a:pt x="147" y="172"/>
                </a:lnTo>
                <a:lnTo>
                  <a:pt x="150" y="165"/>
                </a:lnTo>
                <a:lnTo>
                  <a:pt x="153" y="158"/>
                </a:lnTo>
                <a:lnTo>
                  <a:pt x="155" y="151"/>
                </a:lnTo>
                <a:lnTo>
                  <a:pt x="157" y="142"/>
                </a:lnTo>
                <a:lnTo>
                  <a:pt x="159" y="133"/>
                </a:lnTo>
                <a:lnTo>
                  <a:pt x="160" y="123"/>
                </a:lnTo>
                <a:lnTo>
                  <a:pt x="160" y="114"/>
                </a:lnTo>
                <a:lnTo>
                  <a:pt x="160" y="103"/>
                </a:lnTo>
                <a:lnTo>
                  <a:pt x="159" y="94"/>
                </a:lnTo>
                <a:lnTo>
                  <a:pt x="157" y="85"/>
                </a:lnTo>
                <a:lnTo>
                  <a:pt x="155" y="78"/>
                </a:lnTo>
                <a:lnTo>
                  <a:pt x="153" y="69"/>
                </a:lnTo>
                <a:lnTo>
                  <a:pt x="150" y="63"/>
                </a:lnTo>
                <a:lnTo>
                  <a:pt x="147" y="57"/>
                </a:lnTo>
                <a:lnTo>
                  <a:pt x="142" y="51"/>
                </a:lnTo>
                <a:lnTo>
                  <a:pt x="137" y="46"/>
                </a:lnTo>
                <a:lnTo>
                  <a:pt x="132" y="42"/>
                </a:lnTo>
                <a:lnTo>
                  <a:pt x="127" y="38"/>
                </a:lnTo>
                <a:lnTo>
                  <a:pt x="123" y="36"/>
                </a:lnTo>
                <a:lnTo>
                  <a:pt x="117" y="33"/>
                </a:lnTo>
                <a:lnTo>
                  <a:pt x="111" y="32"/>
                </a:lnTo>
                <a:lnTo>
                  <a:pt x="105" y="31"/>
                </a:lnTo>
                <a:lnTo>
                  <a:pt x="99" y="30"/>
                </a:lnTo>
                <a:lnTo>
                  <a:pt x="91" y="31"/>
                </a:lnTo>
                <a:lnTo>
                  <a:pt x="85" y="32"/>
                </a:lnTo>
                <a:lnTo>
                  <a:pt x="79" y="33"/>
                </a:lnTo>
                <a:lnTo>
                  <a:pt x="73" y="36"/>
                </a:lnTo>
                <a:lnTo>
                  <a:pt x="69" y="38"/>
                </a:lnTo>
                <a:lnTo>
                  <a:pt x="64" y="42"/>
                </a:lnTo>
                <a:lnTo>
                  <a:pt x="59" y="46"/>
                </a:lnTo>
                <a:lnTo>
                  <a:pt x="54" y="51"/>
                </a:lnTo>
                <a:lnTo>
                  <a:pt x="49" y="57"/>
                </a:lnTo>
                <a:lnTo>
                  <a:pt x="46" y="63"/>
                </a:lnTo>
                <a:lnTo>
                  <a:pt x="43" y="70"/>
                </a:lnTo>
                <a:lnTo>
                  <a:pt x="41" y="78"/>
                </a:lnTo>
                <a:lnTo>
                  <a:pt x="39" y="86"/>
                </a:lnTo>
                <a:lnTo>
                  <a:pt x="37" y="94"/>
                </a:lnTo>
                <a:lnTo>
                  <a:pt x="36" y="104"/>
                </a:lnTo>
                <a:lnTo>
                  <a:pt x="36"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86" name="Google Shape;1686;p110"/>
          <p:cNvSpPr/>
          <p:nvPr/>
        </p:nvSpPr>
        <p:spPr>
          <a:xfrm>
            <a:off x="6611841" y="2141115"/>
            <a:ext cx="30361" cy="40184"/>
          </a:xfrm>
          <a:custGeom>
            <a:avLst/>
            <a:gdLst/>
            <a:ahLst/>
            <a:cxnLst/>
            <a:rect l="l" t="t" r="r" b="b"/>
            <a:pathLst>
              <a:path w="170" h="225" extrusionOk="0">
                <a:moveTo>
                  <a:pt x="138" y="220"/>
                </a:moveTo>
                <a:lnTo>
                  <a:pt x="138" y="188"/>
                </a:lnTo>
                <a:lnTo>
                  <a:pt x="132" y="197"/>
                </a:lnTo>
                <a:lnTo>
                  <a:pt x="124" y="204"/>
                </a:lnTo>
                <a:lnTo>
                  <a:pt x="117" y="210"/>
                </a:lnTo>
                <a:lnTo>
                  <a:pt x="109" y="216"/>
                </a:lnTo>
                <a:lnTo>
                  <a:pt x="100" y="220"/>
                </a:lnTo>
                <a:lnTo>
                  <a:pt x="91" y="222"/>
                </a:lnTo>
                <a:lnTo>
                  <a:pt x="81" y="225"/>
                </a:lnTo>
                <a:lnTo>
                  <a:pt x="72" y="225"/>
                </a:lnTo>
                <a:lnTo>
                  <a:pt x="67" y="225"/>
                </a:lnTo>
                <a:lnTo>
                  <a:pt x="62" y="225"/>
                </a:lnTo>
                <a:lnTo>
                  <a:pt x="58" y="224"/>
                </a:lnTo>
                <a:lnTo>
                  <a:pt x="54" y="224"/>
                </a:lnTo>
                <a:lnTo>
                  <a:pt x="49" y="222"/>
                </a:lnTo>
                <a:lnTo>
                  <a:pt x="45" y="221"/>
                </a:lnTo>
                <a:lnTo>
                  <a:pt x="40" y="220"/>
                </a:lnTo>
                <a:lnTo>
                  <a:pt x="37" y="218"/>
                </a:lnTo>
                <a:lnTo>
                  <a:pt x="33" y="216"/>
                </a:lnTo>
                <a:lnTo>
                  <a:pt x="30" y="214"/>
                </a:lnTo>
                <a:lnTo>
                  <a:pt x="26" y="212"/>
                </a:lnTo>
                <a:lnTo>
                  <a:pt x="22" y="209"/>
                </a:lnTo>
                <a:lnTo>
                  <a:pt x="20" y="207"/>
                </a:lnTo>
                <a:lnTo>
                  <a:pt x="18" y="204"/>
                </a:lnTo>
                <a:lnTo>
                  <a:pt x="15" y="202"/>
                </a:lnTo>
                <a:lnTo>
                  <a:pt x="13" y="198"/>
                </a:lnTo>
                <a:lnTo>
                  <a:pt x="12" y="196"/>
                </a:lnTo>
                <a:lnTo>
                  <a:pt x="9" y="194"/>
                </a:lnTo>
                <a:lnTo>
                  <a:pt x="8" y="190"/>
                </a:lnTo>
                <a:lnTo>
                  <a:pt x="7" y="186"/>
                </a:lnTo>
                <a:lnTo>
                  <a:pt x="6" y="183"/>
                </a:lnTo>
                <a:lnTo>
                  <a:pt x="4" y="179"/>
                </a:lnTo>
                <a:lnTo>
                  <a:pt x="3" y="176"/>
                </a:lnTo>
                <a:lnTo>
                  <a:pt x="2" y="171"/>
                </a:lnTo>
                <a:lnTo>
                  <a:pt x="2" y="168"/>
                </a:lnTo>
                <a:lnTo>
                  <a:pt x="1" y="165"/>
                </a:lnTo>
                <a:lnTo>
                  <a:pt x="1" y="161"/>
                </a:lnTo>
                <a:lnTo>
                  <a:pt x="1" y="158"/>
                </a:lnTo>
                <a:lnTo>
                  <a:pt x="0" y="153"/>
                </a:lnTo>
                <a:lnTo>
                  <a:pt x="0" y="148"/>
                </a:lnTo>
                <a:lnTo>
                  <a:pt x="0" y="142"/>
                </a:lnTo>
                <a:lnTo>
                  <a:pt x="0" y="136"/>
                </a:lnTo>
                <a:lnTo>
                  <a:pt x="0" y="0"/>
                </a:lnTo>
                <a:lnTo>
                  <a:pt x="36" y="0"/>
                </a:lnTo>
                <a:lnTo>
                  <a:pt x="36" y="123"/>
                </a:lnTo>
                <a:lnTo>
                  <a:pt x="36" y="129"/>
                </a:lnTo>
                <a:lnTo>
                  <a:pt x="36" y="136"/>
                </a:lnTo>
                <a:lnTo>
                  <a:pt x="36" y="142"/>
                </a:lnTo>
                <a:lnTo>
                  <a:pt x="36" y="147"/>
                </a:lnTo>
                <a:lnTo>
                  <a:pt x="36" y="152"/>
                </a:lnTo>
                <a:lnTo>
                  <a:pt x="37" y="155"/>
                </a:lnTo>
                <a:lnTo>
                  <a:pt x="37" y="159"/>
                </a:lnTo>
                <a:lnTo>
                  <a:pt x="38" y="161"/>
                </a:lnTo>
                <a:lnTo>
                  <a:pt x="38" y="165"/>
                </a:lnTo>
                <a:lnTo>
                  <a:pt x="39" y="168"/>
                </a:lnTo>
                <a:lnTo>
                  <a:pt x="42" y="172"/>
                </a:lnTo>
                <a:lnTo>
                  <a:pt x="43" y="174"/>
                </a:lnTo>
                <a:lnTo>
                  <a:pt x="45" y="178"/>
                </a:lnTo>
                <a:lnTo>
                  <a:pt x="46" y="180"/>
                </a:lnTo>
                <a:lnTo>
                  <a:pt x="49" y="183"/>
                </a:lnTo>
                <a:lnTo>
                  <a:pt x="51" y="185"/>
                </a:lnTo>
                <a:lnTo>
                  <a:pt x="55" y="186"/>
                </a:lnTo>
                <a:lnTo>
                  <a:pt x="57" y="189"/>
                </a:lnTo>
                <a:lnTo>
                  <a:pt x="61" y="190"/>
                </a:lnTo>
                <a:lnTo>
                  <a:pt x="64" y="191"/>
                </a:lnTo>
                <a:lnTo>
                  <a:pt x="67" y="192"/>
                </a:lnTo>
                <a:lnTo>
                  <a:pt x="70" y="192"/>
                </a:lnTo>
                <a:lnTo>
                  <a:pt x="75" y="192"/>
                </a:lnTo>
                <a:lnTo>
                  <a:pt x="79" y="194"/>
                </a:lnTo>
                <a:lnTo>
                  <a:pt x="82" y="192"/>
                </a:lnTo>
                <a:lnTo>
                  <a:pt x="86" y="192"/>
                </a:lnTo>
                <a:lnTo>
                  <a:pt x="91" y="192"/>
                </a:lnTo>
                <a:lnTo>
                  <a:pt x="94" y="191"/>
                </a:lnTo>
                <a:lnTo>
                  <a:pt x="98" y="190"/>
                </a:lnTo>
                <a:lnTo>
                  <a:pt x="102" y="189"/>
                </a:lnTo>
                <a:lnTo>
                  <a:pt x="105" y="186"/>
                </a:lnTo>
                <a:lnTo>
                  <a:pt x="109" y="184"/>
                </a:lnTo>
                <a:lnTo>
                  <a:pt x="112" y="183"/>
                </a:lnTo>
                <a:lnTo>
                  <a:pt x="115" y="180"/>
                </a:lnTo>
                <a:lnTo>
                  <a:pt x="118" y="177"/>
                </a:lnTo>
                <a:lnTo>
                  <a:pt x="121" y="174"/>
                </a:lnTo>
                <a:lnTo>
                  <a:pt x="123" y="171"/>
                </a:lnTo>
                <a:lnTo>
                  <a:pt x="124" y="168"/>
                </a:lnTo>
                <a:lnTo>
                  <a:pt x="127" y="165"/>
                </a:lnTo>
                <a:lnTo>
                  <a:pt x="128" y="161"/>
                </a:lnTo>
                <a:lnTo>
                  <a:pt x="129" y="158"/>
                </a:lnTo>
                <a:lnTo>
                  <a:pt x="130" y="153"/>
                </a:lnTo>
                <a:lnTo>
                  <a:pt x="132" y="148"/>
                </a:lnTo>
                <a:lnTo>
                  <a:pt x="133" y="143"/>
                </a:lnTo>
                <a:lnTo>
                  <a:pt x="133" y="137"/>
                </a:lnTo>
                <a:lnTo>
                  <a:pt x="134" y="131"/>
                </a:lnTo>
                <a:lnTo>
                  <a:pt x="134" y="125"/>
                </a:lnTo>
                <a:lnTo>
                  <a:pt x="134" y="118"/>
                </a:lnTo>
                <a:lnTo>
                  <a:pt x="134" y="0"/>
                </a:lnTo>
                <a:lnTo>
                  <a:pt x="170" y="0"/>
                </a:lnTo>
                <a:lnTo>
                  <a:pt x="170" y="220"/>
                </a:lnTo>
                <a:lnTo>
                  <a:pt x="138" y="22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87" name="Google Shape;1687;p110"/>
          <p:cNvSpPr/>
          <p:nvPr/>
        </p:nvSpPr>
        <p:spPr>
          <a:xfrm>
            <a:off x="6652024" y="2140223"/>
            <a:ext cx="31254" cy="40183"/>
          </a:xfrm>
          <a:custGeom>
            <a:avLst/>
            <a:gdLst/>
            <a:ahLst/>
            <a:cxnLst/>
            <a:rect l="l" t="t" r="r" b="b"/>
            <a:pathLst>
              <a:path w="171" h="224" extrusionOk="0">
                <a:moveTo>
                  <a:pt x="0" y="224"/>
                </a:moveTo>
                <a:lnTo>
                  <a:pt x="0" y="4"/>
                </a:lnTo>
                <a:lnTo>
                  <a:pt x="33" y="4"/>
                </a:lnTo>
                <a:lnTo>
                  <a:pt x="33" y="36"/>
                </a:lnTo>
                <a:lnTo>
                  <a:pt x="39" y="27"/>
                </a:lnTo>
                <a:lnTo>
                  <a:pt x="45" y="20"/>
                </a:lnTo>
                <a:lnTo>
                  <a:pt x="52" y="14"/>
                </a:lnTo>
                <a:lnTo>
                  <a:pt x="60" y="8"/>
                </a:lnTo>
                <a:lnTo>
                  <a:pt x="69" y="4"/>
                </a:lnTo>
                <a:lnTo>
                  <a:pt x="78" y="2"/>
                </a:lnTo>
                <a:lnTo>
                  <a:pt x="88" y="0"/>
                </a:lnTo>
                <a:lnTo>
                  <a:pt x="99" y="0"/>
                </a:lnTo>
                <a:lnTo>
                  <a:pt x="103" y="0"/>
                </a:lnTo>
                <a:lnTo>
                  <a:pt x="108" y="0"/>
                </a:lnTo>
                <a:lnTo>
                  <a:pt x="113" y="1"/>
                </a:lnTo>
                <a:lnTo>
                  <a:pt x="117" y="1"/>
                </a:lnTo>
                <a:lnTo>
                  <a:pt x="121" y="2"/>
                </a:lnTo>
                <a:lnTo>
                  <a:pt x="125" y="3"/>
                </a:lnTo>
                <a:lnTo>
                  <a:pt x="130" y="4"/>
                </a:lnTo>
                <a:lnTo>
                  <a:pt x="133" y="7"/>
                </a:lnTo>
                <a:lnTo>
                  <a:pt x="137" y="8"/>
                </a:lnTo>
                <a:lnTo>
                  <a:pt x="141" y="10"/>
                </a:lnTo>
                <a:lnTo>
                  <a:pt x="144" y="13"/>
                </a:lnTo>
                <a:lnTo>
                  <a:pt x="148" y="15"/>
                </a:lnTo>
                <a:lnTo>
                  <a:pt x="150" y="18"/>
                </a:lnTo>
                <a:lnTo>
                  <a:pt x="153" y="20"/>
                </a:lnTo>
                <a:lnTo>
                  <a:pt x="155" y="22"/>
                </a:lnTo>
                <a:lnTo>
                  <a:pt x="157" y="25"/>
                </a:lnTo>
                <a:lnTo>
                  <a:pt x="159" y="28"/>
                </a:lnTo>
                <a:lnTo>
                  <a:pt x="161" y="31"/>
                </a:lnTo>
                <a:lnTo>
                  <a:pt x="162" y="34"/>
                </a:lnTo>
                <a:lnTo>
                  <a:pt x="163" y="38"/>
                </a:lnTo>
                <a:lnTo>
                  <a:pt x="166" y="42"/>
                </a:lnTo>
                <a:lnTo>
                  <a:pt x="166" y="45"/>
                </a:lnTo>
                <a:lnTo>
                  <a:pt x="167" y="49"/>
                </a:lnTo>
                <a:lnTo>
                  <a:pt x="168" y="52"/>
                </a:lnTo>
                <a:lnTo>
                  <a:pt x="168" y="56"/>
                </a:lnTo>
                <a:lnTo>
                  <a:pt x="169" y="58"/>
                </a:lnTo>
                <a:lnTo>
                  <a:pt x="169" y="63"/>
                </a:lnTo>
                <a:lnTo>
                  <a:pt x="169" y="67"/>
                </a:lnTo>
                <a:lnTo>
                  <a:pt x="169" y="72"/>
                </a:lnTo>
                <a:lnTo>
                  <a:pt x="171" y="78"/>
                </a:lnTo>
                <a:lnTo>
                  <a:pt x="171" y="82"/>
                </a:lnTo>
                <a:lnTo>
                  <a:pt x="171" y="88"/>
                </a:lnTo>
                <a:lnTo>
                  <a:pt x="171" y="224"/>
                </a:lnTo>
                <a:lnTo>
                  <a:pt x="135" y="224"/>
                </a:lnTo>
                <a:lnTo>
                  <a:pt x="135" y="91"/>
                </a:lnTo>
                <a:lnTo>
                  <a:pt x="135" y="85"/>
                </a:lnTo>
                <a:lnTo>
                  <a:pt x="135" y="80"/>
                </a:lnTo>
                <a:lnTo>
                  <a:pt x="135" y="75"/>
                </a:lnTo>
                <a:lnTo>
                  <a:pt x="133" y="70"/>
                </a:lnTo>
                <a:lnTo>
                  <a:pt x="133" y="67"/>
                </a:lnTo>
                <a:lnTo>
                  <a:pt x="132" y="63"/>
                </a:lnTo>
                <a:lnTo>
                  <a:pt x="131" y="60"/>
                </a:lnTo>
                <a:lnTo>
                  <a:pt x="131" y="56"/>
                </a:lnTo>
                <a:lnTo>
                  <a:pt x="130" y="54"/>
                </a:lnTo>
                <a:lnTo>
                  <a:pt x="129" y="51"/>
                </a:lnTo>
                <a:lnTo>
                  <a:pt x="126" y="49"/>
                </a:lnTo>
                <a:lnTo>
                  <a:pt x="125" y="46"/>
                </a:lnTo>
                <a:lnTo>
                  <a:pt x="123" y="44"/>
                </a:lnTo>
                <a:lnTo>
                  <a:pt x="120" y="42"/>
                </a:lnTo>
                <a:lnTo>
                  <a:pt x="119" y="40"/>
                </a:lnTo>
                <a:lnTo>
                  <a:pt x="115" y="38"/>
                </a:lnTo>
                <a:lnTo>
                  <a:pt x="113" y="37"/>
                </a:lnTo>
                <a:lnTo>
                  <a:pt x="111" y="36"/>
                </a:lnTo>
                <a:lnTo>
                  <a:pt x="107" y="34"/>
                </a:lnTo>
                <a:lnTo>
                  <a:pt x="105" y="33"/>
                </a:lnTo>
                <a:lnTo>
                  <a:pt x="101" y="32"/>
                </a:lnTo>
                <a:lnTo>
                  <a:pt x="99" y="32"/>
                </a:lnTo>
                <a:lnTo>
                  <a:pt x="95" y="32"/>
                </a:lnTo>
                <a:lnTo>
                  <a:pt x="91" y="32"/>
                </a:lnTo>
                <a:lnTo>
                  <a:pt x="85" y="32"/>
                </a:lnTo>
                <a:lnTo>
                  <a:pt x="81" y="32"/>
                </a:lnTo>
                <a:lnTo>
                  <a:pt x="75" y="33"/>
                </a:lnTo>
                <a:lnTo>
                  <a:pt x="70" y="36"/>
                </a:lnTo>
                <a:lnTo>
                  <a:pt x="65" y="38"/>
                </a:lnTo>
                <a:lnTo>
                  <a:pt x="60" y="40"/>
                </a:lnTo>
                <a:lnTo>
                  <a:pt x="57" y="43"/>
                </a:lnTo>
                <a:lnTo>
                  <a:pt x="52" y="46"/>
                </a:lnTo>
                <a:lnTo>
                  <a:pt x="48" y="51"/>
                </a:lnTo>
                <a:lnTo>
                  <a:pt x="45" y="56"/>
                </a:lnTo>
                <a:lnTo>
                  <a:pt x="42" y="62"/>
                </a:lnTo>
                <a:lnTo>
                  <a:pt x="40" y="69"/>
                </a:lnTo>
                <a:lnTo>
                  <a:pt x="37" y="76"/>
                </a:lnTo>
                <a:lnTo>
                  <a:pt x="36" y="85"/>
                </a:lnTo>
                <a:lnTo>
                  <a:pt x="36" y="94"/>
                </a:lnTo>
                <a:lnTo>
                  <a:pt x="36" y="104"/>
                </a:lnTo>
                <a:lnTo>
                  <a:pt x="36" y="224"/>
                </a:lnTo>
                <a:lnTo>
                  <a:pt x="0" y="2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88" name="Google Shape;1688;p110"/>
          <p:cNvSpPr/>
          <p:nvPr/>
        </p:nvSpPr>
        <p:spPr>
          <a:xfrm>
            <a:off x="6688635" y="2127721"/>
            <a:ext cx="18753" cy="53578"/>
          </a:xfrm>
          <a:custGeom>
            <a:avLst/>
            <a:gdLst/>
            <a:ahLst/>
            <a:cxnLst/>
            <a:rect l="l" t="t" r="r" b="b"/>
            <a:pathLst>
              <a:path w="102" h="300" extrusionOk="0">
                <a:moveTo>
                  <a:pt x="98" y="262"/>
                </a:moveTo>
                <a:lnTo>
                  <a:pt x="102" y="296"/>
                </a:lnTo>
                <a:lnTo>
                  <a:pt x="99" y="296"/>
                </a:lnTo>
                <a:lnTo>
                  <a:pt x="95" y="297"/>
                </a:lnTo>
                <a:lnTo>
                  <a:pt x="92" y="298"/>
                </a:lnTo>
                <a:lnTo>
                  <a:pt x="88" y="298"/>
                </a:lnTo>
                <a:lnTo>
                  <a:pt x="84" y="298"/>
                </a:lnTo>
                <a:lnTo>
                  <a:pt x="82" y="298"/>
                </a:lnTo>
                <a:lnTo>
                  <a:pt x="78" y="300"/>
                </a:lnTo>
                <a:lnTo>
                  <a:pt x="75" y="300"/>
                </a:lnTo>
                <a:lnTo>
                  <a:pt x="71" y="300"/>
                </a:lnTo>
                <a:lnTo>
                  <a:pt x="66" y="298"/>
                </a:lnTo>
                <a:lnTo>
                  <a:pt x="62" y="298"/>
                </a:lnTo>
                <a:lnTo>
                  <a:pt x="58" y="297"/>
                </a:lnTo>
                <a:lnTo>
                  <a:pt x="54" y="297"/>
                </a:lnTo>
                <a:lnTo>
                  <a:pt x="51" y="296"/>
                </a:lnTo>
                <a:lnTo>
                  <a:pt x="48" y="294"/>
                </a:lnTo>
                <a:lnTo>
                  <a:pt x="45" y="292"/>
                </a:lnTo>
                <a:lnTo>
                  <a:pt x="42" y="291"/>
                </a:lnTo>
                <a:lnTo>
                  <a:pt x="40" y="289"/>
                </a:lnTo>
                <a:lnTo>
                  <a:pt x="39" y="288"/>
                </a:lnTo>
                <a:lnTo>
                  <a:pt x="36" y="285"/>
                </a:lnTo>
                <a:lnTo>
                  <a:pt x="34" y="283"/>
                </a:lnTo>
                <a:lnTo>
                  <a:pt x="33" y="280"/>
                </a:lnTo>
                <a:lnTo>
                  <a:pt x="32" y="278"/>
                </a:lnTo>
                <a:lnTo>
                  <a:pt x="30" y="276"/>
                </a:lnTo>
                <a:lnTo>
                  <a:pt x="29" y="273"/>
                </a:lnTo>
                <a:lnTo>
                  <a:pt x="28" y="270"/>
                </a:lnTo>
                <a:lnTo>
                  <a:pt x="28" y="265"/>
                </a:lnTo>
                <a:lnTo>
                  <a:pt x="27" y="260"/>
                </a:lnTo>
                <a:lnTo>
                  <a:pt x="27" y="254"/>
                </a:lnTo>
                <a:lnTo>
                  <a:pt x="27" y="247"/>
                </a:lnTo>
                <a:lnTo>
                  <a:pt x="26" y="240"/>
                </a:lnTo>
                <a:lnTo>
                  <a:pt x="26" y="232"/>
                </a:lnTo>
                <a:lnTo>
                  <a:pt x="26" y="105"/>
                </a:lnTo>
                <a:lnTo>
                  <a:pt x="0" y="105"/>
                </a:lnTo>
                <a:lnTo>
                  <a:pt x="0" y="76"/>
                </a:lnTo>
                <a:lnTo>
                  <a:pt x="26" y="76"/>
                </a:lnTo>
                <a:lnTo>
                  <a:pt x="26" y="23"/>
                </a:lnTo>
                <a:lnTo>
                  <a:pt x="62" y="0"/>
                </a:lnTo>
                <a:lnTo>
                  <a:pt x="62" y="76"/>
                </a:lnTo>
                <a:lnTo>
                  <a:pt x="98" y="76"/>
                </a:lnTo>
                <a:lnTo>
                  <a:pt x="98" y="105"/>
                </a:lnTo>
                <a:lnTo>
                  <a:pt x="62" y="105"/>
                </a:lnTo>
                <a:lnTo>
                  <a:pt x="62" y="234"/>
                </a:lnTo>
                <a:lnTo>
                  <a:pt x="62" y="237"/>
                </a:lnTo>
                <a:lnTo>
                  <a:pt x="62" y="241"/>
                </a:lnTo>
                <a:lnTo>
                  <a:pt x="62" y="244"/>
                </a:lnTo>
                <a:lnTo>
                  <a:pt x="62" y="247"/>
                </a:lnTo>
                <a:lnTo>
                  <a:pt x="62" y="249"/>
                </a:lnTo>
                <a:lnTo>
                  <a:pt x="63" y="252"/>
                </a:lnTo>
                <a:lnTo>
                  <a:pt x="63" y="253"/>
                </a:lnTo>
                <a:lnTo>
                  <a:pt x="63" y="254"/>
                </a:lnTo>
                <a:lnTo>
                  <a:pt x="64" y="255"/>
                </a:lnTo>
                <a:lnTo>
                  <a:pt x="64" y="256"/>
                </a:lnTo>
                <a:lnTo>
                  <a:pt x="65" y="258"/>
                </a:lnTo>
                <a:lnTo>
                  <a:pt x="65" y="259"/>
                </a:lnTo>
                <a:lnTo>
                  <a:pt x="66" y="259"/>
                </a:lnTo>
                <a:lnTo>
                  <a:pt x="68" y="260"/>
                </a:lnTo>
                <a:lnTo>
                  <a:pt x="69" y="261"/>
                </a:lnTo>
                <a:lnTo>
                  <a:pt x="70" y="262"/>
                </a:lnTo>
                <a:lnTo>
                  <a:pt x="71" y="262"/>
                </a:lnTo>
                <a:lnTo>
                  <a:pt x="74" y="264"/>
                </a:lnTo>
                <a:lnTo>
                  <a:pt x="75" y="264"/>
                </a:lnTo>
                <a:lnTo>
                  <a:pt x="76" y="264"/>
                </a:lnTo>
                <a:lnTo>
                  <a:pt x="77" y="264"/>
                </a:lnTo>
                <a:lnTo>
                  <a:pt x="80" y="265"/>
                </a:lnTo>
                <a:lnTo>
                  <a:pt x="82" y="265"/>
                </a:lnTo>
                <a:lnTo>
                  <a:pt x="83" y="265"/>
                </a:lnTo>
                <a:lnTo>
                  <a:pt x="84" y="265"/>
                </a:lnTo>
                <a:lnTo>
                  <a:pt x="87" y="264"/>
                </a:lnTo>
                <a:lnTo>
                  <a:pt x="88" y="264"/>
                </a:lnTo>
                <a:lnTo>
                  <a:pt x="90" y="264"/>
                </a:lnTo>
                <a:lnTo>
                  <a:pt x="93" y="264"/>
                </a:lnTo>
                <a:lnTo>
                  <a:pt x="95" y="264"/>
                </a:lnTo>
                <a:lnTo>
                  <a:pt x="98" y="26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89" name="Google Shape;1689;p110"/>
          <p:cNvSpPr/>
          <p:nvPr/>
        </p:nvSpPr>
        <p:spPr>
          <a:xfrm>
            <a:off x="6711853" y="2125935"/>
            <a:ext cx="16967" cy="70544"/>
          </a:xfrm>
          <a:custGeom>
            <a:avLst/>
            <a:gdLst/>
            <a:ahLst/>
            <a:cxnLst/>
            <a:rect l="l" t="t" r="r" b="b"/>
            <a:pathLst>
              <a:path w="95" h="398" extrusionOk="0">
                <a:moveTo>
                  <a:pt x="25" y="398"/>
                </a:moveTo>
                <a:lnTo>
                  <a:pt x="0" y="398"/>
                </a:lnTo>
                <a:lnTo>
                  <a:pt x="13" y="373"/>
                </a:lnTo>
                <a:lnTo>
                  <a:pt x="25" y="348"/>
                </a:lnTo>
                <a:lnTo>
                  <a:pt x="36" y="322"/>
                </a:lnTo>
                <a:lnTo>
                  <a:pt x="44" y="298"/>
                </a:lnTo>
                <a:lnTo>
                  <a:pt x="50" y="273"/>
                </a:lnTo>
                <a:lnTo>
                  <a:pt x="55" y="248"/>
                </a:lnTo>
                <a:lnTo>
                  <a:pt x="58" y="223"/>
                </a:lnTo>
                <a:lnTo>
                  <a:pt x="59" y="199"/>
                </a:lnTo>
                <a:lnTo>
                  <a:pt x="59" y="189"/>
                </a:lnTo>
                <a:lnTo>
                  <a:pt x="58" y="180"/>
                </a:lnTo>
                <a:lnTo>
                  <a:pt x="58" y="169"/>
                </a:lnTo>
                <a:lnTo>
                  <a:pt x="56" y="159"/>
                </a:lnTo>
                <a:lnTo>
                  <a:pt x="55" y="150"/>
                </a:lnTo>
                <a:lnTo>
                  <a:pt x="54" y="140"/>
                </a:lnTo>
                <a:lnTo>
                  <a:pt x="52" y="130"/>
                </a:lnTo>
                <a:lnTo>
                  <a:pt x="50" y="121"/>
                </a:lnTo>
                <a:lnTo>
                  <a:pt x="48" y="114"/>
                </a:lnTo>
                <a:lnTo>
                  <a:pt x="47" y="106"/>
                </a:lnTo>
                <a:lnTo>
                  <a:pt x="44" y="98"/>
                </a:lnTo>
                <a:lnTo>
                  <a:pt x="42" y="91"/>
                </a:lnTo>
                <a:lnTo>
                  <a:pt x="40" y="84"/>
                </a:lnTo>
                <a:lnTo>
                  <a:pt x="37" y="76"/>
                </a:lnTo>
                <a:lnTo>
                  <a:pt x="35" y="69"/>
                </a:lnTo>
                <a:lnTo>
                  <a:pt x="31" y="62"/>
                </a:lnTo>
                <a:lnTo>
                  <a:pt x="29" y="56"/>
                </a:lnTo>
                <a:lnTo>
                  <a:pt x="26" y="51"/>
                </a:lnTo>
                <a:lnTo>
                  <a:pt x="23" y="44"/>
                </a:lnTo>
                <a:lnTo>
                  <a:pt x="19" y="37"/>
                </a:lnTo>
                <a:lnTo>
                  <a:pt x="16" y="29"/>
                </a:lnTo>
                <a:lnTo>
                  <a:pt x="11" y="20"/>
                </a:lnTo>
                <a:lnTo>
                  <a:pt x="5" y="11"/>
                </a:lnTo>
                <a:lnTo>
                  <a:pt x="0" y="0"/>
                </a:lnTo>
                <a:lnTo>
                  <a:pt x="25" y="0"/>
                </a:lnTo>
                <a:lnTo>
                  <a:pt x="34" y="13"/>
                </a:lnTo>
                <a:lnTo>
                  <a:pt x="42" y="26"/>
                </a:lnTo>
                <a:lnTo>
                  <a:pt x="50" y="38"/>
                </a:lnTo>
                <a:lnTo>
                  <a:pt x="58" y="51"/>
                </a:lnTo>
                <a:lnTo>
                  <a:pt x="64" y="64"/>
                </a:lnTo>
                <a:lnTo>
                  <a:pt x="70" y="78"/>
                </a:lnTo>
                <a:lnTo>
                  <a:pt x="76" y="91"/>
                </a:lnTo>
                <a:lnTo>
                  <a:pt x="80" y="104"/>
                </a:lnTo>
                <a:lnTo>
                  <a:pt x="84" y="115"/>
                </a:lnTo>
                <a:lnTo>
                  <a:pt x="86" y="127"/>
                </a:lnTo>
                <a:lnTo>
                  <a:pt x="89" y="139"/>
                </a:lnTo>
                <a:lnTo>
                  <a:pt x="91" y="150"/>
                </a:lnTo>
                <a:lnTo>
                  <a:pt x="92" y="162"/>
                </a:lnTo>
                <a:lnTo>
                  <a:pt x="94" y="174"/>
                </a:lnTo>
                <a:lnTo>
                  <a:pt x="95" y="186"/>
                </a:lnTo>
                <a:lnTo>
                  <a:pt x="95" y="199"/>
                </a:lnTo>
                <a:lnTo>
                  <a:pt x="95" y="212"/>
                </a:lnTo>
                <a:lnTo>
                  <a:pt x="94" y="226"/>
                </a:lnTo>
                <a:lnTo>
                  <a:pt x="92" y="240"/>
                </a:lnTo>
                <a:lnTo>
                  <a:pt x="90" y="253"/>
                </a:lnTo>
                <a:lnTo>
                  <a:pt x="88" y="267"/>
                </a:lnTo>
                <a:lnTo>
                  <a:pt x="84" y="280"/>
                </a:lnTo>
                <a:lnTo>
                  <a:pt x="79" y="294"/>
                </a:lnTo>
                <a:lnTo>
                  <a:pt x="74" y="307"/>
                </a:lnTo>
                <a:lnTo>
                  <a:pt x="70" y="319"/>
                </a:lnTo>
                <a:lnTo>
                  <a:pt x="64" y="332"/>
                </a:lnTo>
                <a:lnTo>
                  <a:pt x="58" y="344"/>
                </a:lnTo>
                <a:lnTo>
                  <a:pt x="52" y="355"/>
                </a:lnTo>
                <a:lnTo>
                  <a:pt x="46" y="367"/>
                </a:lnTo>
                <a:lnTo>
                  <a:pt x="40" y="378"/>
                </a:lnTo>
                <a:lnTo>
                  <a:pt x="32" y="387"/>
                </a:lnTo>
                <a:lnTo>
                  <a:pt x="25" y="39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90" name="Google Shape;1690;p110"/>
          <p:cNvSpPr/>
          <p:nvPr/>
        </p:nvSpPr>
        <p:spPr>
          <a:xfrm>
            <a:off x="6898484" y="2125936"/>
            <a:ext cx="33040" cy="55364"/>
          </a:xfrm>
          <a:custGeom>
            <a:avLst/>
            <a:gdLst/>
            <a:ahLst/>
            <a:cxnLst/>
            <a:rect l="l" t="t" r="r" b="b"/>
            <a:pathLst>
              <a:path w="188" h="311" extrusionOk="0">
                <a:moveTo>
                  <a:pt x="0" y="225"/>
                </a:moveTo>
                <a:lnTo>
                  <a:pt x="34" y="220"/>
                </a:lnTo>
                <a:lnTo>
                  <a:pt x="37" y="228"/>
                </a:lnTo>
                <a:lnTo>
                  <a:pt x="38" y="235"/>
                </a:lnTo>
                <a:lnTo>
                  <a:pt x="40" y="241"/>
                </a:lnTo>
                <a:lnTo>
                  <a:pt x="43" y="247"/>
                </a:lnTo>
                <a:lnTo>
                  <a:pt x="46" y="253"/>
                </a:lnTo>
                <a:lnTo>
                  <a:pt x="49" y="258"/>
                </a:lnTo>
                <a:lnTo>
                  <a:pt x="52" y="262"/>
                </a:lnTo>
                <a:lnTo>
                  <a:pt x="56" y="265"/>
                </a:lnTo>
                <a:lnTo>
                  <a:pt x="60" y="269"/>
                </a:lnTo>
                <a:lnTo>
                  <a:pt x="63" y="271"/>
                </a:lnTo>
                <a:lnTo>
                  <a:pt x="68" y="274"/>
                </a:lnTo>
                <a:lnTo>
                  <a:pt x="72" y="276"/>
                </a:lnTo>
                <a:lnTo>
                  <a:pt x="76" y="277"/>
                </a:lnTo>
                <a:lnTo>
                  <a:pt x="81" y="279"/>
                </a:lnTo>
                <a:lnTo>
                  <a:pt x="86" y="280"/>
                </a:lnTo>
                <a:lnTo>
                  <a:pt x="92" y="280"/>
                </a:lnTo>
                <a:lnTo>
                  <a:pt x="98" y="280"/>
                </a:lnTo>
                <a:lnTo>
                  <a:pt x="104" y="279"/>
                </a:lnTo>
                <a:lnTo>
                  <a:pt x="109" y="277"/>
                </a:lnTo>
                <a:lnTo>
                  <a:pt x="115" y="275"/>
                </a:lnTo>
                <a:lnTo>
                  <a:pt x="120" y="273"/>
                </a:lnTo>
                <a:lnTo>
                  <a:pt x="124" y="269"/>
                </a:lnTo>
                <a:lnTo>
                  <a:pt x="129" y="265"/>
                </a:lnTo>
                <a:lnTo>
                  <a:pt x="134" y="262"/>
                </a:lnTo>
                <a:lnTo>
                  <a:pt x="138" y="257"/>
                </a:lnTo>
                <a:lnTo>
                  <a:pt x="141" y="252"/>
                </a:lnTo>
                <a:lnTo>
                  <a:pt x="144" y="246"/>
                </a:lnTo>
                <a:lnTo>
                  <a:pt x="147" y="241"/>
                </a:lnTo>
                <a:lnTo>
                  <a:pt x="148" y="235"/>
                </a:lnTo>
                <a:lnTo>
                  <a:pt x="150" y="229"/>
                </a:lnTo>
                <a:lnTo>
                  <a:pt x="151" y="223"/>
                </a:lnTo>
                <a:lnTo>
                  <a:pt x="151" y="216"/>
                </a:lnTo>
                <a:lnTo>
                  <a:pt x="151" y="210"/>
                </a:lnTo>
                <a:lnTo>
                  <a:pt x="150" y="204"/>
                </a:lnTo>
                <a:lnTo>
                  <a:pt x="148" y="198"/>
                </a:lnTo>
                <a:lnTo>
                  <a:pt x="147" y="193"/>
                </a:lnTo>
                <a:lnTo>
                  <a:pt x="145" y="187"/>
                </a:lnTo>
                <a:lnTo>
                  <a:pt x="142" y="183"/>
                </a:lnTo>
                <a:lnTo>
                  <a:pt x="139" y="178"/>
                </a:lnTo>
                <a:lnTo>
                  <a:pt x="135" y="174"/>
                </a:lnTo>
                <a:lnTo>
                  <a:pt x="130" y="171"/>
                </a:lnTo>
                <a:lnTo>
                  <a:pt x="127" y="167"/>
                </a:lnTo>
                <a:lnTo>
                  <a:pt x="122" y="163"/>
                </a:lnTo>
                <a:lnTo>
                  <a:pt x="117" y="161"/>
                </a:lnTo>
                <a:lnTo>
                  <a:pt x="111" y="160"/>
                </a:lnTo>
                <a:lnTo>
                  <a:pt x="106" y="159"/>
                </a:lnTo>
                <a:lnTo>
                  <a:pt x="100" y="157"/>
                </a:lnTo>
                <a:lnTo>
                  <a:pt x="94" y="157"/>
                </a:lnTo>
                <a:lnTo>
                  <a:pt x="92" y="157"/>
                </a:lnTo>
                <a:lnTo>
                  <a:pt x="88" y="157"/>
                </a:lnTo>
                <a:lnTo>
                  <a:pt x="86" y="157"/>
                </a:lnTo>
                <a:lnTo>
                  <a:pt x="84" y="159"/>
                </a:lnTo>
                <a:lnTo>
                  <a:pt x="80" y="159"/>
                </a:lnTo>
                <a:lnTo>
                  <a:pt x="76" y="160"/>
                </a:lnTo>
                <a:lnTo>
                  <a:pt x="73" y="161"/>
                </a:lnTo>
                <a:lnTo>
                  <a:pt x="69" y="161"/>
                </a:lnTo>
                <a:lnTo>
                  <a:pt x="73" y="129"/>
                </a:lnTo>
                <a:lnTo>
                  <a:pt x="74" y="129"/>
                </a:lnTo>
                <a:lnTo>
                  <a:pt x="75" y="129"/>
                </a:lnTo>
                <a:lnTo>
                  <a:pt x="76" y="129"/>
                </a:lnTo>
                <a:lnTo>
                  <a:pt x="78" y="129"/>
                </a:lnTo>
                <a:lnTo>
                  <a:pt x="78" y="130"/>
                </a:lnTo>
                <a:lnTo>
                  <a:pt x="79" y="130"/>
                </a:lnTo>
                <a:lnTo>
                  <a:pt x="85" y="129"/>
                </a:lnTo>
                <a:lnTo>
                  <a:pt x="90" y="129"/>
                </a:lnTo>
                <a:lnTo>
                  <a:pt x="96" y="127"/>
                </a:lnTo>
                <a:lnTo>
                  <a:pt x="100" y="126"/>
                </a:lnTo>
                <a:lnTo>
                  <a:pt x="105" y="124"/>
                </a:lnTo>
                <a:lnTo>
                  <a:pt x="110" y="123"/>
                </a:lnTo>
                <a:lnTo>
                  <a:pt x="115" y="120"/>
                </a:lnTo>
                <a:lnTo>
                  <a:pt x="120" y="117"/>
                </a:lnTo>
                <a:lnTo>
                  <a:pt x="124" y="113"/>
                </a:lnTo>
                <a:lnTo>
                  <a:pt x="128" y="109"/>
                </a:lnTo>
                <a:lnTo>
                  <a:pt x="130" y="106"/>
                </a:lnTo>
                <a:lnTo>
                  <a:pt x="134" y="101"/>
                </a:lnTo>
                <a:lnTo>
                  <a:pt x="135" y="96"/>
                </a:lnTo>
                <a:lnTo>
                  <a:pt x="136" y="90"/>
                </a:lnTo>
                <a:lnTo>
                  <a:pt x="138" y="84"/>
                </a:lnTo>
                <a:lnTo>
                  <a:pt x="138" y="78"/>
                </a:lnTo>
                <a:lnTo>
                  <a:pt x="138" y="73"/>
                </a:lnTo>
                <a:lnTo>
                  <a:pt x="138" y="69"/>
                </a:lnTo>
                <a:lnTo>
                  <a:pt x="136" y="64"/>
                </a:lnTo>
                <a:lnTo>
                  <a:pt x="135" y="60"/>
                </a:lnTo>
                <a:lnTo>
                  <a:pt x="133" y="55"/>
                </a:lnTo>
                <a:lnTo>
                  <a:pt x="130" y="52"/>
                </a:lnTo>
                <a:lnTo>
                  <a:pt x="128" y="48"/>
                </a:lnTo>
                <a:lnTo>
                  <a:pt x="124" y="45"/>
                </a:lnTo>
                <a:lnTo>
                  <a:pt x="121" y="41"/>
                </a:lnTo>
                <a:lnTo>
                  <a:pt x="117" y="39"/>
                </a:lnTo>
                <a:lnTo>
                  <a:pt x="114" y="36"/>
                </a:lnTo>
                <a:lnTo>
                  <a:pt x="110" y="35"/>
                </a:lnTo>
                <a:lnTo>
                  <a:pt x="105" y="33"/>
                </a:lnTo>
                <a:lnTo>
                  <a:pt x="100" y="32"/>
                </a:lnTo>
                <a:lnTo>
                  <a:pt x="96" y="32"/>
                </a:lnTo>
                <a:lnTo>
                  <a:pt x="91" y="32"/>
                </a:lnTo>
                <a:lnTo>
                  <a:pt x="86" y="32"/>
                </a:lnTo>
                <a:lnTo>
                  <a:pt x="81" y="32"/>
                </a:lnTo>
                <a:lnTo>
                  <a:pt x="76" y="33"/>
                </a:lnTo>
                <a:lnTo>
                  <a:pt x="72" y="35"/>
                </a:lnTo>
                <a:lnTo>
                  <a:pt x="68" y="36"/>
                </a:lnTo>
                <a:lnTo>
                  <a:pt x="63" y="39"/>
                </a:lnTo>
                <a:lnTo>
                  <a:pt x="60" y="41"/>
                </a:lnTo>
                <a:lnTo>
                  <a:pt x="56" y="45"/>
                </a:lnTo>
                <a:lnTo>
                  <a:pt x="52" y="48"/>
                </a:lnTo>
                <a:lnTo>
                  <a:pt x="50" y="53"/>
                </a:lnTo>
                <a:lnTo>
                  <a:pt x="48" y="57"/>
                </a:lnTo>
                <a:lnTo>
                  <a:pt x="45" y="61"/>
                </a:lnTo>
                <a:lnTo>
                  <a:pt x="43" y="67"/>
                </a:lnTo>
                <a:lnTo>
                  <a:pt x="40" y="73"/>
                </a:lnTo>
                <a:lnTo>
                  <a:pt x="39" y="79"/>
                </a:lnTo>
                <a:lnTo>
                  <a:pt x="38" y="85"/>
                </a:lnTo>
                <a:lnTo>
                  <a:pt x="3" y="79"/>
                </a:lnTo>
                <a:lnTo>
                  <a:pt x="4" y="70"/>
                </a:lnTo>
                <a:lnTo>
                  <a:pt x="7" y="61"/>
                </a:lnTo>
                <a:lnTo>
                  <a:pt x="10" y="53"/>
                </a:lnTo>
                <a:lnTo>
                  <a:pt x="14" y="46"/>
                </a:lnTo>
                <a:lnTo>
                  <a:pt x="18" y="39"/>
                </a:lnTo>
                <a:lnTo>
                  <a:pt x="22" y="33"/>
                </a:lnTo>
                <a:lnTo>
                  <a:pt x="27" y="27"/>
                </a:lnTo>
                <a:lnTo>
                  <a:pt x="32" y="21"/>
                </a:lnTo>
                <a:lnTo>
                  <a:pt x="38" y="16"/>
                </a:lnTo>
                <a:lnTo>
                  <a:pt x="45" y="12"/>
                </a:lnTo>
                <a:lnTo>
                  <a:pt x="51" y="9"/>
                </a:lnTo>
                <a:lnTo>
                  <a:pt x="58" y="5"/>
                </a:lnTo>
                <a:lnTo>
                  <a:pt x="66" y="4"/>
                </a:lnTo>
                <a:lnTo>
                  <a:pt x="73" y="2"/>
                </a:lnTo>
                <a:lnTo>
                  <a:pt x="81" y="0"/>
                </a:lnTo>
                <a:lnTo>
                  <a:pt x="90" y="0"/>
                </a:lnTo>
                <a:lnTo>
                  <a:pt x="96" y="0"/>
                </a:lnTo>
                <a:lnTo>
                  <a:pt x="102" y="2"/>
                </a:lnTo>
                <a:lnTo>
                  <a:pt x="108" y="2"/>
                </a:lnTo>
                <a:lnTo>
                  <a:pt x="112" y="3"/>
                </a:lnTo>
                <a:lnTo>
                  <a:pt x="118" y="5"/>
                </a:lnTo>
                <a:lnTo>
                  <a:pt x="123" y="6"/>
                </a:lnTo>
                <a:lnTo>
                  <a:pt x="128" y="9"/>
                </a:lnTo>
                <a:lnTo>
                  <a:pt x="133" y="11"/>
                </a:lnTo>
                <a:lnTo>
                  <a:pt x="138" y="14"/>
                </a:lnTo>
                <a:lnTo>
                  <a:pt x="142" y="17"/>
                </a:lnTo>
                <a:lnTo>
                  <a:pt x="147" y="21"/>
                </a:lnTo>
                <a:lnTo>
                  <a:pt x="151" y="24"/>
                </a:lnTo>
                <a:lnTo>
                  <a:pt x="154" y="28"/>
                </a:lnTo>
                <a:lnTo>
                  <a:pt x="158" y="32"/>
                </a:lnTo>
                <a:lnTo>
                  <a:pt x="162" y="36"/>
                </a:lnTo>
                <a:lnTo>
                  <a:pt x="164" y="40"/>
                </a:lnTo>
                <a:lnTo>
                  <a:pt x="166" y="45"/>
                </a:lnTo>
                <a:lnTo>
                  <a:pt x="169" y="50"/>
                </a:lnTo>
                <a:lnTo>
                  <a:pt x="170" y="54"/>
                </a:lnTo>
                <a:lnTo>
                  <a:pt x="171" y="59"/>
                </a:lnTo>
                <a:lnTo>
                  <a:pt x="172" y="64"/>
                </a:lnTo>
                <a:lnTo>
                  <a:pt x="174" y="69"/>
                </a:lnTo>
                <a:lnTo>
                  <a:pt x="175" y="75"/>
                </a:lnTo>
                <a:lnTo>
                  <a:pt x="175" y="79"/>
                </a:lnTo>
                <a:lnTo>
                  <a:pt x="175" y="84"/>
                </a:lnTo>
                <a:lnTo>
                  <a:pt x="174" y="89"/>
                </a:lnTo>
                <a:lnTo>
                  <a:pt x="172" y="94"/>
                </a:lnTo>
                <a:lnTo>
                  <a:pt x="172" y="99"/>
                </a:lnTo>
                <a:lnTo>
                  <a:pt x="170" y="102"/>
                </a:lnTo>
                <a:lnTo>
                  <a:pt x="169" y="107"/>
                </a:lnTo>
                <a:lnTo>
                  <a:pt x="166" y="111"/>
                </a:lnTo>
                <a:lnTo>
                  <a:pt x="164" y="115"/>
                </a:lnTo>
                <a:lnTo>
                  <a:pt x="162" y="119"/>
                </a:lnTo>
                <a:lnTo>
                  <a:pt x="159" y="123"/>
                </a:lnTo>
                <a:lnTo>
                  <a:pt x="156" y="126"/>
                </a:lnTo>
                <a:lnTo>
                  <a:pt x="152" y="130"/>
                </a:lnTo>
                <a:lnTo>
                  <a:pt x="148" y="132"/>
                </a:lnTo>
                <a:lnTo>
                  <a:pt x="144" y="136"/>
                </a:lnTo>
                <a:lnTo>
                  <a:pt x="139" y="138"/>
                </a:lnTo>
                <a:lnTo>
                  <a:pt x="134" y="141"/>
                </a:lnTo>
                <a:lnTo>
                  <a:pt x="141" y="143"/>
                </a:lnTo>
                <a:lnTo>
                  <a:pt x="147" y="144"/>
                </a:lnTo>
                <a:lnTo>
                  <a:pt x="152" y="148"/>
                </a:lnTo>
                <a:lnTo>
                  <a:pt x="157" y="150"/>
                </a:lnTo>
                <a:lnTo>
                  <a:pt x="162" y="154"/>
                </a:lnTo>
                <a:lnTo>
                  <a:pt x="166" y="157"/>
                </a:lnTo>
                <a:lnTo>
                  <a:pt x="171" y="162"/>
                </a:lnTo>
                <a:lnTo>
                  <a:pt x="175" y="167"/>
                </a:lnTo>
                <a:lnTo>
                  <a:pt x="177" y="172"/>
                </a:lnTo>
                <a:lnTo>
                  <a:pt x="181" y="177"/>
                </a:lnTo>
                <a:lnTo>
                  <a:pt x="183" y="183"/>
                </a:lnTo>
                <a:lnTo>
                  <a:pt x="186" y="189"/>
                </a:lnTo>
                <a:lnTo>
                  <a:pt x="187" y="195"/>
                </a:lnTo>
                <a:lnTo>
                  <a:pt x="188" y="202"/>
                </a:lnTo>
                <a:lnTo>
                  <a:pt x="188" y="208"/>
                </a:lnTo>
                <a:lnTo>
                  <a:pt x="188" y="215"/>
                </a:lnTo>
                <a:lnTo>
                  <a:pt x="188" y="226"/>
                </a:lnTo>
                <a:lnTo>
                  <a:pt x="187" y="234"/>
                </a:lnTo>
                <a:lnTo>
                  <a:pt x="184" y="244"/>
                </a:lnTo>
                <a:lnTo>
                  <a:pt x="182" y="252"/>
                </a:lnTo>
                <a:lnTo>
                  <a:pt x="177" y="261"/>
                </a:lnTo>
                <a:lnTo>
                  <a:pt x="174" y="268"/>
                </a:lnTo>
                <a:lnTo>
                  <a:pt x="168" y="276"/>
                </a:lnTo>
                <a:lnTo>
                  <a:pt x="160" y="283"/>
                </a:lnTo>
                <a:lnTo>
                  <a:pt x="154" y="289"/>
                </a:lnTo>
                <a:lnTo>
                  <a:pt x="146" y="295"/>
                </a:lnTo>
                <a:lnTo>
                  <a:pt x="139" y="300"/>
                </a:lnTo>
                <a:lnTo>
                  <a:pt x="129" y="304"/>
                </a:lnTo>
                <a:lnTo>
                  <a:pt x="121" y="306"/>
                </a:lnTo>
                <a:lnTo>
                  <a:pt x="111" y="309"/>
                </a:lnTo>
                <a:lnTo>
                  <a:pt x="102" y="310"/>
                </a:lnTo>
                <a:lnTo>
                  <a:pt x="91" y="311"/>
                </a:lnTo>
                <a:lnTo>
                  <a:pt x="82" y="310"/>
                </a:lnTo>
                <a:lnTo>
                  <a:pt x="73" y="309"/>
                </a:lnTo>
                <a:lnTo>
                  <a:pt x="64" y="307"/>
                </a:lnTo>
                <a:lnTo>
                  <a:pt x="56" y="305"/>
                </a:lnTo>
                <a:lnTo>
                  <a:pt x="49" y="301"/>
                </a:lnTo>
                <a:lnTo>
                  <a:pt x="42" y="297"/>
                </a:lnTo>
                <a:lnTo>
                  <a:pt x="34" y="292"/>
                </a:lnTo>
                <a:lnTo>
                  <a:pt x="28" y="287"/>
                </a:lnTo>
                <a:lnTo>
                  <a:pt x="22" y="281"/>
                </a:lnTo>
                <a:lnTo>
                  <a:pt x="16" y="274"/>
                </a:lnTo>
                <a:lnTo>
                  <a:pt x="12" y="267"/>
                </a:lnTo>
                <a:lnTo>
                  <a:pt x="8" y="259"/>
                </a:lnTo>
                <a:lnTo>
                  <a:pt x="6" y="251"/>
                </a:lnTo>
                <a:lnTo>
                  <a:pt x="2" y="243"/>
                </a:lnTo>
                <a:lnTo>
                  <a:pt x="1" y="234"/>
                </a:lnTo>
                <a:lnTo>
                  <a:pt x="0" y="2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91" name="Google Shape;1691;p110"/>
          <p:cNvSpPr/>
          <p:nvPr/>
        </p:nvSpPr>
        <p:spPr>
          <a:xfrm>
            <a:off x="6960099" y="2125935"/>
            <a:ext cx="16967" cy="70544"/>
          </a:xfrm>
          <a:custGeom>
            <a:avLst/>
            <a:gdLst/>
            <a:ahLst/>
            <a:cxnLst/>
            <a:rect l="l" t="t" r="r" b="b"/>
            <a:pathLst>
              <a:path w="95" h="398" extrusionOk="0">
                <a:moveTo>
                  <a:pt x="70" y="398"/>
                </a:moveTo>
                <a:lnTo>
                  <a:pt x="62" y="387"/>
                </a:lnTo>
                <a:lnTo>
                  <a:pt x="55" y="378"/>
                </a:lnTo>
                <a:lnTo>
                  <a:pt x="49" y="367"/>
                </a:lnTo>
                <a:lnTo>
                  <a:pt x="42" y="355"/>
                </a:lnTo>
                <a:lnTo>
                  <a:pt x="36" y="344"/>
                </a:lnTo>
                <a:lnTo>
                  <a:pt x="30" y="332"/>
                </a:lnTo>
                <a:lnTo>
                  <a:pt x="25" y="319"/>
                </a:lnTo>
                <a:lnTo>
                  <a:pt x="20" y="307"/>
                </a:lnTo>
                <a:lnTo>
                  <a:pt x="16" y="294"/>
                </a:lnTo>
                <a:lnTo>
                  <a:pt x="11" y="280"/>
                </a:lnTo>
                <a:lnTo>
                  <a:pt x="7" y="267"/>
                </a:lnTo>
                <a:lnTo>
                  <a:pt x="5" y="253"/>
                </a:lnTo>
                <a:lnTo>
                  <a:pt x="2" y="240"/>
                </a:lnTo>
                <a:lnTo>
                  <a:pt x="1" y="226"/>
                </a:lnTo>
                <a:lnTo>
                  <a:pt x="0" y="212"/>
                </a:lnTo>
                <a:lnTo>
                  <a:pt x="0" y="199"/>
                </a:lnTo>
                <a:lnTo>
                  <a:pt x="0" y="186"/>
                </a:lnTo>
                <a:lnTo>
                  <a:pt x="0" y="174"/>
                </a:lnTo>
                <a:lnTo>
                  <a:pt x="1" y="162"/>
                </a:lnTo>
                <a:lnTo>
                  <a:pt x="4" y="150"/>
                </a:lnTo>
                <a:lnTo>
                  <a:pt x="6" y="139"/>
                </a:lnTo>
                <a:lnTo>
                  <a:pt x="8" y="127"/>
                </a:lnTo>
                <a:lnTo>
                  <a:pt x="11" y="115"/>
                </a:lnTo>
                <a:lnTo>
                  <a:pt x="14" y="104"/>
                </a:lnTo>
                <a:lnTo>
                  <a:pt x="19" y="91"/>
                </a:lnTo>
                <a:lnTo>
                  <a:pt x="25" y="78"/>
                </a:lnTo>
                <a:lnTo>
                  <a:pt x="31" y="64"/>
                </a:lnTo>
                <a:lnTo>
                  <a:pt x="37" y="51"/>
                </a:lnTo>
                <a:lnTo>
                  <a:pt x="44" y="38"/>
                </a:lnTo>
                <a:lnTo>
                  <a:pt x="52" y="26"/>
                </a:lnTo>
                <a:lnTo>
                  <a:pt x="60" y="13"/>
                </a:lnTo>
                <a:lnTo>
                  <a:pt x="70" y="0"/>
                </a:lnTo>
                <a:lnTo>
                  <a:pt x="95" y="0"/>
                </a:lnTo>
                <a:lnTo>
                  <a:pt x="89" y="11"/>
                </a:lnTo>
                <a:lnTo>
                  <a:pt x="84" y="20"/>
                </a:lnTo>
                <a:lnTo>
                  <a:pt x="79" y="29"/>
                </a:lnTo>
                <a:lnTo>
                  <a:pt x="76" y="37"/>
                </a:lnTo>
                <a:lnTo>
                  <a:pt x="72" y="44"/>
                </a:lnTo>
                <a:lnTo>
                  <a:pt x="68" y="50"/>
                </a:lnTo>
                <a:lnTo>
                  <a:pt x="66" y="56"/>
                </a:lnTo>
                <a:lnTo>
                  <a:pt x="64" y="61"/>
                </a:lnTo>
                <a:lnTo>
                  <a:pt x="60" y="68"/>
                </a:lnTo>
                <a:lnTo>
                  <a:pt x="58" y="75"/>
                </a:lnTo>
                <a:lnTo>
                  <a:pt x="55" y="82"/>
                </a:lnTo>
                <a:lnTo>
                  <a:pt x="53" y="90"/>
                </a:lnTo>
                <a:lnTo>
                  <a:pt x="50" y="98"/>
                </a:lnTo>
                <a:lnTo>
                  <a:pt x="48" y="105"/>
                </a:lnTo>
                <a:lnTo>
                  <a:pt x="47" y="112"/>
                </a:lnTo>
                <a:lnTo>
                  <a:pt x="44" y="121"/>
                </a:lnTo>
                <a:lnTo>
                  <a:pt x="42" y="130"/>
                </a:lnTo>
                <a:lnTo>
                  <a:pt x="41" y="140"/>
                </a:lnTo>
                <a:lnTo>
                  <a:pt x="40" y="150"/>
                </a:lnTo>
                <a:lnTo>
                  <a:pt x="38" y="159"/>
                </a:lnTo>
                <a:lnTo>
                  <a:pt x="37" y="169"/>
                </a:lnTo>
                <a:lnTo>
                  <a:pt x="36" y="178"/>
                </a:lnTo>
                <a:lnTo>
                  <a:pt x="36" y="189"/>
                </a:lnTo>
                <a:lnTo>
                  <a:pt x="36" y="199"/>
                </a:lnTo>
                <a:lnTo>
                  <a:pt x="37" y="223"/>
                </a:lnTo>
                <a:lnTo>
                  <a:pt x="40" y="248"/>
                </a:lnTo>
                <a:lnTo>
                  <a:pt x="44" y="273"/>
                </a:lnTo>
                <a:lnTo>
                  <a:pt x="50" y="298"/>
                </a:lnTo>
                <a:lnTo>
                  <a:pt x="59" y="322"/>
                </a:lnTo>
                <a:lnTo>
                  <a:pt x="70" y="348"/>
                </a:lnTo>
                <a:lnTo>
                  <a:pt x="82" y="373"/>
                </a:lnTo>
                <a:lnTo>
                  <a:pt x="95" y="398"/>
                </a:lnTo>
                <a:lnTo>
                  <a:pt x="70" y="39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92" name="Google Shape;1692;p110"/>
          <p:cNvSpPr/>
          <p:nvPr/>
        </p:nvSpPr>
        <p:spPr>
          <a:xfrm>
            <a:off x="6982422" y="2140223"/>
            <a:ext cx="32147" cy="41077"/>
          </a:xfrm>
          <a:custGeom>
            <a:avLst/>
            <a:gdLst/>
            <a:ahLst/>
            <a:cxnLst/>
            <a:rect l="l" t="t" r="r" b="b"/>
            <a:pathLst>
              <a:path w="182" h="229" extrusionOk="0">
                <a:moveTo>
                  <a:pt x="147" y="144"/>
                </a:moveTo>
                <a:lnTo>
                  <a:pt x="182" y="148"/>
                </a:lnTo>
                <a:lnTo>
                  <a:pt x="181" y="158"/>
                </a:lnTo>
                <a:lnTo>
                  <a:pt x="179" y="166"/>
                </a:lnTo>
                <a:lnTo>
                  <a:pt x="176" y="175"/>
                </a:lnTo>
                <a:lnTo>
                  <a:pt x="173" y="182"/>
                </a:lnTo>
                <a:lnTo>
                  <a:pt x="169" y="189"/>
                </a:lnTo>
                <a:lnTo>
                  <a:pt x="164" y="196"/>
                </a:lnTo>
                <a:lnTo>
                  <a:pt x="159" y="202"/>
                </a:lnTo>
                <a:lnTo>
                  <a:pt x="153" y="207"/>
                </a:lnTo>
                <a:lnTo>
                  <a:pt x="147" y="213"/>
                </a:lnTo>
                <a:lnTo>
                  <a:pt x="141" y="217"/>
                </a:lnTo>
                <a:lnTo>
                  <a:pt x="134" y="220"/>
                </a:lnTo>
                <a:lnTo>
                  <a:pt x="127" y="224"/>
                </a:lnTo>
                <a:lnTo>
                  <a:pt x="120" y="226"/>
                </a:lnTo>
                <a:lnTo>
                  <a:pt x="111" y="228"/>
                </a:lnTo>
                <a:lnTo>
                  <a:pt x="104" y="229"/>
                </a:lnTo>
                <a:lnTo>
                  <a:pt x="96" y="229"/>
                </a:lnTo>
                <a:lnTo>
                  <a:pt x="85" y="229"/>
                </a:lnTo>
                <a:lnTo>
                  <a:pt x="75" y="228"/>
                </a:lnTo>
                <a:lnTo>
                  <a:pt x="66" y="225"/>
                </a:lnTo>
                <a:lnTo>
                  <a:pt x="56" y="222"/>
                </a:lnTo>
                <a:lnTo>
                  <a:pt x="48" y="218"/>
                </a:lnTo>
                <a:lnTo>
                  <a:pt x="41" y="212"/>
                </a:lnTo>
                <a:lnTo>
                  <a:pt x="33" y="206"/>
                </a:lnTo>
                <a:lnTo>
                  <a:pt x="26" y="200"/>
                </a:lnTo>
                <a:lnTo>
                  <a:pt x="20" y="192"/>
                </a:lnTo>
                <a:lnTo>
                  <a:pt x="15" y="183"/>
                </a:lnTo>
                <a:lnTo>
                  <a:pt x="11" y="174"/>
                </a:lnTo>
                <a:lnTo>
                  <a:pt x="7" y="164"/>
                </a:lnTo>
                <a:lnTo>
                  <a:pt x="3" y="153"/>
                </a:lnTo>
                <a:lnTo>
                  <a:pt x="2" y="141"/>
                </a:lnTo>
                <a:lnTo>
                  <a:pt x="1" y="128"/>
                </a:lnTo>
                <a:lnTo>
                  <a:pt x="0" y="115"/>
                </a:lnTo>
                <a:lnTo>
                  <a:pt x="1" y="106"/>
                </a:lnTo>
                <a:lnTo>
                  <a:pt x="1" y="98"/>
                </a:lnTo>
                <a:lnTo>
                  <a:pt x="2" y="90"/>
                </a:lnTo>
                <a:lnTo>
                  <a:pt x="3" y="81"/>
                </a:lnTo>
                <a:lnTo>
                  <a:pt x="5" y="74"/>
                </a:lnTo>
                <a:lnTo>
                  <a:pt x="7" y="67"/>
                </a:lnTo>
                <a:lnTo>
                  <a:pt x="9" y="60"/>
                </a:lnTo>
                <a:lnTo>
                  <a:pt x="12" y="52"/>
                </a:lnTo>
                <a:lnTo>
                  <a:pt x="14" y="46"/>
                </a:lnTo>
                <a:lnTo>
                  <a:pt x="18" y="40"/>
                </a:lnTo>
                <a:lnTo>
                  <a:pt x="21" y="34"/>
                </a:lnTo>
                <a:lnTo>
                  <a:pt x="26" y="30"/>
                </a:lnTo>
                <a:lnTo>
                  <a:pt x="30" y="25"/>
                </a:lnTo>
                <a:lnTo>
                  <a:pt x="35" y="20"/>
                </a:lnTo>
                <a:lnTo>
                  <a:pt x="41" y="16"/>
                </a:lnTo>
                <a:lnTo>
                  <a:pt x="45" y="13"/>
                </a:lnTo>
                <a:lnTo>
                  <a:pt x="51" y="9"/>
                </a:lnTo>
                <a:lnTo>
                  <a:pt x="57" y="7"/>
                </a:lnTo>
                <a:lnTo>
                  <a:pt x="63" y="4"/>
                </a:lnTo>
                <a:lnTo>
                  <a:pt x="69" y="3"/>
                </a:lnTo>
                <a:lnTo>
                  <a:pt x="75" y="1"/>
                </a:lnTo>
                <a:lnTo>
                  <a:pt x="83" y="0"/>
                </a:lnTo>
                <a:lnTo>
                  <a:pt x="89" y="0"/>
                </a:lnTo>
                <a:lnTo>
                  <a:pt x="96" y="0"/>
                </a:lnTo>
                <a:lnTo>
                  <a:pt x="104" y="0"/>
                </a:lnTo>
                <a:lnTo>
                  <a:pt x="111" y="1"/>
                </a:lnTo>
                <a:lnTo>
                  <a:pt x="120" y="2"/>
                </a:lnTo>
                <a:lnTo>
                  <a:pt x="127" y="4"/>
                </a:lnTo>
                <a:lnTo>
                  <a:pt x="133" y="7"/>
                </a:lnTo>
                <a:lnTo>
                  <a:pt x="140" y="9"/>
                </a:lnTo>
                <a:lnTo>
                  <a:pt x="146" y="13"/>
                </a:lnTo>
                <a:lnTo>
                  <a:pt x="151" y="18"/>
                </a:lnTo>
                <a:lnTo>
                  <a:pt x="157" y="22"/>
                </a:lnTo>
                <a:lnTo>
                  <a:pt x="162" y="27"/>
                </a:lnTo>
                <a:lnTo>
                  <a:pt x="165" y="33"/>
                </a:lnTo>
                <a:lnTo>
                  <a:pt x="169" y="39"/>
                </a:lnTo>
                <a:lnTo>
                  <a:pt x="173" y="46"/>
                </a:lnTo>
                <a:lnTo>
                  <a:pt x="175" y="54"/>
                </a:lnTo>
                <a:lnTo>
                  <a:pt x="177" y="61"/>
                </a:lnTo>
                <a:lnTo>
                  <a:pt x="180" y="69"/>
                </a:lnTo>
                <a:lnTo>
                  <a:pt x="145" y="74"/>
                </a:lnTo>
                <a:lnTo>
                  <a:pt x="144" y="69"/>
                </a:lnTo>
                <a:lnTo>
                  <a:pt x="141" y="64"/>
                </a:lnTo>
                <a:lnTo>
                  <a:pt x="140" y="60"/>
                </a:lnTo>
                <a:lnTo>
                  <a:pt x="138" y="55"/>
                </a:lnTo>
                <a:lnTo>
                  <a:pt x="135" y="51"/>
                </a:lnTo>
                <a:lnTo>
                  <a:pt x="133" y="48"/>
                </a:lnTo>
                <a:lnTo>
                  <a:pt x="131" y="44"/>
                </a:lnTo>
                <a:lnTo>
                  <a:pt x="127" y="42"/>
                </a:lnTo>
                <a:lnTo>
                  <a:pt x="125" y="38"/>
                </a:lnTo>
                <a:lnTo>
                  <a:pt x="121" y="37"/>
                </a:lnTo>
                <a:lnTo>
                  <a:pt x="117" y="34"/>
                </a:lnTo>
                <a:lnTo>
                  <a:pt x="114" y="33"/>
                </a:lnTo>
                <a:lnTo>
                  <a:pt x="110" y="32"/>
                </a:lnTo>
                <a:lnTo>
                  <a:pt x="105" y="31"/>
                </a:lnTo>
                <a:lnTo>
                  <a:pt x="102" y="30"/>
                </a:lnTo>
                <a:lnTo>
                  <a:pt x="97" y="30"/>
                </a:lnTo>
                <a:lnTo>
                  <a:pt x="91" y="31"/>
                </a:lnTo>
                <a:lnTo>
                  <a:pt x="84" y="31"/>
                </a:lnTo>
                <a:lnTo>
                  <a:pt x="78" y="33"/>
                </a:lnTo>
                <a:lnTo>
                  <a:pt x="73" y="36"/>
                </a:lnTo>
                <a:lnTo>
                  <a:pt x="67" y="38"/>
                </a:lnTo>
                <a:lnTo>
                  <a:pt x="62" y="42"/>
                </a:lnTo>
                <a:lnTo>
                  <a:pt x="57" y="45"/>
                </a:lnTo>
                <a:lnTo>
                  <a:pt x="54" y="50"/>
                </a:lnTo>
                <a:lnTo>
                  <a:pt x="49" y="56"/>
                </a:lnTo>
                <a:lnTo>
                  <a:pt x="47" y="62"/>
                </a:lnTo>
                <a:lnTo>
                  <a:pt x="43" y="69"/>
                </a:lnTo>
                <a:lnTo>
                  <a:pt x="41" y="76"/>
                </a:lnTo>
                <a:lnTo>
                  <a:pt x="39" y="85"/>
                </a:lnTo>
                <a:lnTo>
                  <a:pt x="38" y="93"/>
                </a:lnTo>
                <a:lnTo>
                  <a:pt x="37" y="104"/>
                </a:lnTo>
                <a:lnTo>
                  <a:pt x="37" y="114"/>
                </a:lnTo>
                <a:lnTo>
                  <a:pt x="37" y="124"/>
                </a:lnTo>
                <a:lnTo>
                  <a:pt x="38" y="135"/>
                </a:lnTo>
                <a:lnTo>
                  <a:pt x="39" y="144"/>
                </a:lnTo>
                <a:lnTo>
                  <a:pt x="41" y="152"/>
                </a:lnTo>
                <a:lnTo>
                  <a:pt x="43" y="160"/>
                </a:lnTo>
                <a:lnTo>
                  <a:pt x="45" y="166"/>
                </a:lnTo>
                <a:lnTo>
                  <a:pt x="49" y="174"/>
                </a:lnTo>
                <a:lnTo>
                  <a:pt x="53" y="178"/>
                </a:lnTo>
                <a:lnTo>
                  <a:pt x="57" y="183"/>
                </a:lnTo>
                <a:lnTo>
                  <a:pt x="62" y="187"/>
                </a:lnTo>
                <a:lnTo>
                  <a:pt x="67" y="190"/>
                </a:lnTo>
                <a:lnTo>
                  <a:pt x="72" y="194"/>
                </a:lnTo>
                <a:lnTo>
                  <a:pt x="77" y="195"/>
                </a:lnTo>
                <a:lnTo>
                  <a:pt x="83" y="198"/>
                </a:lnTo>
                <a:lnTo>
                  <a:pt x="89" y="199"/>
                </a:lnTo>
                <a:lnTo>
                  <a:pt x="95" y="199"/>
                </a:lnTo>
                <a:lnTo>
                  <a:pt x="101" y="199"/>
                </a:lnTo>
                <a:lnTo>
                  <a:pt x="105" y="198"/>
                </a:lnTo>
                <a:lnTo>
                  <a:pt x="110" y="196"/>
                </a:lnTo>
                <a:lnTo>
                  <a:pt x="114" y="195"/>
                </a:lnTo>
                <a:lnTo>
                  <a:pt x="119" y="193"/>
                </a:lnTo>
                <a:lnTo>
                  <a:pt x="122" y="190"/>
                </a:lnTo>
                <a:lnTo>
                  <a:pt x="126" y="188"/>
                </a:lnTo>
                <a:lnTo>
                  <a:pt x="129" y="186"/>
                </a:lnTo>
                <a:lnTo>
                  <a:pt x="133" y="182"/>
                </a:lnTo>
                <a:lnTo>
                  <a:pt x="137" y="177"/>
                </a:lnTo>
                <a:lnTo>
                  <a:pt x="139" y="172"/>
                </a:lnTo>
                <a:lnTo>
                  <a:pt x="141" y="168"/>
                </a:lnTo>
                <a:lnTo>
                  <a:pt x="144" y="163"/>
                </a:lnTo>
                <a:lnTo>
                  <a:pt x="145" y="157"/>
                </a:lnTo>
                <a:lnTo>
                  <a:pt x="146" y="151"/>
                </a:lnTo>
                <a:lnTo>
                  <a:pt x="147" y="14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93" name="Google Shape;1693;p110"/>
          <p:cNvSpPr/>
          <p:nvPr/>
        </p:nvSpPr>
        <p:spPr>
          <a:xfrm>
            <a:off x="7018141" y="2140223"/>
            <a:ext cx="34826" cy="41077"/>
          </a:xfrm>
          <a:custGeom>
            <a:avLst/>
            <a:gdLst/>
            <a:ahLst/>
            <a:cxnLst/>
            <a:rect l="l" t="t" r="r" b="b"/>
            <a:pathLst>
              <a:path w="196" h="229" extrusionOk="0">
                <a:moveTo>
                  <a:pt x="0" y="115"/>
                </a:moveTo>
                <a:lnTo>
                  <a:pt x="0" y="99"/>
                </a:lnTo>
                <a:lnTo>
                  <a:pt x="1" y="86"/>
                </a:lnTo>
                <a:lnTo>
                  <a:pt x="4" y="73"/>
                </a:lnTo>
                <a:lnTo>
                  <a:pt x="7" y="61"/>
                </a:lnTo>
                <a:lnTo>
                  <a:pt x="12" y="50"/>
                </a:lnTo>
                <a:lnTo>
                  <a:pt x="18" y="40"/>
                </a:lnTo>
                <a:lnTo>
                  <a:pt x="24" y="32"/>
                </a:lnTo>
                <a:lnTo>
                  <a:pt x="33" y="24"/>
                </a:lnTo>
                <a:lnTo>
                  <a:pt x="39" y="18"/>
                </a:lnTo>
                <a:lnTo>
                  <a:pt x="46" y="13"/>
                </a:lnTo>
                <a:lnTo>
                  <a:pt x="54" y="9"/>
                </a:lnTo>
                <a:lnTo>
                  <a:pt x="63" y="6"/>
                </a:lnTo>
                <a:lnTo>
                  <a:pt x="71" y="3"/>
                </a:lnTo>
                <a:lnTo>
                  <a:pt x="79" y="1"/>
                </a:lnTo>
                <a:lnTo>
                  <a:pt x="88" y="0"/>
                </a:lnTo>
                <a:lnTo>
                  <a:pt x="97" y="0"/>
                </a:lnTo>
                <a:lnTo>
                  <a:pt x="108" y="0"/>
                </a:lnTo>
                <a:lnTo>
                  <a:pt x="119" y="1"/>
                </a:lnTo>
                <a:lnTo>
                  <a:pt x="129" y="3"/>
                </a:lnTo>
                <a:lnTo>
                  <a:pt x="137" y="7"/>
                </a:lnTo>
                <a:lnTo>
                  <a:pt x="145" y="10"/>
                </a:lnTo>
                <a:lnTo>
                  <a:pt x="154" y="16"/>
                </a:lnTo>
                <a:lnTo>
                  <a:pt x="161" y="22"/>
                </a:lnTo>
                <a:lnTo>
                  <a:pt x="168" y="30"/>
                </a:lnTo>
                <a:lnTo>
                  <a:pt x="175" y="37"/>
                </a:lnTo>
                <a:lnTo>
                  <a:pt x="180" y="45"/>
                </a:lnTo>
                <a:lnTo>
                  <a:pt x="185" y="55"/>
                </a:lnTo>
                <a:lnTo>
                  <a:pt x="189" y="64"/>
                </a:lnTo>
                <a:lnTo>
                  <a:pt x="192" y="75"/>
                </a:lnTo>
                <a:lnTo>
                  <a:pt x="195" y="86"/>
                </a:lnTo>
                <a:lnTo>
                  <a:pt x="196" y="98"/>
                </a:lnTo>
                <a:lnTo>
                  <a:pt x="196" y="111"/>
                </a:lnTo>
                <a:lnTo>
                  <a:pt x="196" y="122"/>
                </a:lnTo>
                <a:lnTo>
                  <a:pt x="195" y="132"/>
                </a:lnTo>
                <a:lnTo>
                  <a:pt x="195" y="140"/>
                </a:lnTo>
                <a:lnTo>
                  <a:pt x="193" y="150"/>
                </a:lnTo>
                <a:lnTo>
                  <a:pt x="191" y="157"/>
                </a:lnTo>
                <a:lnTo>
                  <a:pt x="189" y="165"/>
                </a:lnTo>
                <a:lnTo>
                  <a:pt x="186" y="171"/>
                </a:lnTo>
                <a:lnTo>
                  <a:pt x="184" y="178"/>
                </a:lnTo>
                <a:lnTo>
                  <a:pt x="180" y="184"/>
                </a:lnTo>
                <a:lnTo>
                  <a:pt x="177" y="189"/>
                </a:lnTo>
                <a:lnTo>
                  <a:pt x="173" y="195"/>
                </a:lnTo>
                <a:lnTo>
                  <a:pt x="169" y="200"/>
                </a:lnTo>
                <a:lnTo>
                  <a:pt x="165" y="204"/>
                </a:lnTo>
                <a:lnTo>
                  <a:pt x="160" y="208"/>
                </a:lnTo>
                <a:lnTo>
                  <a:pt x="154" y="212"/>
                </a:lnTo>
                <a:lnTo>
                  <a:pt x="149" y="216"/>
                </a:lnTo>
                <a:lnTo>
                  <a:pt x="143" y="219"/>
                </a:lnTo>
                <a:lnTo>
                  <a:pt x="137" y="222"/>
                </a:lnTo>
                <a:lnTo>
                  <a:pt x="131" y="224"/>
                </a:lnTo>
                <a:lnTo>
                  <a:pt x="124" y="226"/>
                </a:lnTo>
                <a:lnTo>
                  <a:pt x="118" y="228"/>
                </a:lnTo>
                <a:lnTo>
                  <a:pt x="112" y="229"/>
                </a:lnTo>
                <a:lnTo>
                  <a:pt x="105" y="229"/>
                </a:lnTo>
                <a:lnTo>
                  <a:pt x="97" y="229"/>
                </a:lnTo>
                <a:lnTo>
                  <a:pt x="87" y="229"/>
                </a:lnTo>
                <a:lnTo>
                  <a:pt x="77" y="228"/>
                </a:lnTo>
                <a:lnTo>
                  <a:pt x="67" y="225"/>
                </a:lnTo>
                <a:lnTo>
                  <a:pt x="58" y="222"/>
                </a:lnTo>
                <a:lnTo>
                  <a:pt x="49" y="218"/>
                </a:lnTo>
                <a:lnTo>
                  <a:pt x="41" y="212"/>
                </a:lnTo>
                <a:lnTo>
                  <a:pt x="34" y="206"/>
                </a:lnTo>
                <a:lnTo>
                  <a:pt x="27" y="200"/>
                </a:lnTo>
                <a:lnTo>
                  <a:pt x="21" y="192"/>
                </a:lnTo>
                <a:lnTo>
                  <a:pt x="15" y="183"/>
                </a:lnTo>
                <a:lnTo>
                  <a:pt x="10" y="174"/>
                </a:lnTo>
                <a:lnTo>
                  <a:pt x="6" y="164"/>
                </a:lnTo>
                <a:lnTo>
                  <a:pt x="4" y="152"/>
                </a:lnTo>
                <a:lnTo>
                  <a:pt x="1" y="140"/>
                </a:lnTo>
                <a:lnTo>
                  <a:pt x="0" y="128"/>
                </a:lnTo>
                <a:lnTo>
                  <a:pt x="0" y="115"/>
                </a:lnTo>
                <a:close/>
                <a:moveTo>
                  <a:pt x="36" y="115"/>
                </a:moveTo>
                <a:lnTo>
                  <a:pt x="36" y="124"/>
                </a:lnTo>
                <a:lnTo>
                  <a:pt x="37" y="134"/>
                </a:lnTo>
                <a:lnTo>
                  <a:pt x="39" y="142"/>
                </a:lnTo>
                <a:lnTo>
                  <a:pt x="41" y="151"/>
                </a:lnTo>
                <a:lnTo>
                  <a:pt x="43" y="159"/>
                </a:lnTo>
                <a:lnTo>
                  <a:pt x="46" y="165"/>
                </a:lnTo>
                <a:lnTo>
                  <a:pt x="49" y="172"/>
                </a:lnTo>
                <a:lnTo>
                  <a:pt x="54" y="177"/>
                </a:lnTo>
                <a:lnTo>
                  <a:pt x="58" y="182"/>
                </a:lnTo>
                <a:lnTo>
                  <a:pt x="63" y="187"/>
                </a:lnTo>
                <a:lnTo>
                  <a:pt x="69" y="190"/>
                </a:lnTo>
                <a:lnTo>
                  <a:pt x="73" y="193"/>
                </a:lnTo>
                <a:lnTo>
                  <a:pt x="79" y="195"/>
                </a:lnTo>
                <a:lnTo>
                  <a:pt x="85" y="198"/>
                </a:lnTo>
                <a:lnTo>
                  <a:pt x="91" y="199"/>
                </a:lnTo>
                <a:lnTo>
                  <a:pt x="97" y="199"/>
                </a:lnTo>
                <a:lnTo>
                  <a:pt x="105" y="199"/>
                </a:lnTo>
                <a:lnTo>
                  <a:pt x="111" y="198"/>
                </a:lnTo>
                <a:lnTo>
                  <a:pt x="117" y="195"/>
                </a:lnTo>
                <a:lnTo>
                  <a:pt x="123" y="193"/>
                </a:lnTo>
                <a:lnTo>
                  <a:pt x="127" y="190"/>
                </a:lnTo>
                <a:lnTo>
                  <a:pt x="132" y="187"/>
                </a:lnTo>
                <a:lnTo>
                  <a:pt x="137" y="182"/>
                </a:lnTo>
                <a:lnTo>
                  <a:pt x="142" y="177"/>
                </a:lnTo>
                <a:lnTo>
                  <a:pt x="145" y="172"/>
                </a:lnTo>
                <a:lnTo>
                  <a:pt x="149" y="165"/>
                </a:lnTo>
                <a:lnTo>
                  <a:pt x="153" y="158"/>
                </a:lnTo>
                <a:lnTo>
                  <a:pt x="155" y="151"/>
                </a:lnTo>
                <a:lnTo>
                  <a:pt x="157" y="142"/>
                </a:lnTo>
                <a:lnTo>
                  <a:pt x="159" y="133"/>
                </a:lnTo>
                <a:lnTo>
                  <a:pt x="159" y="123"/>
                </a:lnTo>
                <a:lnTo>
                  <a:pt x="160" y="114"/>
                </a:lnTo>
                <a:lnTo>
                  <a:pt x="159" y="103"/>
                </a:lnTo>
                <a:lnTo>
                  <a:pt x="159" y="94"/>
                </a:lnTo>
                <a:lnTo>
                  <a:pt x="157" y="85"/>
                </a:lnTo>
                <a:lnTo>
                  <a:pt x="155" y="78"/>
                </a:lnTo>
                <a:lnTo>
                  <a:pt x="153" y="69"/>
                </a:lnTo>
                <a:lnTo>
                  <a:pt x="149" y="63"/>
                </a:lnTo>
                <a:lnTo>
                  <a:pt x="145" y="57"/>
                </a:lnTo>
                <a:lnTo>
                  <a:pt x="142" y="51"/>
                </a:lnTo>
                <a:lnTo>
                  <a:pt x="137" y="46"/>
                </a:lnTo>
                <a:lnTo>
                  <a:pt x="132" y="42"/>
                </a:lnTo>
                <a:lnTo>
                  <a:pt x="127" y="38"/>
                </a:lnTo>
                <a:lnTo>
                  <a:pt x="121" y="36"/>
                </a:lnTo>
                <a:lnTo>
                  <a:pt x="117" y="33"/>
                </a:lnTo>
                <a:lnTo>
                  <a:pt x="111" y="32"/>
                </a:lnTo>
                <a:lnTo>
                  <a:pt x="105" y="31"/>
                </a:lnTo>
                <a:lnTo>
                  <a:pt x="97" y="30"/>
                </a:lnTo>
                <a:lnTo>
                  <a:pt x="91" y="31"/>
                </a:lnTo>
                <a:lnTo>
                  <a:pt x="85" y="32"/>
                </a:lnTo>
                <a:lnTo>
                  <a:pt x="79" y="33"/>
                </a:lnTo>
                <a:lnTo>
                  <a:pt x="73" y="36"/>
                </a:lnTo>
                <a:lnTo>
                  <a:pt x="69" y="38"/>
                </a:lnTo>
                <a:lnTo>
                  <a:pt x="63" y="42"/>
                </a:lnTo>
                <a:lnTo>
                  <a:pt x="58" y="46"/>
                </a:lnTo>
                <a:lnTo>
                  <a:pt x="54" y="51"/>
                </a:lnTo>
                <a:lnTo>
                  <a:pt x="49" y="57"/>
                </a:lnTo>
                <a:lnTo>
                  <a:pt x="46" y="63"/>
                </a:lnTo>
                <a:lnTo>
                  <a:pt x="43" y="70"/>
                </a:lnTo>
                <a:lnTo>
                  <a:pt x="41" y="78"/>
                </a:lnTo>
                <a:lnTo>
                  <a:pt x="39" y="86"/>
                </a:lnTo>
                <a:lnTo>
                  <a:pt x="37" y="94"/>
                </a:lnTo>
                <a:lnTo>
                  <a:pt x="36" y="104"/>
                </a:lnTo>
                <a:lnTo>
                  <a:pt x="36"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94" name="Google Shape;1694;p110"/>
          <p:cNvSpPr/>
          <p:nvPr/>
        </p:nvSpPr>
        <p:spPr>
          <a:xfrm>
            <a:off x="7060111" y="2141115"/>
            <a:ext cx="30361" cy="40184"/>
          </a:xfrm>
          <a:custGeom>
            <a:avLst/>
            <a:gdLst/>
            <a:ahLst/>
            <a:cxnLst/>
            <a:rect l="l" t="t" r="r" b="b"/>
            <a:pathLst>
              <a:path w="169" h="225" extrusionOk="0">
                <a:moveTo>
                  <a:pt x="138" y="220"/>
                </a:moveTo>
                <a:lnTo>
                  <a:pt x="138" y="188"/>
                </a:lnTo>
                <a:lnTo>
                  <a:pt x="132" y="197"/>
                </a:lnTo>
                <a:lnTo>
                  <a:pt x="124" y="204"/>
                </a:lnTo>
                <a:lnTo>
                  <a:pt x="117" y="210"/>
                </a:lnTo>
                <a:lnTo>
                  <a:pt x="109" y="216"/>
                </a:lnTo>
                <a:lnTo>
                  <a:pt x="100" y="220"/>
                </a:lnTo>
                <a:lnTo>
                  <a:pt x="91" y="222"/>
                </a:lnTo>
                <a:lnTo>
                  <a:pt x="81" y="225"/>
                </a:lnTo>
                <a:lnTo>
                  <a:pt x="72" y="225"/>
                </a:lnTo>
                <a:lnTo>
                  <a:pt x="67" y="225"/>
                </a:lnTo>
                <a:lnTo>
                  <a:pt x="62" y="225"/>
                </a:lnTo>
                <a:lnTo>
                  <a:pt x="57" y="224"/>
                </a:lnTo>
                <a:lnTo>
                  <a:pt x="54" y="224"/>
                </a:lnTo>
                <a:lnTo>
                  <a:pt x="49" y="222"/>
                </a:lnTo>
                <a:lnTo>
                  <a:pt x="45" y="221"/>
                </a:lnTo>
                <a:lnTo>
                  <a:pt x="40" y="220"/>
                </a:lnTo>
                <a:lnTo>
                  <a:pt x="37" y="218"/>
                </a:lnTo>
                <a:lnTo>
                  <a:pt x="33" y="216"/>
                </a:lnTo>
                <a:lnTo>
                  <a:pt x="30" y="214"/>
                </a:lnTo>
                <a:lnTo>
                  <a:pt x="26" y="212"/>
                </a:lnTo>
                <a:lnTo>
                  <a:pt x="22" y="209"/>
                </a:lnTo>
                <a:lnTo>
                  <a:pt x="20" y="207"/>
                </a:lnTo>
                <a:lnTo>
                  <a:pt x="18" y="204"/>
                </a:lnTo>
                <a:lnTo>
                  <a:pt x="15" y="202"/>
                </a:lnTo>
                <a:lnTo>
                  <a:pt x="13" y="198"/>
                </a:lnTo>
                <a:lnTo>
                  <a:pt x="10" y="196"/>
                </a:lnTo>
                <a:lnTo>
                  <a:pt x="9" y="194"/>
                </a:lnTo>
                <a:lnTo>
                  <a:pt x="8" y="190"/>
                </a:lnTo>
                <a:lnTo>
                  <a:pt x="6" y="186"/>
                </a:lnTo>
                <a:lnTo>
                  <a:pt x="4" y="183"/>
                </a:lnTo>
                <a:lnTo>
                  <a:pt x="3" y="179"/>
                </a:lnTo>
                <a:lnTo>
                  <a:pt x="3" y="176"/>
                </a:lnTo>
                <a:lnTo>
                  <a:pt x="2" y="171"/>
                </a:lnTo>
                <a:lnTo>
                  <a:pt x="1" y="168"/>
                </a:lnTo>
                <a:lnTo>
                  <a:pt x="1" y="165"/>
                </a:lnTo>
                <a:lnTo>
                  <a:pt x="1" y="161"/>
                </a:lnTo>
                <a:lnTo>
                  <a:pt x="0" y="158"/>
                </a:lnTo>
                <a:lnTo>
                  <a:pt x="0" y="153"/>
                </a:lnTo>
                <a:lnTo>
                  <a:pt x="0" y="148"/>
                </a:lnTo>
                <a:lnTo>
                  <a:pt x="0" y="142"/>
                </a:lnTo>
                <a:lnTo>
                  <a:pt x="0" y="136"/>
                </a:lnTo>
                <a:lnTo>
                  <a:pt x="0" y="0"/>
                </a:lnTo>
                <a:lnTo>
                  <a:pt x="36" y="0"/>
                </a:lnTo>
                <a:lnTo>
                  <a:pt x="36" y="123"/>
                </a:lnTo>
                <a:lnTo>
                  <a:pt x="36" y="129"/>
                </a:lnTo>
                <a:lnTo>
                  <a:pt x="36" y="136"/>
                </a:lnTo>
                <a:lnTo>
                  <a:pt x="36" y="142"/>
                </a:lnTo>
                <a:lnTo>
                  <a:pt x="36" y="147"/>
                </a:lnTo>
                <a:lnTo>
                  <a:pt x="36" y="152"/>
                </a:lnTo>
                <a:lnTo>
                  <a:pt x="37" y="155"/>
                </a:lnTo>
                <a:lnTo>
                  <a:pt x="37" y="159"/>
                </a:lnTo>
                <a:lnTo>
                  <a:pt x="37" y="161"/>
                </a:lnTo>
                <a:lnTo>
                  <a:pt x="38" y="165"/>
                </a:lnTo>
                <a:lnTo>
                  <a:pt x="39" y="168"/>
                </a:lnTo>
                <a:lnTo>
                  <a:pt x="40" y="172"/>
                </a:lnTo>
                <a:lnTo>
                  <a:pt x="43" y="174"/>
                </a:lnTo>
                <a:lnTo>
                  <a:pt x="44" y="178"/>
                </a:lnTo>
                <a:lnTo>
                  <a:pt x="46" y="180"/>
                </a:lnTo>
                <a:lnTo>
                  <a:pt x="49" y="183"/>
                </a:lnTo>
                <a:lnTo>
                  <a:pt x="51" y="185"/>
                </a:lnTo>
                <a:lnTo>
                  <a:pt x="55" y="186"/>
                </a:lnTo>
                <a:lnTo>
                  <a:pt x="57" y="189"/>
                </a:lnTo>
                <a:lnTo>
                  <a:pt x="61" y="190"/>
                </a:lnTo>
                <a:lnTo>
                  <a:pt x="63" y="191"/>
                </a:lnTo>
                <a:lnTo>
                  <a:pt x="67" y="192"/>
                </a:lnTo>
                <a:lnTo>
                  <a:pt x="70" y="192"/>
                </a:lnTo>
                <a:lnTo>
                  <a:pt x="74" y="192"/>
                </a:lnTo>
                <a:lnTo>
                  <a:pt x="79" y="194"/>
                </a:lnTo>
                <a:lnTo>
                  <a:pt x="82" y="192"/>
                </a:lnTo>
                <a:lnTo>
                  <a:pt x="86" y="192"/>
                </a:lnTo>
                <a:lnTo>
                  <a:pt x="90" y="192"/>
                </a:lnTo>
                <a:lnTo>
                  <a:pt x="93" y="191"/>
                </a:lnTo>
                <a:lnTo>
                  <a:pt x="98" y="190"/>
                </a:lnTo>
                <a:lnTo>
                  <a:pt x="102" y="189"/>
                </a:lnTo>
                <a:lnTo>
                  <a:pt x="105" y="186"/>
                </a:lnTo>
                <a:lnTo>
                  <a:pt x="109" y="184"/>
                </a:lnTo>
                <a:lnTo>
                  <a:pt x="111" y="183"/>
                </a:lnTo>
                <a:lnTo>
                  <a:pt x="115" y="180"/>
                </a:lnTo>
                <a:lnTo>
                  <a:pt x="117" y="177"/>
                </a:lnTo>
                <a:lnTo>
                  <a:pt x="120" y="174"/>
                </a:lnTo>
                <a:lnTo>
                  <a:pt x="122" y="171"/>
                </a:lnTo>
                <a:lnTo>
                  <a:pt x="124" y="168"/>
                </a:lnTo>
                <a:lnTo>
                  <a:pt x="127" y="165"/>
                </a:lnTo>
                <a:lnTo>
                  <a:pt x="128" y="161"/>
                </a:lnTo>
                <a:lnTo>
                  <a:pt x="129" y="158"/>
                </a:lnTo>
                <a:lnTo>
                  <a:pt x="130" y="153"/>
                </a:lnTo>
                <a:lnTo>
                  <a:pt x="132" y="148"/>
                </a:lnTo>
                <a:lnTo>
                  <a:pt x="133" y="143"/>
                </a:lnTo>
                <a:lnTo>
                  <a:pt x="133" y="137"/>
                </a:lnTo>
                <a:lnTo>
                  <a:pt x="134" y="131"/>
                </a:lnTo>
                <a:lnTo>
                  <a:pt x="134" y="125"/>
                </a:lnTo>
                <a:lnTo>
                  <a:pt x="134" y="118"/>
                </a:lnTo>
                <a:lnTo>
                  <a:pt x="134" y="0"/>
                </a:lnTo>
                <a:lnTo>
                  <a:pt x="169" y="0"/>
                </a:lnTo>
                <a:lnTo>
                  <a:pt x="169" y="220"/>
                </a:lnTo>
                <a:lnTo>
                  <a:pt x="138" y="22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95" name="Google Shape;1695;p110"/>
          <p:cNvSpPr/>
          <p:nvPr/>
        </p:nvSpPr>
        <p:spPr>
          <a:xfrm>
            <a:off x="7100295" y="2140223"/>
            <a:ext cx="30361" cy="40183"/>
          </a:xfrm>
          <a:custGeom>
            <a:avLst/>
            <a:gdLst/>
            <a:ahLst/>
            <a:cxnLst/>
            <a:rect l="l" t="t" r="r" b="b"/>
            <a:pathLst>
              <a:path w="169" h="224" extrusionOk="0">
                <a:moveTo>
                  <a:pt x="0" y="224"/>
                </a:moveTo>
                <a:lnTo>
                  <a:pt x="0" y="4"/>
                </a:lnTo>
                <a:lnTo>
                  <a:pt x="31" y="4"/>
                </a:lnTo>
                <a:lnTo>
                  <a:pt x="31" y="36"/>
                </a:lnTo>
                <a:lnTo>
                  <a:pt x="37" y="27"/>
                </a:lnTo>
                <a:lnTo>
                  <a:pt x="45" y="20"/>
                </a:lnTo>
                <a:lnTo>
                  <a:pt x="52" y="14"/>
                </a:lnTo>
                <a:lnTo>
                  <a:pt x="60" y="8"/>
                </a:lnTo>
                <a:lnTo>
                  <a:pt x="69" y="4"/>
                </a:lnTo>
                <a:lnTo>
                  <a:pt x="78" y="2"/>
                </a:lnTo>
                <a:lnTo>
                  <a:pt x="88" y="0"/>
                </a:lnTo>
                <a:lnTo>
                  <a:pt x="99" y="0"/>
                </a:lnTo>
                <a:lnTo>
                  <a:pt x="103" y="0"/>
                </a:lnTo>
                <a:lnTo>
                  <a:pt x="108" y="0"/>
                </a:lnTo>
                <a:lnTo>
                  <a:pt x="112" y="1"/>
                </a:lnTo>
                <a:lnTo>
                  <a:pt x="117" y="1"/>
                </a:lnTo>
                <a:lnTo>
                  <a:pt x="121" y="2"/>
                </a:lnTo>
                <a:lnTo>
                  <a:pt x="125" y="3"/>
                </a:lnTo>
                <a:lnTo>
                  <a:pt x="129" y="4"/>
                </a:lnTo>
                <a:lnTo>
                  <a:pt x="133" y="7"/>
                </a:lnTo>
                <a:lnTo>
                  <a:pt x="137" y="8"/>
                </a:lnTo>
                <a:lnTo>
                  <a:pt x="141" y="10"/>
                </a:lnTo>
                <a:lnTo>
                  <a:pt x="144" y="13"/>
                </a:lnTo>
                <a:lnTo>
                  <a:pt x="147" y="15"/>
                </a:lnTo>
                <a:lnTo>
                  <a:pt x="150" y="18"/>
                </a:lnTo>
                <a:lnTo>
                  <a:pt x="153" y="20"/>
                </a:lnTo>
                <a:lnTo>
                  <a:pt x="155" y="22"/>
                </a:lnTo>
                <a:lnTo>
                  <a:pt x="157" y="25"/>
                </a:lnTo>
                <a:lnTo>
                  <a:pt x="159" y="28"/>
                </a:lnTo>
                <a:lnTo>
                  <a:pt x="161" y="31"/>
                </a:lnTo>
                <a:lnTo>
                  <a:pt x="162" y="34"/>
                </a:lnTo>
                <a:lnTo>
                  <a:pt x="163" y="38"/>
                </a:lnTo>
                <a:lnTo>
                  <a:pt x="165" y="42"/>
                </a:lnTo>
                <a:lnTo>
                  <a:pt x="166" y="45"/>
                </a:lnTo>
                <a:lnTo>
                  <a:pt x="167" y="49"/>
                </a:lnTo>
                <a:lnTo>
                  <a:pt x="168" y="52"/>
                </a:lnTo>
                <a:lnTo>
                  <a:pt x="168" y="56"/>
                </a:lnTo>
                <a:lnTo>
                  <a:pt x="169" y="58"/>
                </a:lnTo>
                <a:lnTo>
                  <a:pt x="169" y="63"/>
                </a:lnTo>
                <a:lnTo>
                  <a:pt x="169" y="67"/>
                </a:lnTo>
                <a:lnTo>
                  <a:pt x="169" y="72"/>
                </a:lnTo>
                <a:lnTo>
                  <a:pt x="169" y="78"/>
                </a:lnTo>
                <a:lnTo>
                  <a:pt x="169" y="82"/>
                </a:lnTo>
                <a:lnTo>
                  <a:pt x="169" y="88"/>
                </a:lnTo>
                <a:lnTo>
                  <a:pt x="169" y="224"/>
                </a:lnTo>
                <a:lnTo>
                  <a:pt x="135" y="224"/>
                </a:lnTo>
                <a:lnTo>
                  <a:pt x="135" y="91"/>
                </a:lnTo>
                <a:lnTo>
                  <a:pt x="135" y="85"/>
                </a:lnTo>
                <a:lnTo>
                  <a:pt x="135" y="80"/>
                </a:lnTo>
                <a:lnTo>
                  <a:pt x="133" y="75"/>
                </a:lnTo>
                <a:lnTo>
                  <a:pt x="133" y="70"/>
                </a:lnTo>
                <a:lnTo>
                  <a:pt x="133" y="67"/>
                </a:lnTo>
                <a:lnTo>
                  <a:pt x="132" y="63"/>
                </a:lnTo>
                <a:lnTo>
                  <a:pt x="131" y="60"/>
                </a:lnTo>
                <a:lnTo>
                  <a:pt x="130" y="56"/>
                </a:lnTo>
                <a:lnTo>
                  <a:pt x="130" y="54"/>
                </a:lnTo>
                <a:lnTo>
                  <a:pt x="127" y="51"/>
                </a:lnTo>
                <a:lnTo>
                  <a:pt x="126" y="49"/>
                </a:lnTo>
                <a:lnTo>
                  <a:pt x="125" y="46"/>
                </a:lnTo>
                <a:lnTo>
                  <a:pt x="123" y="44"/>
                </a:lnTo>
                <a:lnTo>
                  <a:pt x="120" y="42"/>
                </a:lnTo>
                <a:lnTo>
                  <a:pt x="118" y="40"/>
                </a:lnTo>
                <a:lnTo>
                  <a:pt x="115" y="38"/>
                </a:lnTo>
                <a:lnTo>
                  <a:pt x="113" y="37"/>
                </a:lnTo>
                <a:lnTo>
                  <a:pt x="111" y="36"/>
                </a:lnTo>
                <a:lnTo>
                  <a:pt x="107" y="34"/>
                </a:lnTo>
                <a:lnTo>
                  <a:pt x="105" y="33"/>
                </a:lnTo>
                <a:lnTo>
                  <a:pt x="101" y="32"/>
                </a:lnTo>
                <a:lnTo>
                  <a:pt x="97" y="32"/>
                </a:lnTo>
                <a:lnTo>
                  <a:pt x="95" y="32"/>
                </a:lnTo>
                <a:lnTo>
                  <a:pt x="91" y="32"/>
                </a:lnTo>
                <a:lnTo>
                  <a:pt x="85" y="32"/>
                </a:lnTo>
                <a:lnTo>
                  <a:pt x="79" y="32"/>
                </a:lnTo>
                <a:lnTo>
                  <a:pt x="75" y="33"/>
                </a:lnTo>
                <a:lnTo>
                  <a:pt x="70" y="36"/>
                </a:lnTo>
                <a:lnTo>
                  <a:pt x="65" y="38"/>
                </a:lnTo>
                <a:lnTo>
                  <a:pt x="60" y="40"/>
                </a:lnTo>
                <a:lnTo>
                  <a:pt x="55" y="43"/>
                </a:lnTo>
                <a:lnTo>
                  <a:pt x="52" y="46"/>
                </a:lnTo>
                <a:lnTo>
                  <a:pt x="48" y="51"/>
                </a:lnTo>
                <a:lnTo>
                  <a:pt x="45" y="56"/>
                </a:lnTo>
                <a:lnTo>
                  <a:pt x="42" y="62"/>
                </a:lnTo>
                <a:lnTo>
                  <a:pt x="40" y="69"/>
                </a:lnTo>
                <a:lnTo>
                  <a:pt x="37" y="76"/>
                </a:lnTo>
                <a:lnTo>
                  <a:pt x="36" y="85"/>
                </a:lnTo>
                <a:lnTo>
                  <a:pt x="36" y="94"/>
                </a:lnTo>
                <a:lnTo>
                  <a:pt x="35" y="104"/>
                </a:lnTo>
                <a:lnTo>
                  <a:pt x="35" y="224"/>
                </a:lnTo>
                <a:lnTo>
                  <a:pt x="0" y="2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96" name="Google Shape;1696;p110"/>
          <p:cNvSpPr/>
          <p:nvPr/>
        </p:nvSpPr>
        <p:spPr>
          <a:xfrm>
            <a:off x="7136906" y="2127721"/>
            <a:ext cx="17859" cy="53578"/>
          </a:xfrm>
          <a:custGeom>
            <a:avLst/>
            <a:gdLst/>
            <a:ahLst/>
            <a:cxnLst/>
            <a:rect l="l" t="t" r="r" b="b"/>
            <a:pathLst>
              <a:path w="103" h="300" extrusionOk="0">
                <a:moveTo>
                  <a:pt x="97" y="262"/>
                </a:moveTo>
                <a:lnTo>
                  <a:pt x="103" y="296"/>
                </a:lnTo>
                <a:lnTo>
                  <a:pt x="100" y="296"/>
                </a:lnTo>
                <a:lnTo>
                  <a:pt x="96" y="297"/>
                </a:lnTo>
                <a:lnTo>
                  <a:pt x="93" y="298"/>
                </a:lnTo>
                <a:lnTo>
                  <a:pt x="89" y="298"/>
                </a:lnTo>
                <a:lnTo>
                  <a:pt x="85" y="298"/>
                </a:lnTo>
                <a:lnTo>
                  <a:pt x="82" y="298"/>
                </a:lnTo>
                <a:lnTo>
                  <a:pt x="79" y="300"/>
                </a:lnTo>
                <a:lnTo>
                  <a:pt x="76" y="300"/>
                </a:lnTo>
                <a:lnTo>
                  <a:pt x="71" y="300"/>
                </a:lnTo>
                <a:lnTo>
                  <a:pt x="67" y="298"/>
                </a:lnTo>
                <a:lnTo>
                  <a:pt x="63" y="298"/>
                </a:lnTo>
                <a:lnTo>
                  <a:pt x="59" y="297"/>
                </a:lnTo>
                <a:lnTo>
                  <a:pt x="55" y="297"/>
                </a:lnTo>
                <a:lnTo>
                  <a:pt x="52" y="296"/>
                </a:lnTo>
                <a:lnTo>
                  <a:pt x="49" y="294"/>
                </a:lnTo>
                <a:lnTo>
                  <a:pt x="46" y="292"/>
                </a:lnTo>
                <a:lnTo>
                  <a:pt x="43" y="291"/>
                </a:lnTo>
                <a:lnTo>
                  <a:pt x="41" y="289"/>
                </a:lnTo>
                <a:lnTo>
                  <a:pt x="39" y="288"/>
                </a:lnTo>
                <a:lnTo>
                  <a:pt x="37" y="285"/>
                </a:lnTo>
                <a:lnTo>
                  <a:pt x="35" y="283"/>
                </a:lnTo>
                <a:lnTo>
                  <a:pt x="34" y="280"/>
                </a:lnTo>
                <a:lnTo>
                  <a:pt x="33" y="278"/>
                </a:lnTo>
                <a:lnTo>
                  <a:pt x="31" y="276"/>
                </a:lnTo>
                <a:lnTo>
                  <a:pt x="30" y="273"/>
                </a:lnTo>
                <a:lnTo>
                  <a:pt x="29" y="270"/>
                </a:lnTo>
                <a:lnTo>
                  <a:pt x="29" y="265"/>
                </a:lnTo>
                <a:lnTo>
                  <a:pt x="28" y="260"/>
                </a:lnTo>
                <a:lnTo>
                  <a:pt x="28" y="254"/>
                </a:lnTo>
                <a:lnTo>
                  <a:pt x="27" y="247"/>
                </a:lnTo>
                <a:lnTo>
                  <a:pt x="27" y="240"/>
                </a:lnTo>
                <a:lnTo>
                  <a:pt x="27" y="232"/>
                </a:lnTo>
                <a:lnTo>
                  <a:pt x="27" y="105"/>
                </a:lnTo>
                <a:lnTo>
                  <a:pt x="0" y="105"/>
                </a:lnTo>
                <a:lnTo>
                  <a:pt x="0" y="76"/>
                </a:lnTo>
                <a:lnTo>
                  <a:pt x="27" y="76"/>
                </a:lnTo>
                <a:lnTo>
                  <a:pt x="27" y="23"/>
                </a:lnTo>
                <a:lnTo>
                  <a:pt x="63" y="0"/>
                </a:lnTo>
                <a:lnTo>
                  <a:pt x="63" y="76"/>
                </a:lnTo>
                <a:lnTo>
                  <a:pt x="97" y="76"/>
                </a:lnTo>
                <a:lnTo>
                  <a:pt x="97" y="105"/>
                </a:lnTo>
                <a:lnTo>
                  <a:pt x="63" y="105"/>
                </a:lnTo>
                <a:lnTo>
                  <a:pt x="63" y="234"/>
                </a:lnTo>
                <a:lnTo>
                  <a:pt x="63" y="237"/>
                </a:lnTo>
                <a:lnTo>
                  <a:pt x="63" y="241"/>
                </a:lnTo>
                <a:lnTo>
                  <a:pt x="63" y="244"/>
                </a:lnTo>
                <a:lnTo>
                  <a:pt x="63" y="247"/>
                </a:lnTo>
                <a:lnTo>
                  <a:pt x="63" y="249"/>
                </a:lnTo>
                <a:lnTo>
                  <a:pt x="63" y="252"/>
                </a:lnTo>
                <a:lnTo>
                  <a:pt x="64" y="253"/>
                </a:lnTo>
                <a:lnTo>
                  <a:pt x="64" y="254"/>
                </a:lnTo>
                <a:lnTo>
                  <a:pt x="65" y="255"/>
                </a:lnTo>
                <a:lnTo>
                  <a:pt x="65" y="256"/>
                </a:lnTo>
                <a:lnTo>
                  <a:pt x="66" y="258"/>
                </a:lnTo>
                <a:lnTo>
                  <a:pt x="66" y="259"/>
                </a:lnTo>
                <a:lnTo>
                  <a:pt x="67" y="259"/>
                </a:lnTo>
                <a:lnTo>
                  <a:pt x="69" y="260"/>
                </a:lnTo>
                <a:lnTo>
                  <a:pt x="69" y="261"/>
                </a:lnTo>
                <a:lnTo>
                  <a:pt x="70" y="261"/>
                </a:lnTo>
                <a:lnTo>
                  <a:pt x="71" y="262"/>
                </a:lnTo>
                <a:lnTo>
                  <a:pt x="72" y="262"/>
                </a:lnTo>
                <a:lnTo>
                  <a:pt x="73" y="264"/>
                </a:lnTo>
                <a:lnTo>
                  <a:pt x="76" y="264"/>
                </a:lnTo>
                <a:lnTo>
                  <a:pt x="77" y="264"/>
                </a:lnTo>
                <a:lnTo>
                  <a:pt x="78" y="264"/>
                </a:lnTo>
                <a:lnTo>
                  <a:pt x="81" y="265"/>
                </a:lnTo>
                <a:lnTo>
                  <a:pt x="82" y="265"/>
                </a:lnTo>
                <a:lnTo>
                  <a:pt x="84" y="265"/>
                </a:lnTo>
                <a:lnTo>
                  <a:pt x="85" y="265"/>
                </a:lnTo>
                <a:lnTo>
                  <a:pt x="87" y="264"/>
                </a:lnTo>
                <a:lnTo>
                  <a:pt x="89" y="264"/>
                </a:lnTo>
                <a:lnTo>
                  <a:pt x="91" y="264"/>
                </a:lnTo>
                <a:lnTo>
                  <a:pt x="93" y="264"/>
                </a:lnTo>
                <a:lnTo>
                  <a:pt x="95" y="264"/>
                </a:lnTo>
                <a:lnTo>
                  <a:pt x="97" y="26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97" name="Google Shape;1697;p110"/>
          <p:cNvSpPr/>
          <p:nvPr/>
        </p:nvSpPr>
        <p:spPr>
          <a:xfrm>
            <a:off x="7160124" y="2125935"/>
            <a:ext cx="16967" cy="70544"/>
          </a:xfrm>
          <a:custGeom>
            <a:avLst/>
            <a:gdLst/>
            <a:ahLst/>
            <a:cxnLst/>
            <a:rect l="l" t="t" r="r" b="b"/>
            <a:pathLst>
              <a:path w="96" h="398" extrusionOk="0">
                <a:moveTo>
                  <a:pt x="26" y="398"/>
                </a:moveTo>
                <a:lnTo>
                  <a:pt x="0" y="398"/>
                </a:lnTo>
                <a:lnTo>
                  <a:pt x="14" y="373"/>
                </a:lnTo>
                <a:lnTo>
                  <a:pt x="26" y="348"/>
                </a:lnTo>
                <a:lnTo>
                  <a:pt x="36" y="322"/>
                </a:lnTo>
                <a:lnTo>
                  <a:pt x="44" y="298"/>
                </a:lnTo>
                <a:lnTo>
                  <a:pt x="51" y="273"/>
                </a:lnTo>
                <a:lnTo>
                  <a:pt x="56" y="248"/>
                </a:lnTo>
                <a:lnTo>
                  <a:pt x="59" y="223"/>
                </a:lnTo>
                <a:lnTo>
                  <a:pt x="60" y="199"/>
                </a:lnTo>
                <a:lnTo>
                  <a:pt x="59" y="189"/>
                </a:lnTo>
                <a:lnTo>
                  <a:pt x="59" y="180"/>
                </a:lnTo>
                <a:lnTo>
                  <a:pt x="59" y="169"/>
                </a:lnTo>
                <a:lnTo>
                  <a:pt x="57" y="159"/>
                </a:lnTo>
                <a:lnTo>
                  <a:pt x="56" y="150"/>
                </a:lnTo>
                <a:lnTo>
                  <a:pt x="55" y="140"/>
                </a:lnTo>
                <a:lnTo>
                  <a:pt x="53" y="130"/>
                </a:lnTo>
                <a:lnTo>
                  <a:pt x="51" y="121"/>
                </a:lnTo>
                <a:lnTo>
                  <a:pt x="49" y="114"/>
                </a:lnTo>
                <a:lnTo>
                  <a:pt x="47" y="106"/>
                </a:lnTo>
                <a:lnTo>
                  <a:pt x="45" y="98"/>
                </a:lnTo>
                <a:lnTo>
                  <a:pt x="43" y="91"/>
                </a:lnTo>
                <a:lnTo>
                  <a:pt x="41" y="84"/>
                </a:lnTo>
                <a:lnTo>
                  <a:pt x="38" y="76"/>
                </a:lnTo>
                <a:lnTo>
                  <a:pt x="35" y="69"/>
                </a:lnTo>
                <a:lnTo>
                  <a:pt x="32" y="62"/>
                </a:lnTo>
                <a:lnTo>
                  <a:pt x="30" y="56"/>
                </a:lnTo>
                <a:lnTo>
                  <a:pt x="27" y="51"/>
                </a:lnTo>
                <a:lnTo>
                  <a:pt x="24" y="44"/>
                </a:lnTo>
                <a:lnTo>
                  <a:pt x="20" y="37"/>
                </a:lnTo>
                <a:lnTo>
                  <a:pt x="17" y="29"/>
                </a:lnTo>
                <a:lnTo>
                  <a:pt x="12" y="20"/>
                </a:lnTo>
                <a:lnTo>
                  <a:pt x="6" y="11"/>
                </a:lnTo>
                <a:lnTo>
                  <a:pt x="0" y="0"/>
                </a:lnTo>
                <a:lnTo>
                  <a:pt x="26" y="0"/>
                </a:lnTo>
                <a:lnTo>
                  <a:pt x="35" y="13"/>
                </a:lnTo>
                <a:lnTo>
                  <a:pt x="43" y="26"/>
                </a:lnTo>
                <a:lnTo>
                  <a:pt x="51" y="38"/>
                </a:lnTo>
                <a:lnTo>
                  <a:pt x="59" y="51"/>
                </a:lnTo>
                <a:lnTo>
                  <a:pt x="65" y="64"/>
                </a:lnTo>
                <a:lnTo>
                  <a:pt x="71" y="78"/>
                </a:lnTo>
                <a:lnTo>
                  <a:pt x="75" y="91"/>
                </a:lnTo>
                <a:lnTo>
                  <a:pt x="80" y="104"/>
                </a:lnTo>
                <a:lnTo>
                  <a:pt x="84" y="115"/>
                </a:lnTo>
                <a:lnTo>
                  <a:pt x="87" y="127"/>
                </a:lnTo>
                <a:lnTo>
                  <a:pt x="90" y="139"/>
                </a:lnTo>
                <a:lnTo>
                  <a:pt x="92" y="150"/>
                </a:lnTo>
                <a:lnTo>
                  <a:pt x="93" y="162"/>
                </a:lnTo>
                <a:lnTo>
                  <a:pt x="95" y="174"/>
                </a:lnTo>
                <a:lnTo>
                  <a:pt x="96" y="186"/>
                </a:lnTo>
                <a:lnTo>
                  <a:pt x="96" y="199"/>
                </a:lnTo>
                <a:lnTo>
                  <a:pt x="96" y="212"/>
                </a:lnTo>
                <a:lnTo>
                  <a:pt x="95" y="226"/>
                </a:lnTo>
                <a:lnTo>
                  <a:pt x="93" y="240"/>
                </a:lnTo>
                <a:lnTo>
                  <a:pt x="91" y="253"/>
                </a:lnTo>
                <a:lnTo>
                  <a:pt x="87" y="267"/>
                </a:lnTo>
                <a:lnTo>
                  <a:pt x="84" y="280"/>
                </a:lnTo>
                <a:lnTo>
                  <a:pt x="80" y="294"/>
                </a:lnTo>
                <a:lnTo>
                  <a:pt x="75" y="307"/>
                </a:lnTo>
                <a:lnTo>
                  <a:pt x="71" y="319"/>
                </a:lnTo>
                <a:lnTo>
                  <a:pt x="65" y="332"/>
                </a:lnTo>
                <a:lnTo>
                  <a:pt x="59" y="344"/>
                </a:lnTo>
                <a:lnTo>
                  <a:pt x="53" y="355"/>
                </a:lnTo>
                <a:lnTo>
                  <a:pt x="47" y="367"/>
                </a:lnTo>
                <a:lnTo>
                  <a:pt x="39" y="378"/>
                </a:lnTo>
                <a:lnTo>
                  <a:pt x="33" y="387"/>
                </a:lnTo>
                <a:lnTo>
                  <a:pt x="26" y="39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98" name="Google Shape;1698;p110"/>
          <p:cNvSpPr/>
          <p:nvPr/>
        </p:nvSpPr>
        <p:spPr>
          <a:xfrm>
            <a:off x="5083972" y="2239342"/>
            <a:ext cx="33933" cy="54471"/>
          </a:xfrm>
          <a:custGeom>
            <a:avLst/>
            <a:gdLst/>
            <a:ahLst/>
            <a:cxnLst/>
            <a:rect l="l" t="t" r="r" b="b"/>
            <a:pathLst>
              <a:path w="190" h="303" extrusionOk="0">
                <a:moveTo>
                  <a:pt x="0" y="303"/>
                </a:moveTo>
                <a:lnTo>
                  <a:pt x="0" y="0"/>
                </a:lnTo>
                <a:lnTo>
                  <a:pt x="40" y="0"/>
                </a:lnTo>
                <a:lnTo>
                  <a:pt x="40" y="267"/>
                </a:lnTo>
                <a:lnTo>
                  <a:pt x="190" y="267"/>
                </a:lnTo>
                <a:lnTo>
                  <a:pt x="190" y="303"/>
                </a:lnTo>
                <a:lnTo>
                  <a:pt x="0" y="30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699" name="Google Shape;1699;p110"/>
          <p:cNvSpPr/>
          <p:nvPr/>
        </p:nvSpPr>
        <p:spPr>
          <a:xfrm>
            <a:off x="5123261" y="2253630"/>
            <a:ext cx="35719" cy="41077"/>
          </a:xfrm>
          <a:custGeom>
            <a:avLst/>
            <a:gdLst/>
            <a:ahLst/>
            <a:cxnLst/>
            <a:rect l="l" t="t" r="r" b="b"/>
            <a:pathLst>
              <a:path w="203" h="230" extrusionOk="0">
                <a:moveTo>
                  <a:pt x="156" y="198"/>
                </a:moveTo>
                <a:lnTo>
                  <a:pt x="151" y="203"/>
                </a:lnTo>
                <a:lnTo>
                  <a:pt x="146" y="206"/>
                </a:lnTo>
                <a:lnTo>
                  <a:pt x="142" y="210"/>
                </a:lnTo>
                <a:lnTo>
                  <a:pt x="137" y="213"/>
                </a:lnTo>
                <a:lnTo>
                  <a:pt x="131" y="216"/>
                </a:lnTo>
                <a:lnTo>
                  <a:pt x="126" y="218"/>
                </a:lnTo>
                <a:lnTo>
                  <a:pt x="121" y="221"/>
                </a:lnTo>
                <a:lnTo>
                  <a:pt x="116" y="223"/>
                </a:lnTo>
                <a:lnTo>
                  <a:pt x="112" y="224"/>
                </a:lnTo>
                <a:lnTo>
                  <a:pt x="107" y="227"/>
                </a:lnTo>
                <a:lnTo>
                  <a:pt x="102" y="228"/>
                </a:lnTo>
                <a:lnTo>
                  <a:pt x="97" y="228"/>
                </a:lnTo>
                <a:lnTo>
                  <a:pt x="91" y="229"/>
                </a:lnTo>
                <a:lnTo>
                  <a:pt x="86" y="230"/>
                </a:lnTo>
                <a:lnTo>
                  <a:pt x="80" y="230"/>
                </a:lnTo>
                <a:lnTo>
                  <a:pt x="76" y="230"/>
                </a:lnTo>
                <a:lnTo>
                  <a:pt x="67" y="230"/>
                </a:lnTo>
                <a:lnTo>
                  <a:pt x="59" y="229"/>
                </a:lnTo>
                <a:lnTo>
                  <a:pt x="50" y="228"/>
                </a:lnTo>
                <a:lnTo>
                  <a:pt x="43" y="225"/>
                </a:lnTo>
                <a:lnTo>
                  <a:pt x="37" y="223"/>
                </a:lnTo>
                <a:lnTo>
                  <a:pt x="31" y="221"/>
                </a:lnTo>
                <a:lnTo>
                  <a:pt x="25" y="217"/>
                </a:lnTo>
                <a:lnTo>
                  <a:pt x="20" y="212"/>
                </a:lnTo>
                <a:lnTo>
                  <a:pt x="16" y="207"/>
                </a:lnTo>
                <a:lnTo>
                  <a:pt x="11" y="203"/>
                </a:lnTo>
                <a:lnTo>
                  <a:pt x="8" y="198"/>
                </a:lnTo>
                <a:lnTo>
                  <a:pt x="5" y="192"/>
                </a:lnTo>
                <a:lnTo>
                  <a:pt x="4" y="187"/>
                </a:lnTo>
                <a:lnTo>
                  <a:pt x="1" y="181"/>
                </a:lnTo>
                <a:lnTo>
                  <a:pt x="1" y="174"/>
                </a:lnTo>
                <a:lnTo>
                  <a:pt x="0" y="168"/>
                </a:lnTo>
                <a:lnTo>
                  <a:pt x="0" y="163"/>
                </a:lnTo>
                <a:lnTo>
                  <a:pt x="1" y="159"/>
                </a:lnTo>
                <a:lnTo>
                  <a:pt x="1" y="156"/>
                </a:lnTo>
                <a:lnTo>
                  <a:pt x="2" y="152"/>
                </a:lnTo>
                <a:lnTo>
                  <a:pt x="4" y="149"/>
                </a:lnTo>
                <a:lnTo>
                  <a:pt x="5" y="145"/>
                </a:lnTo>
                <a:lnTo>
                  <a:pt x="6" y="141"/>
                </a:lnTo>
                <a:lnTo>
                  <a:pt x="8" y="138"/>
                </a:lnTo>
                <a:lnTo>
                  <a:pt x="10" y="134"/>
                </a:lnTo>
                <a:lnTo>
                  <a:pt x="12" y="132"/>
                </a:lnTo>
                <a:lnTo>
                  <a:pt x="14" y="128"/>
                </a:lnTo>
                <a:lnTo>
                  <a:pt x="17" y="126"/>
                </a:lnTo>
                <a:lnTo>
                  <a:pt x="19" y="123"/>
                </a:lnTo>
                <a:lnTo>
                  <a:pt x="22" y="121"/>
                </a:lnTo>
                <a:lnTo>
                  <a:pt x="24" y="119"/>
                </a:lnTo>
                <a:lnTo>
                  <a:pt x="28" y="116"/>
                </a:lnTo>
                <a:lnTo>
                  <a:pt x="30" y="114"/>
                </a:lnTo>
                <a:lnTo>
                  <a:pt x="34" y="113"/>
                </a:lnTo>
                <a:lnTo>
                  <a:pt x="36" y="111"/>
                </a:lnTo>
                <a:lnTo>
                  <a:pt x="40" y="109"/>
                </a:lnTo>
                <a:lnTo>
                  <a:pt x="43" y="108"/>
                </a:lnTo>
                <a:lnTo>
                  <a:pt x="47" y="107"/>
                </a:lnTo>
                <a:lnTo>
                  <a:pt x="50" y="105"/>
                </a:lnTo>
                <a:lnTo>
                  <a:pt x="54" y="104"/>
                </a:lnTo>
                <a:lnTo>
                  <a:pt x="56" y="103"/>
                </a:lnTo>
                <a:lnTo>
                  <a:pt x="60" y="103"/>
                </a:lnTo>
                <a:lnTo>
                  <a:pt x="64" y="102"/>
                </a:lnTo>
                <a:lnTo>
                  <a:pt x="67" y="102"/>
                </a:lnTo>
                <a:lnTo>
                  <a:pt x="72" y="101"/>
                </a:lnTo>
                <a:lnTo>
                  <a:pt x="77" y="99"/>
                </a:lnTo>
                <a:lnTo>
                  <a:pt x="82" y="99"/>
                </a:lnTo>
                <a:lnTo>
                  <a:pt x="86" y="98"/>
                </a:lnTo>
                <a:lnTo>
                  <a:pt x="98" y="97"/>
                </a:lnTo>
                <a:lnTo>
                  <a:pt x="108" y="96"/>
                </a:lnTo>
                <a:lnTo>
                  <a:pt x="118" y="95"/>
                </a:lnTo>
                <a:lnTo>
                  <a:pt x="126" y="92"/>
                </a:lnTo>
                <a:lnTo>
                  <a:pt x="134" y="91"/>
                </a:lnTo>
                <a:lnTo>
                  <a:pt x="142" y="90"/>
                </a:lnTo>
                <a:lnTo>
                  <a:pt x="148" y="87"/>
                </a:lnTo>
                <a:lnTo>
                  <a:pt x="154" y="86"/>
                </a:lnTo>
                <a:lnTo>
                  <a:pt x="154" y="84"/>
                </a:lnTo>
                <a:lnTo>
                  <a:pt x="154" y="83"/>
                </a:lnTo>
                <a:lnTo>
                  <a:pt x="154" y="80"/>
                </a:lnTo>
                <a:lnTo>
                  <a:pt x="154" y="79"/>
                </a:lnTo>
                <a:lnTo>
                  <a:pt x="154" y="78"/>
                </a:lnTo>
                <a:lnTo>
                  <a:pt x="154" y="77"/>
                </a:lnTo>
                <a:lnTo>
                  <a:pt x="154" y="75"/>
                </a:lnTo>
                <a:lnTo>
                  <a:pt x="154" y="71"/>
                </a:lnTo>
                <a:lnTo>
                  <a:pt x="152" y="66"/>
                </a:lnTo>
                <a:lnTo>
                  <a:pt x="152" y="61"/>
                </a:lnTo>
                <a:lnTo>
                  <a:pt x="151" y="56"/>
                </a:lnTo>
                <a:lnTo>
                  <a:pt x="150" y="53"/>
                </a:lnTo>
                <a:lnTo>
                  <a:pt x="148" y="49"/>
                </a:lnTo>
                <a:lnTo>
                  <a:pt x="145" y="47"/>
                </a:lnTo>
                <a:lnTo>
                  <a:pt x="143" y="44"/>
                </a:lnTo>
                <a:lnTo>
                  <a:pt x="139" y="41"/>
                </a:lnTo>
                <a:lnTo>
                  <a:pt x="136" y="38"/>
                </a:lnTo>
                <a:lnTo>
                  <a:pt x="131" y="36"/>
                </a:lnTo>
                <a:lnTo>
                  <a:pt x="125" y="35"/>
                </a:lnTo>
                <a:lnTo>
                  <a:pt x="120" y="33"/>
                </a:lnTo>
                <a:lnTo>
                  <a:pt x="114" y="32"/>
                </a:lnTo>
                <a:lnTo>
                  <a:pt x="108" y="31"/>
                </a:lnTo>
                <a:lnTo>
                  <a:pt x="101" y="31"/>
                </a:lnTo>
                <a:lnTo>
                  <a:pt x="95" y="31"/>
                </a:lnTo>
                <a:lnTo>
                  <a:pt x="89" y="32"/>
                </a:lnTo>
                <a:lnTo>
                  <a:pt x="83" y="32"/>
                </a:lnTo>
                <a:lnTo>
                  <a:pt x="78" y="33"/>
                </a:lnTo>
                <a:lnTo>
                  <a:pt x="73" y="35"/>
                </a:lnTo>
                <a:lnTo>
                  <a:pt x="68" y="36"/>
                </a:lnTo>
                <a:lnTo>
                  <a:pt x="65" y="38"/>
                </a:lnTo>
                <a:lnTo>
                  <a:pt x="61" y="41"/>
                </a:lnTo>
                <a:lnTo>
                  <a:pt x="59" y="43"/>
                </a:lnTo>
                <a:lnTo>
                  <a:pt x="56" y="45"/>
                </a:lnTo>
                <a:lnTo>
                  <a:pt x="53" y="49"/>
                </a:lnTo>
                <a:lnTo>
                  <a:pt x="50" y="53"/>
                </a:lnTo>
                <a:lnTo>
                  <a:pt x="49" y="57"/>
                </a:lnTo>
                <a:lnTo>
                  <a:pt x="47" y="62"/>
                </a:lnTo>
                <a:lnTo>
                  <a:pt x="44" y="67"/>
                </a:lnTo>
                <a:lnTo>
                  <a:pt x="43" y="73"/>
                </a:lnTo>
                <a:lnTo>
                  <a:pt x="7" y="68"/>
                </a:lnTo>
                <a:lnTo>
                  <a:pt x="8" y="62"/>
                </a:lnTo>
                <a:lnTo>
                  <a:pt x="10" y="57"/>
                </a:lnTo>
                <a:lnTo>
                  <a:pt x="12" y="51"/>
                </a:lnTo>
                <a:lnTo>
                  <a:pt x="13" y="47"/>
                </a:lnTo>
                <a:lnTo>
                  <a:pt x="16" y="42"/>
                </a:lnTo>
                <a:lnTo>
                  <a:pt x="18" y="38"/>
                </a:lnTo>
                <a:lnTo>
                  <a:pt x="20" y="35"/>
                </a:lnTo>
                <a:lnTo>
                  <a:pt x="23" y="30"/>
                </a:lnTo>
                <a:lnTo>
                  <a:pt x="26" y="27"/>
                </a:lnTo>
                <a:lnTo>
                  <a:pt x="30" y="24"/>
                </a:lnTo>
                <a:lnTo>
                  <a:pt x="34" y="20"/>
                </a:lnTo>
                <a:lnTo>
                  <a:pt x="37" y="18"/>
                </a:lnTo>
                <a:lnTo>
                  <a:pt x="41" y="16"/>
                </a:lnTo>
                <a:lnTo>
                  <a:pt x="46" y="12"/>
                </a:lnTo>
                <a:lnTo>
                  <a:pt x="50" y="11"/>
                </a:lnTo>
                <a:lnTo>
                  <a:pt x="56" y="8"/>
                </a:lnTo>
                <a:lnTo>
                  <a:pt x="61" y="6"/>
                </a:lnTo>
                <a:lnTo>
                  <a:pt x="67" y="5"/>
                </a:lnTo>
                <a:lnTo>
                  <a:pt x="73" y="4"/>
                </a:lnTo>
                <a:lnTo>
                  <a:pt x="79" y="2"/>
                </a:lnTo>
                <a:lnTo>
                  <a:pt x="85" y="1"/>
                </a:lnTo>
                <a:lnTo>
                  <a:pt x="92" y="1"/>
                </a:lnTo>
                <a:lnTo>
                  <a:pt x="100" y="1"/>
                </a:lnTo>
                <a:lnTo>
                  <a:pt x="106" y="0"/>
                </a:lnTo>
                <a:lnTo>
                  <a:pt x="113" y="1"/>
                </a:lnTo>
                <a:lnTo>
                  <a:pt x="120" y="1"/>
                </a:lnTo>
                <a:lnTo>
                  <a:pt x="126" y="1"/>
                </a:lnTo>
                <a:lnTo>
                  <a:pt x="132" y="2"/>
                </a:lnTo>
                <a:lnTo>
                  <a:pt x="137" y="4"/>
                </a:lnTo>
                <a:lnTo>
                  <a:pt x="143" y="5"/>
                </a:lnTo>
                <a:lnTo>
                  <a:pt x="148" y="6"/>
                </a:lnTo>
                <a:lnTo>
                  <a:pt x="151" y="7"/>
                </a:lnTo>
                <a:lnTo>
                  <a:pt x="156" y="8"/>
                </a:lnTo>
                <a:lnTo>
                  <a:pt x="160" y="11"/>
                </a:lnTo>
                <a:lnTo>
                  <a:pt x="163" y="13"/>
                </a:lnTo>
                <a:lnTo>
                  <a:pt x="167" y="14"/>
                </a:lnTo>
                <a:lnTo>
                  <a:pt x="170" y="17"/>
                </a:lnTo>
                <a:lnTo>
                  <a:pt x="173" y="19"/>
                </a:lnTo>
                <a:lnTo>
                  <a:pt x="175" y="22"/>
                </a:lnTo>
                <a:lnTo>
                  <a:pt x="178" y="24"/>
                </a:lnTo>
                <a:lnTo>
                  <a:pt x="180" y="26"/>
                </a:lnTo>
                <a:lnTo>
                  <a:pt x="181" y="29"/>
                </a:lnTo>
                <a:lnTo>
                  <a:pt x="184" y="32"/>
                </a:lnTo>
                <a:lnTo>
                  <a:pt x="185" y="35"/>
                </a:lnTo>
                <a:lnTo>
                  <a:pt x="186" y="38"/>
                </a:lnTo>
                <a:lnTo>
                  <a:pt x="187" y="42"/>
                </a:lnTo>
                <a:lnTo>
                  <a:pt x="188" y="45"/>
                </a:lnTo>
                <a:lnTo>
                  <a:pt x="190" y="49"/>
                </a:lnTo>
                <a:lnTo>
                  <a:pt x="190" y="51"/>
                </a:lnTo>
                <a:lnTo>
                  <a:pt x="190" y="55"/>
                </a:lnTo>
                <a:lnTo>
                  <a:pt x="191" y="59"/>
                </a:lnTo>
                <a:lnTo>
                  <a:pt x="191" y="62"/>
                </a:lnTo>
                <a:lnTo>
                  <a:pt x="191" y="67"/>
                </a:lnTo>
                <a:lnTo>
                  <a:pt x="191" y="72"/>
                </a:lnTo>
                <a:lnTo>
                  <a:pt x="191" y="78"/>
                </a:lnTo>
                <a:lnTo>
                  <a:pt x="191" y="84"/>
                </a:lnTo>
                <a:lnTo>
                  <a:pt x="191" y="133"/>
                </a:lnTo>
                <a:lnTo>
                  <a:pt x="191" y="145"/>
                </a:lnTo>
                <a:lnTo>
                  <a:pt x="191" y="157"/>
                </a:lnTo>
                <a:lnTo>
                  <a:pt x="192" y="167"/>
                </a:lnTo>
                <a:lnTo>
                  <a:pt x="192" y="175"/>
                </a:lnTo>
                <a:lnTo>
                  <a:pt x="192" y="183"/>
                </a:lnTo>
                <a:lnTo>
                  <a:pt x="192" y="189"/>
                </a:lnTo>
                <a:lnTo>
                  <a:pt x="193" y="194"/>
                </a:lnTo>
                <a:lnTo>
                  <a:pt x="193" y="199"/>
                </a:lnTo>
                <a:lnTo>
                  <a:pt x="194" y="203"/>
                </a:lnTo>
                <a:lnTo>
                  <a:pt x="194" y="206"/>
                </a:lnTo>
                <a:lnTo>
                  <a:pt x="196" y="209"/>
                </a:lnTo>
                <a:lnTo>
                  <a:pt x="197" y="212"/>
                </a:lnTo>
                <a:lnTo>
                  <a:pt x="198" y="216"/>
                </a:lnTo>
                <a:lnTo>
                  <a:pt x="199" y="219"/>
                </a:lnTo>
                <a:lnTo>
                  <a:pt x="202" y="222"/>
                </a:lnTo>
                <a:lnTo>
                  <a:pt x="203" y="225"/>
                </a:lnTo>
                <a:lnTo>
                  <a:pt x="164" y="225"/>
                </a:lnTo>
                <a:lnTo>
                  <a:pt x="162" y="222"/>
                </a:lnTo>
                <a:lnTo>
                  <a:pt x="161" y="219"/>
                </a:lnTo>
                <a:lnTo>
                  <a:pt x="161" y="216"/>
                </a:lnTo>
                <a:lnTo>
                  <a:pt x="160" y="212"/>
                </a:lnTo>
                <a:lnTo>
                  <a:pt x="158" y="210"/>
                </a:lnTo>
                <a:lnTo>
                  <a:pt x="157" y="206"/>
                </a:lnTo>
                <a:lnTo>
                  <a:pt x="157" y="201"/>
                </a:lnTo>
                <a:lnTo>
                  <a:pt x="156" y="198"/>
                </a:lnTo>
                <a:close/>
                <a:moveTo>
                  <a:pt x="154" y="115"/>
                </a:moveTo>
                <a:lnTo>
                  <a:pt x="148" y="117"/>
                </a:lnTo>
                <a:lnTo>
                  <a:pt x="142" y="119"/>
                </a:lnTo>
                <a:lnTo>
                  <a:pt x="136" y="121"/>
                </a:lnTo>
                <a:lnTo>
                  <a:pt x="128" y="122"/>
                </a:lnTo>
                <a:lnTo>
                  <a:pt x="120" y="125"/>
                </a:lnTo>
                <a:lnTo>
                  <a:pt x="112" y="126"/>
                </a:lnTo>
                <a:lnTo>
                  <a:pt x="102" y="127"/>
                </a:lnTo>
                <a:lnTo>
                  <a:pt x="92" y="129"/>
                </a:lnTo>
                <a:lnTo>
                  <a:pt x="88" y="129"/>
                </a:lnTo>
                <a:lnTo>
                  <a:pt x="82" y="131"/>
                </a:lnTo>
                <a:lnTo>
                  <a:pt x="77" y="132"/>
                </a:lnTo>
                <a:lnTo>
                  <a:pt x="73" y="133"/>
                </a:lnTo>
                <a:lnTo>
                  <a:pt x="70" y="133"/>
                </a:lnTo>
                <a:lnTo>
                  <a:pt x="66" y="134"/>
                </a:lnTo>
                <a:lnTo>
                  <a:pt x="62" y="135"/>
                </a:lnTo>
                <a:lnTo>
                  <a:pt x="60" y="137"/>
                </a:lnTo>
                <a:lnTo>
                  <a:pt x="58" y="138"/>
                </a:lnTo>
                <a:lnTo>
                  <a:pt x="55" y="139"/>
                </a:lnTo>
                <a:lnTo>
                  <a:pt x="54" y="140"/>
                </a:lnTo>
                <a:lnTo>
                  <a:pt x="52" y="141"/>
                </a:lnTo>
                <a:lnTo>
                  <a:pt x="50" y="143"/>
                </a:lnTo>
                <a:lnTo>
                  <a:pt x="48" y="145"/>
                </a:lnTo>
                <a:lnTo>
                  <a:pt x="47" y="146"/>
                </a:lnTo>
                <a:lnTo>
                  <a:pt x="46" y="149"/>
                </a:lnTo>
                <a:lnTo>
                  <a:pt x="44" y="151"/>
                </a:lnTo>
                <a:lnTo>
                  <a:pt x="43" y="152"/>
                </a:lnTo>
                <a:lnTo>
                  <a:pt x="42" y="155"/>
                </a:lnTo>
                <a:lnTo>
                  <a:pt x="42" y="157"/>
                </a:lnTo>
                <a:lnTo>
                  <a:pt x="41" y="159"/>
                </a:lnTo>
                <a:lnTo>
                  <a:pt x="41" y="162"/>
                </a:lnTo>
                <a:lnTo>
                  <a:pt x="41" y="164"/>
                </a:lnTo>
                <a:lnTo>
                  <a:pt x="40" y="167"/>
                </a:lnTo>
                <a:lnTo>
                  <a:pt x="41" y="170"/>
                </a:lnTo>
                <a:lnTo>
                  <a:pt x="41" y="174"/>
                </a:lnTo>
                <a:lnTo>
                  <a:pt x="42" y="176"/>
                </a:lnTo>
                <a:lnTo>
                  <a:pt x="43" y="180"/>
                </a:lnTo>
                <a:lnTo>
                  <a:pt x="44" y="183"/>
                </a:lnTo>
                <a:lnTo>
                  <a:pt x="47" y="186"/>
                </a:lnTo>
                <a:lnTo>
                  <a:pt x="49" y="188"/>
                </a:lnTo>
                <a:lnTo>
                  <a:pt x="52" y="191"/>
                </a:lnTo>
                <a:lnTo>
                  <a:pt x="54" y="193"/>
                </a:lnTo>
                <a:lnTo>
                  <a:pt x="58" y="195"/>
                </a:lnTo>
                <a:lnTo>
                  <a:pt x="61" y="197"/>
                </a:lnTo>
                <a:lnTo>
                  <a:pt x="65" y="199"/>
                </a:lnTo>
                <a:lnTo>
                  <a:pt x="70" y="199"/>
                </a:lnTo>
                <a:lnTo>
                  <a:pt x="74" y="200"/>
                </a:lnTo>
                <a:lnTo>
                  <a:pt x="79" y="201"/>
                </a:lnTo>
                <a:lnTo>
                  <a:pt x="84" y="201"/>
                </a:lnTo>
                <a:lnTo>
                  <a:pt x="90" y="201"/>
                </a:lnTo>
                <a:lnTo>
                  <a:pt x="95" y="200"/>
                </a:lnTo>
                <a:lnTo>
                  <a:pt x="100" y="200"/>
                </a:lnTo>
                <a:lnTo>
                  <a:pt x="104" y="199"/>
                </a:lnTo>
                <a:lnTo>
                  <a:pt x="109" y="198"/>
                </a:lnTo>
                <a:lnTo>
                  <a:pt x="114" y="195"/>
                </a:lnTo>
                <a:lnTo>
                  <a:pt x="119" y="194"/>
                </a:lnTo>
                <a:lnTo>
                  <a:pt x="122" y="192"/>
                </a:lnTo>
                <a:lnTo>
                  <a:pt x="127" y="189"/>
                </a:lnTo>
                <a:lnTo>
                  <a:pt x="131" y="187"/>
                </a:lnTo>
                <a:lnTo>
                  <a:pt x="134" y="183"/>
                </a:lnTo>
                <a:lnTo>
                  <a:pt x="137" y="181"/>
                </a:lnTo>
                <a:lnTo>
                  <a:pt x="140" y="177"/>
                </a:lnTo>
                <a:lnTo>
                  <a:pt x="143" y="174"/>
                </a:lnTo>
                <a:lnTo>
                  <a:pt x="145" y="170"/>
                </a:lnTo>
                <a:lnTo>
                  <a:pt x="148" y="165"/>
                </a:lnTo>
                <a:lnTo>
                  <a:pt x="149" y="163"/>
                </a:lnTo>
                <a:lnTo>
                  <a:pt x="150" y="158"/>
                </a:lnTo>
                <a:lnTo>
                  <a:pt x="151" y="155"/>
                </a:lnTo>
                <a:lnTo>
                  <a:pt x="152" y="150"/>
                </a:lnTo>
                <a:lnTo>
                  <a:pt x="152" y="145"/>
                </a:lnTo>
                <a:lnTo>
                  <a:pt x="154" y="140"/>
                </a:lnTo>
                <a:lnTo>
                  <a:pt x="154" y="134"/>
                </a:lnTo>
                <a:lnTo>
                  <a:pt x="154" y="128"/>
                </a:lnTo>
                <a:lnTo>
                  <a:pt x="154"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700" name="Google Shape;1700;p110"/>
          <p:cNvSpPr/>
          <p:nvPr/>
        </p:nvSpPr>
        <p:spPr>
          <a:xfrm>
            <a:off x="5165231" y="2253630"/>
            <a:ext cx="32147" cy="41077"/>
          </a:xfrm>
          <a:custGeom>
            <a:avLst/>
            <a:gdLst/>
            <a:ahLst/>
            <a:cxnLst/>
            <a:rect l="l" t="t" r="r" b="b"/>
            <a:pathLst>
              <a:path w="182" h="230" extrusionOk="0">
                <a:moveTo>
                  <a:pt x="0" y="159"/>
                </a:moveTo>
                <a:lnTo>
                  <a:pt x="37" y="153"/>
                </a:lnTo>
                <a:lnTo>
                  <a:pt x="37" y="159"/>
                </a:lnTo>
                <a:lnTo>
                  <a:pt x="40" y="164"/>
                </a:lnTo>
                <a:lnTo>
                  <a:pt x="41" y="169"/>
                </a:lnTo>
                <a:lnTo>
                  <a:pt x="43" y="174"/>
                </a:lnTo>
                <a:lnTo>
                  <a:pt x="44" y="177"/>
                </a:lnTo>
                <a:lnTo>
                  <a:pt x="48" y="181"/>
                </a:lnTo>
                <a:lnTo>
                  <a:pt x="50" y="185"/>
                </a:lnTo>
                <a:lnTo>
                  <a:pt x="54" y="188"/>
                </a:lnTo>
                <a:lnTo>
                  <a:pt x="58" y="191"/>
                </a:lnTo>
                <a:lnTo>
                  <a:pt x="62" y="193"/>
                </a:lnTo>
                <a:lnTo>
                  <a:pt x="66" y="195"/>
                </a:lnTo>
                <a:lnTo>
                  <a:pt x="71" y="197"/>
                </a:lnTo>
                <a:lnTo>
                  <a:pt x="76" y="198"/>
                </a:lnTo>
                <a:lnTo>
                  <a:pt x="82" y="199"/>
                </a:lnTo>
                <a:lnTo>
                  <a:pt x="88" y="199"/>
                </a:lnTo>
                <a:lnTo>
                  <a:pt x="94" y="199"/>
                </a:lnTo>
                <a:lnTo>
                  <a:pt x="100" y="199"/>
                </a:lnTo>
                <a:lnTo>
                  <a:pt x="106" y="199"/>
                </a:lnTo>
                <a:lnTo>
                  <a:pt x="112" y="198"/>
                </a:lnTo>
                <a:lnTo>
                  <a:pt x="116" y="197"/>
                </a:lnTo>
                <a:lnTo>
                  <a:pt x="121" y="195"/>
                </a:lnTo>
                <a:lnTo>
                  <a:pt x="125" y="194"/>
                </a:lnTo>
                <a:lnTo>
                  <a:pt x="128" y="192"/>
                </a:lnTo>
                <a:lnTo>
                  <a:pt x="132" y="189"/>
                </a:lnTo>
                <a:lnTo>
                  <a:pt x="134" y="187"/>
                </a:lnTo>
                <a:lnTo>
                  <a:pt x="137" y="183"/>
                </a:lnTo>
                <a:lnTo>
                  <a:pt x="139" y="181"/>
                </a:lnTo>
                <a:lnTo>
                  <a:pt x="142" y="177"/>
                </a:lnTo>
                <a:lnTo>
                  <a:pt x="143" y="175"/>
                </a:lnTo>
                <a:lnTo>
                  <a:pt x="144" y="171"/>
                </a:lnTo>
                <a:lnTo>
                  <a:pt x="144" y="168"/>
                </a:lnTo>
                <a:lnTo>
                  <a:pt x="144" y="164"/>
                </a:lnTo>
                <a:lnTo>
                  <a:pt x="144" y="162"/>
                </a:lnTo>
                <a:lnTo>
                  <a:pt x="144" y="158"/>
                </a:lnTo>
                <a:lnTo>
                  <a:pt x="143" y="156"/>
                </a:lnTo>
                <a:lnTo>
                  <a:pt x="142" y="153"/>
                </a:lnTo>
                <a:lnTo>
                  <a:pt x="140" y="151"/>
                </a:lnTo>
                <a:lnTo>
                  <a:pt x="138" y="149"/>
                </a:lnTo>
                <a:lnTo>
                  <a:pt x="136" y="146"/>
                </a:lnTo>
                <a:lnTo>
                  <a:pt x="133" y="145"/>
                </a:lnTo>
                <a:lnTo>
                  <a:pt x="131" y="144"/>
                </a:lnTo>
                <a:lnTo>
                  <a:pt x="128" y="141"/>
                </a:lnTo>
                <a:lnTo>
                  <a:pt x="125" y="140"/>
                </a:lnTo>
                <a:lnTo>
                  <a:pt x="120" y="139"/>
                </a:lnTo>
                <a:lnTo>
                  <a:pt x="115" y="138"/>
                </a:lnTo>
                <a:lnTo>
                  <a:pt x="109" y="135"/>
                </a:lnTo>
                <a:lnTo>
                  <a:pt x="102" y="134"/>
                </a:lnTo>
                <a:lnTo>
                  <a:pt x="95" y="132"/>
                </a:lnTo>
                <a:lnTo>
                  <a:pt x="85" y="129"/>
                </a:lnTo>
                <a:lnTo>
                  <a:pt x="77" y="127"/>
                </a:lnTo>
                <a:lnTo>
                  <a:pt x="68" y="125"/>
                </a:lnTo>
                <a:lnTo>
                  <a:pt x="60" y="122"/>
                </a:lnTo>
                <a:lnTo>
                  <a:pt x="54" y="120"/>
                </a:lnTo>
                <a:lnTo>
                  <a:pt x="48" y="119"/>
                </a:lnTo>
                <a:lnTo>
                  <a:pt x="43" y="116"/>
                </a:lnTo>
                <a:lnTo>
                  <a:pt x="38" y="114"/>
                </a:lnTo>
                <a:lnTo>
                  <a:pt x="35" y="113"/>
                </a:lnTo>
                <a:lnTo>
                  <a:pt x="31" y="110"/>
                </a:lnTo>
                <a:lnTo>
                  <a:pt x="28" y="108"/>
                </a:lnTo>
                <a:lnTo>
                  <a:pt x="24" y="105"/>
                </a:lnTo>
                <a:lnTo>
                  <a:pt x="22" y="103"/>
                </a:lnTo>
                <a:lnTo>
                  <a:pt x="19" y="99"/>
                </a:lnTo>
                <a:lnTo>
                  <a:pt x="17" y="97"/>
                </a:lnTo>
                <a:lnTo>
                  <a:pt x="14" y="93"/>
                </a:lnTo>
                <a:lnTo>
                  <a:pt x="12" y="90"/>
                </a:lnTo>
                <a:lnTo>
                  <a:pt x="11" y="86"/>
                </a:lnTo>
                <a:lnTo>
                  <a:pt x="10" y="83"/>
                </a:lnTo>
                <a:lnTo>
                  <a:pt x="8" y="79"/>
                </a:lnTo>
                <a:lnTo>
                  <a:pt x="7" y="75"/>
                </a:lnTo>
                <a:lnTo>
                  <a:pt x="6" y="72"/>
                </a:lnTo>
                <a:lnTo>
                  <a:pt x="6" y="68"/>
                </a:lnTo>
                <a:lnTo>
                  <a:pt x="6" y="63"/>
                </a:lnTo>
                <a:lnTo>
                  <a:pt x="6" y="60"/>
                </a:lnTo>
                <a:lnTo>
                  <a:pt x="6" y="56"/>
                </a:lnTo>
                <a:lnTo>
                  <a:pt x="7" y="53"/>
                </a:lnTo>
                <a:lnTo>
                  <a:pt x="8" y="49"/>
                </a:lnTo>
                <a:lnTo>
                  <a:pt x="8" y="47"/>
                </a:lnTo>
                <a:lnTo>
                  <a:pt x="10" y="43"/>
                </a:lnTo>
                <a:lnTo>
                  <a:pt x="11" y="39"/>
                </a:lnTo>
                <a:lnTo>
                  <a:pt x="13" y="37"/>
                </a:lnTo>
                <a:lnTo>
                  <a:pt x="14" y="33"/>
                </a:lnTo>
                <a:lnTo>
                  <a:pt x="17" y="31"/>
                </a:lnTo>
                <a:lnTo>
                  <a:pt x="18" y="27"/>
                </a:lnTo>
                <a:lnTo>
                  <a:pt x="20" y="25"/>
                </a:lnTo>
                <a:lnTo>
                  <a:pt x="23" y="23"/>
                </a:lnTo>
                <a:lnTo>
                  <a:pt x="25" y="20"/>
                </a:lnTo>
                <a:lnTo>
                  <a:pt x="29" y="18"/>
                </a:lnTo>
                <a:lnTo>
                  <a:pt x="31" y="16"/>
                </a:lnTo>
                <a:lnTo>
                  <a:pt x="34" y="14"/>
                </a:lnTo>
                <a:lnTo>
                  <a:pt x="36" y="13"/>
                </a:lnTo>
                <a:lnTo>
                  <a:pt x="38" y="11"/>
                </a:lnTo>
                <a:lnTo>
                  <a:pt x="42" y="10"/>
                </a:lnTo>
                <a:lnTo>
                  <a:pt x="44" y="8"/>
                </a:lnTo>
                <a:lnTo>
                  <a:pt x="48" y="7"/>
                </a:lnTo>
                <a:lnTo>
                  <a:pt x="52" y="6"/>
                </a:lnTo>
                <a:lnTo>
                  <a:pt x="55" y="5"/>
                </a:lnTo>
                <a:lnTo>
                  <a:pt x="59" y="4"/>
                </a:lnTo>
                <a:lnTo>
                  <a:pt x="62" y="4"/>
                </a:lnTo>
                <a:lnTo>
                  <a:pt x="66" y="2"/>
                </a:lnTo>
                <a:lnTo>
                  <a:pt x="71" y="1"/>
                </a:lnTo>
                <a:lnTo>
                  <a:pt x="74" y="1"/>
                </a:lnTo>
                <a:lnTo>
                  <a:pt x="79" y="1"/>
                </a:lnTo>
                <a:lnTo>
                  <a:pt x="83" y="1"/>
                </a:lnTo>
                <a:lnTo>
                  <a:pt x="88" y="0"/>
                </a:lnTo>
                <a:lnTo>
                  <a:pt x="94" y="1"/>
                </a:lnTo>
                <a:lnTo>
                  <a:pt x="100" y="1"/>
                </a:lnTo>
                <a:lnTo>
                  <a:pt x="106" y="1"/>
                </a:lnTo>
                <a:lnTo>
                  <a:pt x="112" y="2"/>
                </a:lnTo>
                <a:lnTo>
                  <a:pt x="116" y="4"/>
                </a:lnTo>
                <a:lnTo>
                  <a:pt x="122" y="5"/>
                </a:lnTo>
                <a:lnTo>
                  <a:pt x="127" y="6"/>
                </a:lnTo>
                <a:lnTo>
                  <a:pt x="132" y="8"/>
                </a:lnTo>
                <a:lnTo>
                  <a:pt x="137" y="10"/>
                </a:lnTo>
                <a:lnTo>
                  <a:pt x="142" y="12"/>
                </a:lnTo>
                <a:lnTo>
                  <a:pt x="145" y="14"/>
                </a:lnTo>
                <a:lnTo>
                  <a:pt x="150" y="17"/>
                </a:lnTo>
                <a:lnTo>
                  <a:pt x="154" y="19"/>
                </a:lnTo>
                <a:lnTo>
                  <a:pt x="156" y="22"/>
                </a:lnTo>
                <a:lnTo>
                  <a:pt x="158" y="25"/>
                </a:lnTo>
                <a:lnTo>
                  <a:pt x="162" y="27"/>
                </a:lnTo>
                <a:lnTo>
                  <a:pt x="163" y="31"/>
                </a:lnTo>
                <a:lnTo>
                  <a:pt x="166" y="35"/>
                </a:lnTo>
                <a:lnTo>
                  <a:pt x="168" y="38"/>
                </a:lnTo>
                <a:lnTo>
                  <a:pt x="169" y="43"/>
                </a:lnTo>
                <a:lnTo>
                  <a:pt x="170" y="48"/>
                </a:lnTo>
                <a:lnTo>
                  <a:pt x="172" y="51"/>
                </a:lnTo>
                <a:lnTo>
                  <a:pt x="173" y="57"/>
                </a:lnTo>
                <a:lnTo>
                  <a:pt x="174" y="62"/>
                </a:lnTo>
                <a:lnTo>
                  <a:pt x="138" y="67"/>
                </a:lnTo>
                <a:lnTo>
                  <a:pt x="137" y="63"/>
                </a:lnTo>
                <a:lnTo>
                  <a:pt x="136" y="59"/>
                </a:lnTo>
                <a:lnTo>
                  <a:pt x="134" y="55"/>
                </a:lnTo>
                <a:lnTo>
                  <a:pt x="133" y="51"/>
                </a:lnTo>
                <a:lnTo>
                  <a:pt x="131" y="49"/>
                </a:lnTo>
                <a:lnTo>
                  <a:pt x="128" y="45"/>
                </a:lnTo>
                <a:lnTo>
                  <a:pt x="126" y="43"/>
                </a:lnTo>
                <a:lnTo>
                  <a:pt x="124" y="41"/>
                </a:lnTo>
                <a:lnTo>
                  <a:pt x="120" y="38"/>
                </a:lnTo>
                <a:lnTo>
                  <a:pt x="116" y="36"/>
                </a:lnTo>
                <a:lnTo>
                  <a:pt x="113" y="35"/>
                </a:lnTo>
                <a:lnTo>
                  <a:pt x="109" y="33"/>
                </a:lnTo>
                <a:lnTo>
                  <a:pt x="104" y="32"/>
                </a:lnTo>
                <a:lnTo>
                  <a:pt x="100" y="31"/>
                </a:lnTo>
                <a:lnTo>
                  <a:pt x="95" y="31"/>
                </a:lnTo>
                <a:lnTo>
                  <a:pt x="90" y="31"/>
                </a:lnTo>
                <a:lnTo>
                  <a:pt x="84" y="31"/>
                </a:lnTo>
                <a:lnTo>
                  <a:pt x="78" y="31"/>
                </a:lnTo>
                <a:lnTo>
                  <a:pt x="72" y="32"/>
                </a:lnTo>
                <a:lnTo>
                  <a:pt x="67" y="33"/>
                </a:lnTo>
                <a:lnTo>
                  <a:pt x="64" y="35"/>
                </a:lnTo>
                <a:lnTo>
                  <a:pt x="60" y="36"/>
                </a:lnTo>
                <a:lnTo>
                  <a:pt x="56" y="37"/>
                </a:lnTo>
                <a:lnTo>
                  <a:pt x="53" y="39"/>
                </a:lnTo>
                <a:lnTo>
                  <a:pt x="50" y="42"/>
                </a:lnTo>
                <a:lnTo>
                  <a:pt x="48" y="44"/>
                </a:lnTo>
                <a:lnTo>
                  <a:pt x="47" y="47"/>
                </a:lnTo>
                <a:lnTo>
                  <a:pt x="44" y="49"/>
                </a:lnTo>
                <a:lnTo>
                  <a:pt x="43" y="51"/>
                </a:lnTo>
                <a:lnTo>
                  <a:pt x="43" y="54"/>
                </a:lnTo>
                <a:lnTo>
                  <a:pt x="42" y="56"/>
                </a:lnTo>
                <a:lnTo>
                  <a:pt x="42" y="60"/>
                </a:lnTo>
                <a:lnTo>
                  <a:pt x="42" y="61"/>
                </a:lnTo>
                <a:lnTo>
                  <a:pt x="42" y="63"/>
                </a:lnTo>
                <a:lnTo>
                  <a:pt x="43" y="65"/>
                </a:lnTo>
                <a:lnTo>
                  <a:pt x="43" y="66"/>
                </a:lnTo>
                <a:lnTo>
                  <a:pt x="44" y="68"/>
                </a:lnTo>
                <a:lnTo>
                  <a:pt x="44" y="69"/>
                </a:lnTo>
                <a:lnTo>
                  <a:pt x="46" y="71"/>
                </a:lnTo>
                <a:lnTo>
                  <a:pt x="47" y="73"/>
                </a:lnTo>
                <a:lnTo>
                  <a:pt x="48" y="74"/>
                </a:lnTo>
                <a:lnTo>
                  <a:pt x="49" y="75"/>
                </a:lnTo>
                <a:lnTo>
                  <a:pt x="50" y="77"/>
                </a:lnTo>
                <a:lnTo>
                  <a:pt x="53" y="78"/>
                </a:lnTo>
                <a:lnTo>
                  <a:pt x="54" y="79"/>
                </a:lnTo>
                <a:lnTo>
                  <a:pt x="56" y="80"/>
                </a:lnTo>
                <a:lnTo>
                  <a:pt x="59" y="81"/>
                </a:lnTo>
                <a:lnTo>
                  <a:pt x="61" y="83"/>
                </a:lnTo>
                <a:lnTo>
                  <a:pt x="62" y="83"/>
                </a:lnTo>
                <a:lnTo>
                  <a:pt x="65" y="84"/>
                </a:lnTo>
                <a:lnTo>
                  <a:pt x="68" y="85"/>
                </a:lnTo>
                <a:lnTo>
                  <a:pt x="72" y="86"/>
                </a:lnTo>
                <a:lnTo>
                  <a:pt x="77" y="87"/>
                </a:lnTo>
                <a:lnTo>
                  <a:pt x="82" y="89"/>
                </a:lnTo>
                <a:lnTo>
                  <a:pt x="88" y="90"/>
                </a:lnTo>
                <a:lnTo>
                  <a:pt x="94" y="92"/>
                </a:lnTo>
                <a:lnTo>
                  <a:pt x="103" y="95"/>
                </a:lnTo>
                <a:lnTo>
                  <a:pt x="113" y="97"/>
                </a:lnTo>
                <a:lnTo>
                  <a:pt x="120" y="99"/>
                </a:lnTo>
                <a:lnTo>
                  <a:pt x="127" y="102"/>
                </a:lnTo>
                <a:lnTo>
                  <a:pt x="134" y="103"/>
                </a:lnTo>
                <a:lnTo>
                  <a:pt x="139" y="105"/>
                </a:lnTo>
                <a:lnTo>
                  <a:pt x="145" y="108"/>
                </a:lnTo>
                <a:lnTo>
                  <a:pt x="149" y="109"/>
                </a:lnTo>
                <a:lnTo>
                  <a:pt x="152" y="111"/>
                </a:lnTo>
                <a:lnTo>
                  <a:pt x="156" y="113"/>
                </a:lnTo>
                <a:lnTo>
                  <a:pt x="160" y="115"/>
                </a:lnTo>
                <a:lnTo>
                  <a:pt x="163" y="117"/>
                </a:lnTo>
                <a:lnTo>
                  <a:pt x="166" y="120"/>
                </a:lnTo>
                <a:lnTo>
                  <a:pt x="169" y="122"/>
                </a:lnTo>
                <a:lnTo>
                  <a:pt x="172" y="126"/>
                </a:lnTo>
                <a:lnTo>
                  <a:pt x="174" y="128"/>
                </a:lnTo>
                <a:lnTo>
                  <a:pt x="175" y="132"/>
                </a:lnTo>
                <a:lnTo>
                  <a:pt x="178" y="135"/>
                </a:lnTo>
                <a:lnTo>
                  <a:pt x="179" y="139"/>
                </a:lnTo>
                <a:lnTo>
                  <a:pt x="180" y="143"/>
                </a:lnTo>
                <a:lnTo>
                  <a:pt x="181" y="147"/>
                </a:lnTo>
                <a:lnTo>
                  <a:pt x="182" y="151"/>
                </a:lnTo>
                <a:lnTo>
                  <a:pt x="182" y="156"/>
                </a:lnTo>
                <a:lnTo>
                  <a:pt x="182" y="161"/>
                </a:lnTo>
                <a:lnTo>
                  <a:pt x="182" y="165"/>
                </a:lnTo>
                <a:lnTo>
                  <a:pt x="182" y="170"/>
                </a:lnTo>
                <a:lnTo>
                  <a:pt x="181" y="174"/>
                </a:lnTo>
                <a:lnTo>
                  <a:pt x="180" y="179"/>
                </a:lnTo>
                <a:lnTo>
                  <a:pt x="179" y="183"/>
                </a:lnTo>
                <a:lnTo>
                  <a:pt x="176" y="187"/>
                </a:lnTo>
                <a:lnTo>
                  <a:pt x="174" y="192"/>
                </a:lnTo>
                <a:lnTo>
                  <a:pt x="172" y="195"/>
                </a:lnTo>
                <a:lnTo>
                  <a:pt x="169" y="200"/>
                </a:lnTo>
                <a:lnTo>
                  <a:pt x="166" y="204"/>
                </a:lnTo>
                <a:lnTo>
                  <a:pt x="162" y="207"/>
                </a:lnTo>
                <a:lnTo>
                  <a:pt x="158" y="210"/>
                </a:lnTo>
                <a:lnTo>
                  <a:pt x="155" y="213"/>
                </a:lnTo>
                <a:lnTo>
                  <a:pt x="150" y="216"/>
                </a:lnTo>
                <a:lnTo>
                  <a:pt x="145" y="219"/>
                </a:lnTo>
                <a:lnTo>
                  <a:pt x="140" y="221"/>
                </a:lnTo>
                <a:lnTo>
                  <a:pt x="136" y="223"/>
                </a:lnTo>
                <a:lnTo>
                  <a:pt x="130" y="225"/>
                </a:lnTo>
                <a:lnTo>
                  <a:pt x="124" y="227"/>
                </a:lnTo>
                <a:lnTo>
                  <a:pt x="119" y="228"/>
                </a:lnTo>
                <a:lnTo>
                  <a:pt x="113" y="229"/>
                </a:lnTo>
                <a:lnTo>
                  <a:pt x="107" y="230"/>
                </a:lnTo>
                <a:lnTo>
                  <a:pt x="101" y="230"/>
                </a:lnTo>
                <a:lnTo>
                  <a:pt x="94" y="230"/>
                </a:lnTo>
                <a:lnTo>
                  <a:pt x="84" y="230"/>
                </a:lnTo>
                <a:lnTo>
                  <a:pt x="73" y="229"/>
                </a:lnTo>
                <a:lnTo>
                  <a:pt x="65" y="228"/>
                </a:lnTo>
                <a:lnTo>
                  <a:pt x="56" y="225"/>
                </a:lnTo>
                <a:lnTo>
                  <a:pt x="48" y="223"/>
                </a:lnTo>
                <a:lnTo>
                  <a:pt x="41" y="221"/>
                </a:lnTo>
                <a:lnTo>
                  <a:pt x="35" y="217"/>
                </a:lnTo>
                <a:lnTo>
                  <a:pt x="29" y="212"/>
                </a:lnTo>
                <a:lnTo>
                  <a:pt x="23" y="207"/>
                </a:lnTo>
                <a:lnTo>
                  <a:pt x="18" y="203"/>
                </a:lnTo>
                <a:lnTo>
                  <a:pt x="14" y="197"/>
                </a:lnTo>
                <a:lnTo>
                  <a:pt x="10" y="191"/>
                </a:lnTo>
                <a:lnTo>
                  <a:pt x="7" y="183"/>
                </a:lnTo>
                <a:lnTo>
                  <a:pt x="4" y="176"/>
                </a:lnTo>
                <a:lnTo>
                  <a:pt x="1" y="168"/>
                </a:lnTo>
                <a:lnTo>
                  <a:pt x="0" y="15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701" name="Google Shape;1701;p110"/>
          <p:cNvSpPr/>
          <p:nvPr/>
        </p:nvSpPr>
        <p:spPr>
          <a:xfrm>
            <a:off x="5201844" y="2241127"/>
            <a:ext cx="18752" cy="53578"/>
          </a:xfrm>
          <a:custGeom>
            <a:avLst/>
            <a:gdLst/>
            <a:ahLst/>
            <a:cxnLst/>
            <a:rect l="l" t="t" r="r" b="b"/>
            <a:pathLst>
              <a:path w="107" h="299" extrusionOk="0">
                <a:moveTo>
                  <a:pt x="102" y="263"/>
                </a:moveTo>
                <a:lnTo>
                  <a:pt x="107" y="295"/>
                </a:lnTo>
                <a:lnTo>
                  <a:pt x="104" y="296"/>
                </a:lnTo>
                <a:lnTo>
                  <a:pt x="100" y="298"/>
                </a:lnTo>
                <a:lnTo>
                  <a:pt x="96" y="298"/>
                </a:lnTo>
                <a:lnTo>
                  <a:pt x="93" y="299"/>
                </a:lnTo>
                <a:lnTo>
                  <a:pt x="89" y="299"/>
                </a:lnTo>
                <a:lnTo>
                  <a:pt x="86" y="299"/>
                </a:lnTo>
                <a:lnTo>
                  <a:pt x="83" y="299"/>
                </a:lnTo>
                <a:lnTo>
                  <a:pt x="80" y="299"/>
                </a:lnTo>
                <a:lnTo>
                  <a:pt x="75" y="299"/>
                </a:lnTo>
                <a:lnTo>
                  <a:pt x="70" y="299"/>
                </a:lnTo>
                <a:lnTo>
                  <a:pt x="65" y="299"/>
                </a:lnTo>
                <a:lnTo>
                  <a:pt x="62" y="298"/>
                </a:lnTo>
                <a:lnTo>
                  <a:pt x="58" y="296"/>
                </a:lnTo>
                <a:lnTo>
                  <a:pt x="54" y="295"/>
                </a:lnTo>
                <a:lnTo>
                  <a:pt x="51" y="294"/>
                </a:lnTo>
                <a:lnTo>
                  <a:pt x="48" y="293"/>
                </a:lnTo>
                <a:lnTo>
                  <a:pt x="45" y="292"/>
                </a:lnTo>
                <a:lnTo>
                  <a:pt x="42" y="289"/>
                </a:lnTo>
                <a:lnTo>
                  <a:pt x="40" y="287"/>
                </a:lnTo>
                <a:lnTo>
                  <a:pt x="39" y="286"/>
                </a:lnTo>
                <a:lnTo>
                  <a:pt x="36" y="283"/>
                </a:lnTo>
                <a:lnTo>
                  <a:pt x="35" y="281"/>
                </a:lnTo>
                <a:lnTo>
                  <a:pt x="34" y="278"/>
                </a:lnTo>
                <a:lnTo>
                  <a:pt x="33" y="276"/>
                </a:lnTo>
                <a:lnTo>
                  <a:pt x="32" y="272"/>
                </a:lnTo>
                <a:lnTo>
                  <a:pt x="30" y="269"/>
                </a:lnTo>
                <a:lnTo>
                  <a:pt x="29" y="265"/>
                </a:lnTo>
                <a:lnTo>
                  <a:pt x="29" y="259"/>
                </a:lnTo>
                <a:lnTo>
                  <a:pt x="28" y="253"/>
                </a:lnTo>
                <a:lnTo>
                  <a:pt x="28" y="247"/>
                </a:lnTo>
                <a:lnTo>
                  <a:pt x="28" y="240"/>
                </a:lnTo>
                <a:lnTo>
                  <a:pt x="28" y="232"/>
                </a:lnTo>
                <a:lnTo>
                  <a:pt x="28" y="106"/>
                </a:lnTo>
                <a:lnTo>
                  <a:pt x="0" y="106"/>
                </a:lnTo>
                <a:lnTo>
                  <a:pt x="0" y="77"/>
                </a:lnTo>
                <a:lnTo>
                  <a:pt x="28" y="77"/>
                </a:lnTo>
                <a:lnTo>
                  <a:pt x="28" y="22"/>
                </a:lnTo>
                <a:lnTo>
                  <a:pt x="65" y="0"/>
                </a:lnTo>
                <a:lnTo>
                  <a:pt x="65" y="77"/>
                </a:lnTo>
                <a:lnTo>
                  <a:pt x="102" y="77"/>
                </a:lnTo>
                <a:lnTo>
                  <a:pt x="102" y="106"/>
                </a:lnTo>
                <a:lnTo>
                  <a:pt x="65" y="106"/>
                </a:lnTo>
                <a:lnTo>
                  <a:pt x="65" y="234"/>
                </a:lnTo>
                <a:lnTo>
                  <a:pt x="65" y="238"/>
                </a:lnTo>
                <a:lnTo>
                  <a:pt x="65" y="241"/>
                </a:lnTo>
                <a:lnTo>
                  <a:pt x="65" y="245"/>
                </a:lnTo>
                <a:lnTo>
                  <a:pt x="65" y="247"/>
                </a:lnTo>
                <a:lnTo>
                  <a:pt x="65" y="250"/>
                </a:lnTo>
                <a:lnTo>
                  <a:pt x="66" y="252"/>
                </a:lnTo>
                <a:lnTo>
                  <a:pt x="66" y="253"/>
                </a:lnTo>
                <a:lnTo>
                  <a:pt x="66" y="254"/>
                </a:lnTo>
                <a:lnTo>
                  <a:pt x="68" y="256"/>
                </a:lnTo>
                <a:lnTo>
                  <a:pt x="68" y="257"/>
                </a:lnTo>
                <a:lnTo>
                  <a:pt x="69" y="258"/>
                </a:lnTo>
                <a:lnTo>
                  <a:pt x="70" y="259"/>
                </a:lnTo>
                <a:lnTo>
                  <a:pt x="71" y="260"/>
                </a:lnTo>
                <a:lnTo>
                  <a:pt x="72" y="260"/>
                </a:lnTo>
                <a:lnTo>
                  <a:pt x="74" y="262"/>
                </a:lnTo>
                <a:lnTo>
                  <a:pt x="75" y="263"/>
                </a:lnTo>
                <a:lnTo>
                  <a:pt x="76" y="263"/>
                </a:lnTo>
                <a:lnTo>
                  <a:pt x="77" y="263"/>
                </a:lnTo>
                <a:lnTo>
                  <a:pt x="78" y="264"/>
                </a:lnTo>
                <a:lnTo>
                  <a:pt x="80" y="264"/>
                </a:lnTo>
                <a:lnTo>
                  <a:pt x="82" y="264"/>
                </a:lnTo>
                <a:lnTo>
                  <a:pt x="84" y="264"/>
                </a:lnTo>
                <a:lnTo>
                  <a:pt x="86" y="264"/>
                </a:lnTo>
                <a:lnTo>
                  <a:pt x="88" y="264"/>
                </a:lnTo>
                <a:lnTo>
                  <a:pt x="89" y="264"/>
                </a:lnTo>
                <a:lnTo>
                  <a:pt x="92" y="264"/>
                </a:lnTo>
                <a:lnTo>
                  <a:pt x="93" y="264"/>
                </a:lnTo>
                <a:lnTo>
                  <a:pt x="95" y="264"/>
                </a:lnTo>
                <a:lnTo>
                  <a:pt x="98" y="264"/>
                </a:lnTo>
                <a:lnTo>
                  <a:pt x="100" y="263"/>
                </a:lnTo>
                <a:lnTo>
                  <a:pt x="102" y="26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702" name="Google Shape;1702;p110"/>
          <p:cNvSpPr/>
          <p:nvPr/>
        </p:nvSpPr>
        <p:spPr>
          <a:xfrm>
            <a:off x="5083972" y="2239342"/>
            <a:ext cx="33933" cy="54471"/>
          </a:xfrm>
          <a:custGeom>
            <a:avLst/>
            <a:gdLst/>
            <a:ahLst/>
            <a:cxnLst/>
            <a:rect l="l" t="t" r="r" b="b"/>
            <a:pathLst>
              <a:path w="190" h="303" extrusionOk="0">
                <a:moveTo>
                  <a:pt x="0" y="303"/>
                </a:moveTo>
                <a:lnTo>
                  <a:pt x="0" y="0"/>
                </a:lnTo>
                <a:lnTo>
                  <a:pt x="40" y="0"/>
                </a:lnTo>
                <a:lnTo>
                  <a:pt x="40" y="267"/>
                </a:lnTo>
                <a:lnTo>
                  <a:pt x="190" y="267"/>
                </a:lnTo>
                <a:lnTo>
                  <a:pt x="190" y="303"/>
                </a:lnTo>
                <a:lnTo>
                  <a:pt x="0" y="30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703" name="Google Shape;1703;p110"/>
          <p:cNvSpPr/>
          <p:nvPr/>
        </p:nvSpPr>
        <p:spPr>
          <a:xfrm>
            <a:off x="5123261" y="2253630"/>
            <a:ext cx="35719" cy="41077"/>
          </a:xfrm>
          <a:custGeom>
            <a:avLst/>
            <a:gdLst/>
            <a:ahLst/>
            <a:cxnLst/>
            <a:rect l="l" t="t" r="r" b="b"/>
            <a:pathLst>
              <a:path w="203" h="230" extrusionOk="0">
                <a:moveTo>
                  <a:pt x="156" y="198"/>
                </a:moveTo>
                <a:lnTo>
                  <a:pt x="151" y="203"/>
                </a:lnTo>
                <a:lnTo>
                  <a:pt x="146" y="206"/>
                </a:lnTo>
                <a:lnTo>
                  <a:pt x="142" y="210"/>
                </a:lnTo>
                <a:lnTo>
                  <a:pt x="137" y="213"/>
                </a:lnTo>
                <a:lnTo>
                  <a:pt x="131" y="216"/>
                </a:lnTo>
                <a:lnTo>
                  <a:pt x="126" y="218"/>
                </a:lnTo>
                <a:lnTo>
                  <a:pt x="121" y="221"/>
                </a:lnTo>
                <a:lnTo>
                  <a:pt x="116" y="223"/>
                </a:lnTo>
                <a:lnTo>
                  <a:pt x="112" y="224"/>
                </a:lnTo>
                <a:lnTo>
                  <a:pt x="107" y="227"/>
                </a:lnTo>
                <a:lnTo>
                  <a:pt x="102" y="228"/>
                </a:lnTo>
                <a:lnTo>
                  <a:pt x="97" y="228"/>
                </a:lnTo>
                <a:lnTo>
                  <a:pt x="91" y="229"/>
                </a:lnTo>
                <a:lnTo>
                  <a:pt x="86" y="230"/>
                </a:lnTo>
                <a:lnTo>
                  <a:pt x="80" y="230"/>
                </a:lnTo>
                <a:lnTo>
                  <a:pt x="76" y="230"/>
                </a:lnTo>
                <a:lnTo>
                  <a:pt x="67" y="230"/>
                </a:lnTo>
                <a:lnTo>
                  <a:pt x="59" y="229"/>
                </a:lnTo>
                <a:lnTo>
                  <a:pt x="50" y="228"/>
                </a:lnTo>
                <a:lnTo>
                  <a:pt x="43" y="225"/>
                </a:lnTo>
                <a:lnTo>
                  <a:pt x="37" y="223"/>
                </a:lnTo>
                <a:lnTo>
                  <a:pt x="31" y="221"/>
                </a:lnTo>
                <a:lnTo>
                  <a:pt x="25" y="217"/>
                </a:lnTo>
                <a:lnTo>
                  <a:pt x="20" y="212"/>
                </a:lnTo>
                <a:lnTo>
                  <a:pt x="16" y="207"/>
                </a:lnTo>
                <a:lnTo>
                  <a:pt x="11" y="203"/>
                </a:lnTo>
                <a:lnTo>
                  <a:pt x="8" y="198"/>
                </a:lnTo>
                <a:lnTo>
                  <a:pt x="5" y="192"/>
                </a:lnTo>
                <a:lnTo>
                  <a:pt x="4" y="187"/>
                </a:lnTo>
                <a:lnTo>
                  <a:pt x="1" y="181"/>
                </a:lnTo>
                <a:lnTo>
                  <a:pt x="1" y="174"/>
                </a:lnTo>
                <a:lnTo>
                  <a:pt x="0" y="168"/>
                </a:lnTo>
                <a:lnTo>
                  <a:pt x="0" y="163"/>
                </a:lnTo>
                <a:lnTo>
                  <a:pt x="1" y="159"/>
                </a:lnTo>
                <a:lnTo>
                  <a:pt x="1" y="156"/>
                </a:lnTo>
                <a:lnTo>
                  <a:pt x="2" y="152"/>
                </a:lnTo>
                <a:lnTo>
                  <a:pt x="4" y="149"/>
                </a:lnTo>
                <a:lnTo>
                  <a:pt x="5" y="145"/>
                </a:lnTo>
                <a:lnTo>
                  <a:pt x="6" y="141"/>
                </a:lnTo>
                <a:lnTo>
                  <a:pt x="8" y="138"/>
                </a:lnTo>
                <a:lnTo>
                  <a:pt x="10" y="134"/>
                </a:lnTo>
                <a:lnTo>
                  <a:pt x="12" y="132"/>
                </a:lnTo>
                <a:lnTo>
                  <a:pt x="14" y="128"/>
                </a:lnTo>
                <a:lnTo>
                  <a:pt x="17" y="126"/>
                </a:lnTo>
                <a:lnTo>
                  <a:pt x="19" y="123"/>
                </a:lnTo>
                <a:lnTo>
                  <a:pt x="22" y="121"/>
                </a:lnTo>
                <a:lnTo>
                  <a:pt x="24" y="119"/>
                </a:lnTo>
                <a:lnTo>
                  <a:pt x="28" y="116"/>
                </a:lnTo>
                <a:lnTo>
                  <a:pt x="30" y="114"/>
                </a:lnTo>
                <a:lnTo>
                  <a:pt x="34" y="113"/>
                </a:lnTo>
                <a:lnTo>
                  <a:pt x="36" y="111"/>
                </a:lnTo>
                <a:lnTo>
                  <a:pt x="40" y="109"/>
                </a:lnTo>
                <a:lnTo>
                  <a:pt x="43" y="108"/>
                </a:lnTo>
                <a:lnTo>
                  <a:pt x="47" y="107"/>
                </a:lnTo>
                <a:lnTo>
                  <a:pt x="50" y="105"/>
                </a:lnTo>
                <a:lnTo>
                  <a:pt x="54" y="104"/>
                </a:lnTo>
                <a:lnTo>
                  <a:pt x="56" y="103"/>
                </a:lnTo>
                <a:lnTo>
                  <a:pt x="60" y="103"/>
                </a:lnTo>
                <a:lnTo>
                  <a:pt x="64" y="102"/>
                </a:lnTo>
                <a:lnTo>
                  <a:pt x="67" y="102"/>
                </a:lnTo>
                <a:lnTo>
                  <a:pt x="72" y="101"/>
                </a:lnTo>
                <a:lnTo>
                  <a:pt x="77" y="99"/>
                </a:lnTo>
                <a:lnTo>
                  <a:pt x="82" y="99"/>
                </a:lnTo>
                <a:lnTo>
                  <a:pt x="86" y="98"/>
                </a:lnTo>
                <a:lnTo>
                  <a:pt x="98" y="97"/>
                </a:lnTo>
                <a:lnTo>
                  <a:pt x="108" y="96"/>
                </a:lnTo>
                <a:lnTo>
                  <a:pt x="118" y="95"/>
                </a:lnTo>
                <a:lnTo>
                  <a:pt x="126" y="92"/>
                </a:lnTo>
                <a:lnTo>
                  <a:pt x="134" y="91"/>
                </a:lnTo>
                <a:lnTo>
                  <a:pt x="142" y="90"/>
                </a:lnTo>
                <a:lnTo>
                  <a:pt x="148" y="87"/>
                </a:lnTo>
                <a:lnTo>
                  <a:pt x="154" y="86"/>
                </a:lnTo>
                <a:lnTo>
                  <a:pt x="154" y="84"/>
                </a:lnTo>
                <a:lnTo>
                  <a:pt x="154" y="83"/>
                </a:lnTo>
                <a:lnTo>
                  <a:pt x="154" y="80"/>
                </a:lnTo>
                <a:lnTo>
                  <a:pt x="154" y="79"/>
                </a:lnTo>
                <a:lnTo>
                  <a:pt x="154" y="78"/>
                </a:lnTo>
                <a:lnTo>
                  <a:pt x="154" y="77"/>
                </a:lnTo>
                <a:lnTo>
                  <a:pt x="154" y="75"/>
                </a:lnTo>
                <a:lnTo>
                  <a:pt x="154" y="71"/>
                </a:lnTo>
                <a:lnTo>
                  <a:pt x="152" y="66"/>
                </a:lnTo>
                <a:lnTo>
                  <a:pt x="152" y="61"/>
                </a:lnTo>
                <a:lnTo>
                  <a:pt x="151" y="56"/>
                </a:lnTo>
                <a:lnTo>
                  <a:pt x="150" y="53"/>
                </a:lnTo>
                <a:lnTo>
                  <a:pt x="148" y="49"/>
                </a:lnTo>
                <a:lnTo>
                  <a:pt x="145" y="47"/>
                </a:lnTo>
                <a:lnTo>
                  <a:pt x="143" y="44"/>
                </a:lnTo>
                <a:lnTo>
                  <a:pt x="139" y="41"/>
                </a:lnTo>
                <a:lnTo>
                  <a:pt x="136" y="38"/>
                </a:lnTo>
                <a:lnTo>
                  <a:pt x="131" y="36"/>
                </a:lnTo>
                <a:lnTo>
                  <a:pt x="125" y="35"/>
                </a:lnTo>
                <a:lnTo>
                  <a:pt x="120" y="33"/>
                </a:lnTo>
                <a:lnTo>
                  <a:pt x="114" y="32"/>
                </a:lnTo>
                <a:lnTo>
                  <a:pt x="108" y="31"/>
                </a:lnTo>
                <a:lnTo>
                  <a:pt x="101" y="31"/>
                </a:lnTo>
                <a:lnTo>
                  <a:pt x="95" y="31"/>
                </a:lnTo>
                <a:lnTo>
                  <a:pt x="89" y="32"/>
                </a:lnTo>
                <a:lnTo>
                  <a:pt x="83" y="32"/>
                </a:lnTo>
                <a:lnTo>
                  <a:pt x="78" y="33"/>
                </a:lnTo>
                <a:lnTo>
                  <a:pt x="73" y="35"/>
                </a:lnTo>
                <a:lnTo>
                  <a:pt x="68" y="36"/>
                </a:lnTo>
                <a:lnTo>
                  <a:pt x="65" y="38"/>
                </a:lnTo>
                <a:lnTo>
                  <a:pt x="61" y="41"/>
                </a:lnTo>
                <a:lnTo>
                  <a:pt x="59" y="43"/>
                </a:lnTo>
                <a:lnTo>
                  <a:pt x="56" y="45"/>
                </a:lnTo>
                <a:lnTo>
                  <a:pt x="53" y="49"/>
                </a:lnTo>
                <a:lnTo>
                  <a:pt x="50" y="53"/>
                </a:lnTo>
                <a:lnTo>
                  <a:pt x="49" y="57"/>
                </a:lnTo>
                <a:lnTo>
                  <a:pt x="47" y="62"/>
                </a:lnTo>
                <a:lnTo>
                  <a:pt x="44" y="67"/>
                </a:lnTo>
                <a:lnTo>
                  <a:pt x="43" y="73"/>
                </a:lnTo>
                <a:lnTo>
                  <a:pt x="7" y="68"/>
                </a:lnTo>
                <a:lnTo>
                  <a:pt x="8" y="62"/>
                </a:lnTo>
                <a:lnTo>
                  <a:pt x="10" y="57"/>
                </a:lnTo>
                <a:lnTo>
                  <a:pt x="12" y="51"/>
                </a:lnTo>
                <a:lnTo>
                  <a:pt x="13" y="47"/>
                </a:lnTo>
                <a:lnTo>
                  <a:pt x="16" y="42"/>
                </a:lnTo>
                <a:lnTo>
                  <a:pt x="18" y="38"/>
                </a:lnTo>
                <a:lnTo>
                  <a:pt x="20" y="35"/>
                </a:lnTo>
                <a:lnTo>
                  <a:pt x="23" y="30"/>
                </a:lnTo>
                <a:lnTo>
                  <a:pt x="26" y="27"/>
                </a:lnTo>
                <a:lnTo>
                  <a:pt x="30" y="24"/>
                </a:lnTo>
                <a:lnTo>
                  <a:pt x="34" y="20"/>
                </a:lnTo>
                <a:lnTo>
                  <a:pt x="37" y="18"/>
                </a:lnTo>
                <a:lnTo>
                  <a:pt x="41" y="16"/>
                </a:lnTo>
                <a:lnTo>
                  <a:pt x="46" y="12"/>
                </a:lnTo>
                <a:lnTo>
                  <a:pt x="50" y="11"/>
                </a:lnTo>
                <a:lnTo>
                  <a:pt x="56" y="8"/>
                </a:lnTo>
                <a:lnTo>
                  <a:pt x="61" y="6"/>
                </a:lnTo>
                <a:lnTo>
                  <a:pt x="67" y="5"/>
                </a:lnTo>
                <a:lnTo>
                  <a:pt x="73" y="4"/>
                </a:lnTo>
                <a:lnTo>
                  <a:pt x="79" y="2"/>
                </a:lnTo>
                <a:lnTo>
                  <a:pt x="85" y="1"/>
                </a:lnTo>
                <a:lnTo>
                  <a:pt x="92" y="1"/>
                </a:lnTo>
                <a:lnTo>
                  <a:pt x="100" y="1"/>
                </a:lnTo>
                <a:lnTo>
                  <a:pt x="106" y="0"/>
                </a:lnTo>
                <a:lnTo>
                  <a:pt x="113" y="1"/>
                </a:lnTo>
                <a:lnTo>
                  <a:pt x="120" y="1"/>
                </a:lnTo>
                <a:lnTo>
                  <a:pt x="126" y="1"/>
                </a:lnTo>
                <a:lnTo>
                  <a:pt x="132" y="2"/>
                </a:lnTo>
                <a:lnTo>
                  <a:pt x="137" y="4"/>
                </a:lnTo>
                <a:lnTo>
                  <a:pt x="143" y="5"/>
                </a:lnTo>
                <a:lnTo>
                  <a:pt x="148" y="6"/>
                </a:lnTo>
                <a:lnTo>
                  <a:pt x="151" y="7"/>
                </a:lnTo>
                <a:lnTo>
                  <a:pt x="156" y="8"/>
                </a:lnTo>
                <a:lnTo>
                  <a:pt x="160" y="11"/>
                </a:lnTo>
                <a:lnTo>
                  <a:pt x="163" y="13"/>
                </a:lnTo>
                <a:lnTo>
                  <a:pt x="167" y="14"/>
                </a:lnTo>
                <a:lnTo>
                  <a:pt x="170" y="17"/>
                </a:lnTo>
                <a:lnTo>
                  <a:pt x="173" y="19"/>
                </a:lnTo>
                <a:lnTo>
                  <a:pt x="175" y="22"/>
                </a:lnTo>
                <a:lnTo>
                  <a:pt x="178" y="24"/>
                </a:lnTo>
                <a:lnTo>
                  <a:pt x="180" y="26"/>
                </a:lnTo>
                <a:lnTo>
                  <a:pt x="181" y="29"/>
                </a:lnTo>
                <a:lnTo>
                  <a:pt x="184" y="32"/>
                </a:lnTo>
                <a:lnTo>
                  <a:pt x="185" y="35"/>
                </a:lnTo>
                <a:lnTo>
                  <a:pt x="186" y="38"/>
                </a:lnTo>
                <a:lnTo>
                  <a:pt x="187" y="42"/>
                </a:lnTo>
                <a:lnTo>
                  <a:pt x="188" y="45"/>
                </a:lnTo>
                <a:lnTo>
                  <a:pt x="190" y="49"/>
                </a:lnTo>
                <a:lnTo>
                  <a:pt x="190" y="51"/>
                </a:lnTo>
                <a:lnTo>
                  <a:pt x="190" y="55"/>
                </a:lnTo>
                <a:lnTo>
                  <a:pt x="191" y="59"/>
                </a:lnTo>
                <a:lnTo>
                  <a:pt x="191" y="62"/>
                </a:lnTo>
                <a:lnTo>
                  <a:pt x="191" y="67"/>
                </a:lnTo>
                <a:lnTo>
                  <a:pt x="191" y="72"/>
                </a:lnTo>
                <a:lnTo>
                  <a:pt x="191" y="78"/>
                </a:lnTo>
                <a:lnTo>
                  <a:pt x="191" y="84"/>
                </a:lnTo>
                <a:lnTo>
                  <a:pt x="191" y="133"/>
                </a:lnTo>
                <a:lnTo>
                  <a:pt x="191" y="145"/>
                </a:lnTo>
                <a:lnTo>
                  <a:pt x="191" y="157"/>
                </a:lnTo>
                <a:lnTo>
                  <a:pt x="192" y="167"/>
                </a:lnTo>
                <a:lnTo>
                  <a:pt x="192" y="175"/>
                </a:lnTo>
                <a:lnTo>
                  <a:pt x="192" y="183"/>
                </a:lnTo>
                <a:lnTo>
                  <a:pt x="192" y="189"/>
                </a:lnTo>
                <a:lnTo>
                  <a:pt x="193" y="194"/>
                </a:lnTo>
                <a:lnTo>
                  <a:pt x="193" y="199"/>
                </a:lnTo>
                <a:lnTo>
                  <a:pt x="194" y="203"/>
                </a:lnTo>
                <a:lnTo>
                  <a:pt x="194" y="206"/>
                </a:lnTo>
                <a:lnTo>
                  <a:pt x="196" y="209"/>
                </a:lnTo>
                <a:lnTo>
                  <a:pt x="197" y="212"/>
                </a:lnTo>
                <a:lnTo>
                  <a:pt x="198" y="216"/>
                </a:lnTo>
                <a:lnTo>
                  <a:pt x="199" y="219"/>
                </a:lnTo>
                <a:lnTo>
                  <a:pt x="202" y="222"/>
                </a:lnTo>
                <a:lnTo>
                  <a:pt x="203" y="225"/>
                </a:lnTo>
                <a:lnTo>
                  <a:pt x="164" y="225"/>
                </a:lnTo>
                <a:lnTo>
                  <a:pt x="162" y="222"/>
                </a:lnTo>
                <a:lnTo>
                  <a:pt x="161" y="219"/>
                </a:lnTo>
                <a:lnTo>
                  <a:pt x="161" y="216"/>
                </a:lnTo>
                <a:lnTo>
                  <a:pt x="160" y="212"/>
                </a:lnTo>
                <a:lnTo>
                  <a:pt x="158" y="210"/>
                </a:lnTo>
                <a:lnTo>
                  <a:pt x="157" y="206"/>
                </a:lnTo>
                <a:lnTo>
                  <a:pt x="157" y="201"/>
                </a:lnTo>
                <a:lnTo>
                  <a:pt x="156" y="198"/>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704" name="Google Shape;1704;p110"/>
          <p:cNvSpPr/>
          <p:nvPr/>
        </p:nvSpPr>
        <p:spPr>
          <a:xfrm>
            <a:off x="5130405" y="2274168"/>
            <a:ext cx="20538" cy="15180"/>
          </a:xfrm>
          <a:custGeom>
            <a:avLst/>
            <a:gdLst/>
            <a:ahLst/>
            <a:cxnLst/>
            <a:rect l="l" t="t" r="r" b="b"/>
            <a:pathLst>
              <a:path w="114" h="86" extrusionOk="0">
                <a:moveTo>
                  <a:pt x="114" y="0"/>
                </a:moveTo>
                <a:lnTo>
                  <a:pt x="108" y="2"/>
                </a:lnTo>
                <a:lnTo>
                  <a:pt x="102" y="4"/>
                </a:lnTo>
                <a:lnTo>
                  <a:pt x="96" y="6"/>
                </a:lnTo>
                <a:lnTo>
                  <a:pt x="88" y="7"/>
                </a:lnTo>
                <a:lnTo>
                  <a:pt x="80" y="10"/>
                </a:lnTo>
                <a:lnTo>
                  <a:pt x="72" y="11"/>
                </a:lnTo>
                <a:lnTo>
                  <a:pt x="62" y="12"/>
                </a:lnTo>
                <a:lnTo>
                  <a:pt x="52" y="14"/>
                </a:lnTo>
                <a:lnTo>
                  <a:pt x="48" y="14"/>
                </a:lnTo>
                <a:lnTo>
                  <a:pt x="42" y="16"/>
                </a:lnTo>
                <a:lnTo>
                  <a:pt x="37" y="17"/>
                </a:lnTo>
                <a:lnTo>
                  <a:pt x="33" y="18"/>
                </a:lnTo>
                <a:lnTo>
                  <a:pt x="30" y="18"/>
                </a:lnTo>
                <a:lnTo>
                  <a:pt x="26" y="19"/>
                </a:lnTo>
                <a:lnTo>
                  <a:pt x="22" y="20"/>
                </a:lnTo>
                <a:lnTo>
                  <a:pt x="20" y="22"/>
                </a:lnTo>
                <a:lnTo>
                  <a:pt x="18" y="23"/>
                </a:lnTo>
                <a:lnTo>
                  <a:pt x="15" y="24"/>
                </a:lnTo>
                <a:lnTo>
                  <a:pt x="14" y="25"/>
                </a:lnTo>
                <a:lnTo>
                  <a:pt x="12" y="26"/>
                </a:lnTo>
                <a:lnTo>
                  <a:pt x="10" y="28"/>
                </a:lnTo>
                <a:lnTo>
                  <a:pt x="8" y="30"/>
                </a:lnTo>
                <a:lnTo>
                  <a:pt x="7" y="31"/>
                </a:lnTo>
                <a:lnTo>
                  <a:pt x="6" y="34"/>
                </a:lnTo>
                <a:lnTo>
                  <a:pt x="4" y="36"/>
                </a:lnTo>
                <a:lnTo>
                  <a:pt x="3" y="37"/>
                </a:lnTo>
                <a:lnTo>
                  <a:pt x="2" y="40"/>
                </a:lnTo>
                <a:lnTo>
                  <a:pt x="2" y="42"/>
                </a:lnTo>
                <a:lnTo>
                  <a:pt x="1" y="44"/>
                </a:lnTo>
                <a:lnTo>
                  <a:pt x="1" y="47"/>
                </a:lnTo>
                <a:lnTo>
                  <a:pt x="1" y="49"/>
                </a:lnTo>
                <a:lnTo>
                  <a:pt x="0" y="52"/>
                </a:lnTo>
                <a:lnTo>
                  <a:pt x="1" y="55"/>
                </a:lnTo>
                <a:lnTo>
                  <a:pt x="1" y="59"/>
                </a:lnTo>
                <a:lnTo>
                  <a:pt x="2" y="61"/>
                </a:lnTo>
                <a:lnTo>
                  <a:pt x="3" y="65"/>
                </a:lnTo>
                <a:lnTo>
                  <a:pt x="4" y="68"/>
                </a:lnTo>
                <a:lnTo>
                  <a:pt x="7" y="71"/>
                </a:lnTo>
                <a:lnTo>
                  <a:pt x="9" y="73"/>
                </a:lnTo>
                <a:lnTo>
                  <a:pt x="12" y="76"/>
                </a:lnTo>
                <a:lnTo>
                  <a:pt x="14" y="78"/>
                </a:lnTo>
                <a:lnTo>
                  <a:pt x="18" y="80"/>
                </a:lnTo>
                <a:lnTo>
                  <a:pt x="21" y="82"/>
                </a:lnTo>
                <a:lnTo>
                  <a:pt x="25" y="84"/>
                </a:lnTo>
                <a:lnTo>
                  <a:pt x="30" y="84"/>
                </a:lnTo>
                <a:lnTo>
                  <a:pt x="34" y="85"/>
                </a:lnTo>
                <a:lnTo>
                  <a:pt x="39" y="86"/>
                </a:lnTo>
                <a:lnTo>
                  <a:pt x="44" y="86"/>
                </a:lnTo>
                <a:lnTo>
                  <a:pt x="50" y="86"/>
                </a:lnTo>
                <a:lnTo>
                  <a:pt x="55" y="85"/>
                </a:lnTo>
                <a:lnTo>
                  <a:pt x="60" y="85"/>
                </a:lnTo>
                <a:lnTo>
                  <a:pt x="64" y="84"/>
                </a:lnTo>
                <a:lnTo>
                  <a:pt x="69" y="83"/>
                </a:lnTo>
                <a:lnTo>
                  <a:pt x="74" y="80"/>
                </a:lnTo>
                <a:lnTo>
                  <a:pt x="79" y="79"/>
                </a:lnTo>
                <a:lnTo>
                  <a:pt x="82" y="77"/>
                </a:lnTo>
                <a:lnTo>
                  <a:pt x="87" y="74"/>
                </a:lnTo>
                <a:lnTo>
                  <a:pt x="91" y="72"/>
                </a:lnTo>
                <a:lnTo>
                  <a:pt x="94" y="68"/>
                </a:lnTo>
                <a:lnTo>
                  <a:pt x="97" y="66"/>
                </a:lnTo>
                <a:lnTo>
                  <a:pt x="100" y="62"/>
                </a:lnTo>
                <a:lnTo>
                  <a:pt x="103" y="59"/>
                </a:lnTo>
                <a:lnTo>
                  <a:pt x="105" y="55"/>
                </a:lnTo>
                <a:lnTo>
                  <a:pt x="108" y="50"/>
                </a:lnTo>
                <a:lnTo>
                  <a:pt x="109" y="48"/>
                </a:lnTo>
                <a:lnTo>
                  <a:pt x="110" y="43"/>
                </a:lnTo>
                <a:lnTo>
                  <a:pt x="111" y="40"/>
                </a:lnTo>
                <a:lnTo>
                  <a:pt x="112" y="35"/>
                </a:lnTo>
                <a:lnTo>
                  <a:pt x="112" y="30"/>
                </a:lnTo>
                <a:lnTo>
                  <a:pt x="114" y="25"/>
                </a:lnTo>
                <a:lnTo>
                  <a:pt x="114" y="19"/>
                </a:lnTo>
                <a:lnTo>
                  <a:pt x="114" y="13"/>
                </a:lnTo>
                <a:lnTo>
                  <a:pt x="114" y="0"/>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705" name="Google Shape;1705;p110"/>
          <p:cNvSpPr/>
          <p:nvPr/>
        </p:nvSpPr>
        <p:spPr>
          <a:xfrm>
            <a:off x="5165231" y="2253630"/>
            <a:ext cx="32147" cy="41077"/>
          </a:xfrm>
          <a:custGeom>
            <a:avLst/>
            <a:gdLst/>
            <a:ahLst/>
            <a:cxnLst/>
            <a:rect l="l" t="t" r="r" b="b"/>
            <a:pathLst>
              <a:path w="182" h="230" extrusionOk="0">
                <a:moveTo>
                  <a:pt x="0" y="159"/>
                </a:moveTo>
                <a:lnTo>
                  <a:pt x="37" y="153"/>
                </a:lnTo>
                <a:lnTo>
                  <a:pt x="37" y="159"/>
                </a:lnTo>
                <a:lnTo>
                  <a:pt x="40" y="164"/>
                </a:lnTo>
                <a:lnTo>
                  <a:pt x="41" y="169"/>
                </a:lnTo>
                <a:lnTo>
                  <a:pt x="43" y="174"/>
                </a:lnTo>
                <a:lnTo>
                  <a:pt x="44" y="177"/>
                </a:lnTo>
                <a:lnTo>
                  <a:pt x="48" y="181"/>
                </a:lnTo>
                <a:lnTo>
                  <a:pt x="50" y="185"/>
                </a:lnTo>
                <a:lnTo>
                  <a:pt x="54" y="188"/>
                </a:lnTo>
                <a:lnTo>
                  <a:pt x="58" y="191"/>
                </a:lnTo>
                <a:lnTo>
                  <a:pt x="62" y="193"/>
                </a:lnTo>
                <a:lnTo>
                  <a:pt x="66" y="195"/>
                </a:lnTo>
                <a:lnTo>
                  <a:pt x="71" y="197"/>
                </a:lnTo>
                <a:lnTo>
                  <a:pt x="76" y="198"/>
                </a:lnTo>
                <a:lnTo>
                  <a:pt x="82" y="199"/>
                </a:lnTo>
                <a:lnTo>
                  <a:pt x="88" y="199"/>
                </a:lnTo>
                <a:lnTo>
                  <a:pt x="94" y="199"/>
                </a:lnTo>
                <a:lnTo>
                  <a:pt x="100" y="199"/>
                </a:lnTo>
                <a:lnTo>
                  <a:pt x="106" y="199"/>
                </a:lnTo>
                <a:lnTo>
                  <a:pt x="112" y="198"/>
                </a:lnTo>
                <a:lnTo>
                  <a:pt x="116" y="197"/>
                </a:lnTo>
                <a:lnTo>
                  <a:pt x="121" y="195"/>
                </a:lnTo>
                <a:lnTo>
                  <a:pt x="125" y="194"/>
                </a:lnTo>
                <a:lnTo>
                  <a:pt x="128" y="192"/>
                </a:lnTo>
                <a:lnTo>
                  <a:pt x="132" y="189"/>
                </a:lnTo>
                <a:lnTo>
                  <a:pt x="134" y="187"/>
                </a:lnTo>
                <a:lnTo>
                  <a:pt x="137" y="183"/>
                </a:lnTo>
                <a:lnTo>
                  <a:pt x="139" y="181"/>
                </a:lnTo>
                <a:lnTo>
                  <a:pt x="142" y="177"/>
                </a:lnTo>
                <a:lnTo>
                  <a:pt x="143" y="175"/>
                </a:lnTo>
                <a:lnTo>
                  <a:pt x="144" y="171"/>
                </a:lnTo>
                <a:lnTo>
                  <a:pt x="144" y="168"/>
                </a:lnTo>
                <a:lnTo>
                  <a:pt x="144" y="164"/>
                </a:lnTo>
                <a:lnTo>
                  <a:pt x="144" y="162"/>
                </a:lnTo>
                <a:lnTo>
                  <a:pt x="144" y="158"/>
                </a:lnTo>
                <a:lnTo>
                  <a:pt x="143" y="156"/>
                </a:lnTo>
                <a:lnTo>
                  <a:pt x="142" y="153"/>
                </a:lnTo>
                <a:lnTo>
                  <a:pt x="140" y="151"/>
                </a:lnTo>
                <a:lnTo>
                  <a:pt x="138" y="149"/>
                </a:lnTo>
                <a:lnTo>
                  <a:pt x="136" y="146"/>
                </a:lnTo>
                <a:lnTo>
                  <a:pt x="133" y="145"/>
                </a:lnTo>
                <a:lnTo>
                  <a:pt x="131" y="144"/>
                </a:lnTo>
                <a:lnTo>
                  <a:pt x="128" y="141"/>
                </a:lnTo>
                <a:lnTo>
                  <a:pt x="125" y="140"/>
                </a:lnTo>
                <a:lnTo>
                  <a:pt x="120" y="139"/>
                </a:lnTo>
                <a:lnTo>
                  <a:pt x="115" y="138"/>
                </a:lnTo>
                <a:lnTo>
                  <a:pt x="109" y="135"/>
                </a:lnTo>
                <a:lnTo>
                  <a:pt x="102" y="134"/>
                </a:lnTo>
                <a:lnTo>
                  <a:pt x="95" y="132"/>
                </a:lnTo>
                <a:lnTo>
                  <a:pt x="85" y="129"/>
                </a:lnTo>
                <a:lnTo>
                  <a:pt x="77" y="127"/>
                </a:lnTo>
                <a:lnTo>
                  <a:pt x="68" y="125"/>
                </a:lnTo>
                <a:lnTo>
                  <a:pt x="60" y="122"/>
                </a:lnTo>
                <a:lnTo>
                  <a:pt x="54" y="120"/>
                </a:lnTo>
                <a:lnTo>
                  <a:pt x="48" y="119"/>
                </a:lnTo>
                <a:lnTo>
                  <a:pt x="43" y="116"/>
                </a:lnTo>
                <a:lnTo>
                  <a:pt x="38" y="114"/>
                </a:lnTo>
                <a:lnTo>
                  <a:pt x="35" y="113"/>
                </a:lnTo>
                <a:lnTo>
                  <a:pt x="31" y="110"/>
                </a:lnTo>
                <a:lnTo>
                  <a:pt x="28" y="108"/>
                </a:lnTo>
                <a:lnTo>
                  <a:pt x="24" y="105"/>
                </a:lnTo>
                <a:lnTo>
                  <a:pt x="22" y="103"/>
                </a:lnTo>
                <a:lnTo>
                  <a:pt x="19" y="99"/>
                </a:lnTo>
                <a:lnTo>
                  <a:pt x="17" y="97"/>
                </a:lnTo>
                <a:lnTo>
                  <a:pt x="14" y="93"/>
                </a:lnTo>
                <a:lnTo>
                  <a:pt x="12" y="90"/>
                </a:lnTo>
                <a:lnTo>
                  <a:pt x="11" y="86"/>
                </a:lnTo>
                <a:lnTo>
                  <a:pt x="10" y="83"/>
                </a:lnTo>
                <a:lnTo>
                  <a:pt x="8" y="79"/>
                </a:lnTo>
                <a:lnTo>
                  <a:pt x="7" y="75"/>
                </a:lnTo>
                <a:lnTo>
                  <a:pt x="6" y="72"/>
                </a:lnTo>
                <a:lnTo>
                  <a:pt x="6" y="68"/>
                </a:lnTo>
                <a:lnTo>
                  <a:pt x="6" y="63"/>
                </a:lnTo>
                <a:lnTo>
                  <a:pt x="6" y="60"/>
                </a:lnTo>
                <a:lnTo>
                  <a:pt x="6" y="56"/>
                </a:lnTo>
                <a:lnTo>
                  <a:pt x="7" y="53"/>
                </a:lnTo>
                <a:lnTo>
                  <a:pt x="8" y="49"/>
                </a:lnTo>
                <a:lnTo>
                  <a:pt x="8" y="47"/>
                </a:lnTo>
                <a:lnTo>
                  <a:pt x="10" y="43"/>
                </a:lnTo>
                <a:lnTo>
                  <a:pt x="11" y="39"/>
                </a:lnTo>
                <a:lnTo>
                  <a:pt x="13" y="37"/>
                </a:lnTo>
                <a:lnTo>
                  <a:pt x="14" y="33"/>
                </a:lnTo>
                <a:lnTo>
                  <a:pt x="17" y="31"/>
                </a:lnTo>
                <a:lnTo>
                  <a:pt x="18" y="27"/>
                </a:lnTo>
                <a:lnTo>
                  <a:pt x="20" y="25"/>
                </a:lnTo>
                <a:lnTo>
                  <a:pt x="23" y="23"/>
                </a:lnTo>
                <a:lnTo>
                  <a:pt x="25" y="20"/>
                </a:lnTo>
                <a:lnTo>
                  <a:pt x="29" y="18"/>
                </a:lnTo>
                <a:lnTo>
                  <a:pt x="31" y="16"/>
                </a:lnTo>
                <a:lnTo>
                  <a:pt x="34" y="14"/>
                </a:lnTo>
                <a:lnTo>
                  <a:pt x="36" y="13"/>
                </a:lnTo>
                <a:lnTo>
                  <a:pt x="38" y="11"/>
                </a:lnTo>
                <a:lnTo>
                  <a:pt x="42" y="10"/>
                </a:lnTo>
                <a:lnTo>
                  <a:pt x="44" y="8"/>
                </a:lnTo>
                <a:lnTo>
                  <a:pt x="48" y="7"/>
                </a:lnTo>
                <a:lnTo>
                  <a:pt x="52" y="6"/>
                </a:lnTo>
                <a:lnTo>
                  <a:pt x="55" y="5"/>
                </a:lnTo>
                <a:lnTo>
                  <a:pt x="59" y="4"/>
                </a:lnTo>
                <a:lnTo>
                  <a:pt x="62" y="4"/>
                </a:lnTo>
                <a:lnTo>
                  <a:pt x="66" y="2"/>
                </a:lnTo>
                <a:lnTo>
                  <a:pt x="71" y="1"/>
                </a:lnTo>
                <a:lnTo>
                  <a:pt x="74" y="1"/>
                </a:lnTo>
                <a:lnTo>
                  <a:pt x="79" y="1"/>
                </a:lnTo>
                <a:lnTo>
                  <a:pt x="83" y="1"/>
                </a:lnTo>
                <a:lnTo>
                  <a:pt x="88" y="0"/>
                </a:lnTo>
                <a:lnTo>
                  <a:pt x="94" y="1"/>
                </a:lnTo>
                <a:lnTo>
                  <a:pt x="100" y="1"/>
                </a:lnTo>
                <a:lnTo>
                  <a:pt x="106" y="1"/>
                </a:lnTo>
                <a:lnTo>
                  <a:pt x="112" y="2"/>
                </a:lnTo>
                <a:lnTo>
                  <a:pt x="116" y="4"/>
                </a:lnTo>
                <a:lnTo>
                  <a:pt x="122" y="5"/>
                </a:lnTo>
                <a:lnTo>
                  <a:pt x="127" y="6"/>
                </a:lnTo>
                <a:lnTo>
                  <a:pt x="132" y="8"/>
                </a:lnTo>
                <a:lnTo>
                  <a:pt x="137" y="10"/>
                </a:lnTo>
                <a:lnTo>
                  <a:pt x="142" y="12"/>
                </a:lnTo>
                <a:lnTo>
                  <a:pt x="145" y="14"/>
                </a:lnTo>
                <a:lnTo>
                  <a:pt x="150" y="17"/>
                </a:lnTo>
                <a:lnTo>
                  <a:pt x="154" y="19"/>
                </a:lnTo>
                <a:lnTo>
                  <a:pt x="156" y="22"/>
                </a:lnTo>
                <a:lnTo>
                  <a:pt x="158" y="25"/>
                </a:lnTo>
                <a:lnTo>
                  <a:pt x="162" y="27"/>
                </a:lnTo>
                <a:lnTo>
                  <a:pt x="163" y="31"/>
                </a:lnTo>
                <a:lnTo>
                  <a:pt x="166" y="35"/>
                </a:lnTo>
                <a:lnTo>
                  <a:pt x="168" y="38"/>
                </a:lnTo>
                <a:lnTo>
                  <a:pt x="169" y="43"/>
                </a:lnTo>
                <a:lnTo>
                  <a:pt x="170" y="48"/>
                </a:lnTo>
                <a:lnTo>
                  <a:pt x="172" y="51"/>
                </a:lnTo>
                <a:lnTo>
                  <a:pt x="173" y="57"/>
                </a:lnTo>
                <a:lnTo>
                  <a:pt x="174" y="62"/>
                </a:lnTo>
                <a:lnTo>
                  <a:pt x="138" y="67"/>
                </a:lnTo>
                <a:lnTo>
                  <a:pt x="137" y="63"/>
                </a:lnTo>
                <a:lnTo>
                  <a:pt x="136" y="59"/>
                </a:lnTo>
                <a:lnTo>
                  <a:pt x="134" y="55"/>
                </a:lnTo>
                <a:lnTo>
                  <a:pt x="133" y="51"/>
                </a:lnTo>
                <a:lnTo>
                  <a:pt x="131" y="49"/>
                </a:lnTo>
                <a:lnTo>
                  <a:pt x="128" y="45"/>
                </a:lnTo>
                <a:lnTo>
                  <a:pt x="126" y="43"/>
                </a:lnTo>
                <a:lnTo>
                  <a:pt x="124" y="41"/>
                </a:lnTo>
                <a:lnTo>
                  <a:pt x="120" y="38"/>
                </a:lnTo>
                <a:lnTo>
                  <a:pt x="116" y="36"/>
                </a:lnTo>
                <a:lnTo>
                  <a:pt x="113" y="35"/>
                </a:lnTo>
                <a:lnTo>
                  <a:pt x="109" y="33"/>
                </a:lnTo>
                <a:lnTo>
                  <a:pt x="104" y="32"/>
                </a:lnTo>
                <a:lnTo>
                  <a:pt x="100" y="31"/>
                </a:lnTo>
                <a:lnTo>
                  <a:pt x="95" y="31"/>
                </a:lnTo>
                <a:lnTo>
                  <a:pt x="90" y="31"/>
                </a:lnTo>
                <a:lnTo>
                  <a:pt x="84" y="31"/>
                </a:lnTo>
                <a:lnTo>
                  <a:pt x="78" y="31"/>
                </a:lnTo>
                <a:lnTo>
                  <a:pt x="72" y="32"/>
                </a:lnTo>
                <a:lnTo>
                  <a:pt x="67" y="33"/>
                </a:lnTo>
                <a:lnTo>
                  <a:pt x="64" y="35"/>
                </a:lnTo>
                <a:lnTo>
                  <a:pt x="60" y="36"/>
                </a:lnTo>
                <a:lnTo>
                  <a:pt x="56" y="37"/>
                </a:lnTo>
                <a:lnTo>
                  <a:pt x="53" y="39"/>
                </a:lnTo>
                <a:lnTo>
                  <a:pt x="50" y="42"/>
                </a:lnTo>
                <a:lnTo>
                  <a:pt x="48" y="44"/>
                </a:lnTo>
                <a:lnTo>
                  <a:pt x="47" y="47"/>
                </a:lnTo>
                <a:lnTo>
                  <a:pt x="44" y="49"/>
                </a:lnTo>
                <a:lnTo>
                  <a:pt x="43" y="51"/>
                </a:lnTo>
                <a:lnTo>
                  <a:pt x="43" y="54"/>
                </a:lnTo>
                <a:lnTo>
                  <a:pt x="42" y="56"/>
                </a:lnTo>
                <a:lnTo>
                  <a:pt x="42" y="60"/>
                </a:lnTo>
                <a:lnTo>
                  <a:pt x="42" y="61"/>
                </a:lnTo>
                <a:lnTo>
                  <a:pt x="42" y="63"/>
                </a:lnTo>
                <a:lnTo>
                  <a:pt x="43" y="65"/>
                </a:lnTo>
                <a:lnTo>
                  <a:pt x="43" y="66"/>
                </a:lnTo>
                <a:lnTo>
                  <a:pt x="44" y="68"/>
                </a:lnTo>
                <a:lnTo>
                  <a:pt x="44" y="69"/>
                </a:lnTo>
                <a:lnTo>
                  <a:pt x="46" y="71"/>
                </a:lnTo>
                <a:lnTo>
                  <a:pt x="47" y="73"/>
                </a:lnTo>
                <a:lnTo>
                  <a:pt x="48" y="74"/>
                </a:lnTo>
                <a:lnTo>
                  <a:pt x="49" y="75"/>
                </a:lnTo>
                <a:lnTo>
                  <a:pt x="50" y="77"/>
                </a:lnTo>
                <a:lnTo>
                  <a:pt x="53" y="78"/>
                </a:lnTo>
                <a:lnTo>
                  <a:pt x="54" y="79"/>
                </a:lnTo>
                <a:lnTo>
                  <a:pt x="56" y="80"/>
                </a:lnTo>
                <a:lnTo>
                  <a:pt x="59" y="81"/>
                </a:lnTo>
                <a:lnTo>
                  <a:pt x="61" y="83"/>
                </a:lnTo>
                <a:lnTo>
                  <a:pt x="62" y="83"/>
                </a:lnTo>
                <a:lnTo>
                  <a:pt x="65" y="84"/>
                </a:lnTo>
                <a:lnTo>
                  <a:pt x="68" y="85"/>
                </a:lnTo>
                <a:lnTo>
                  <a:pt x="72" y="86"/>
                </a:lnTo>
                <a:lnTo>
                  <a:pt x="77" y="87"/>
                </a:lnTo>
                <a:lnTo>
                  <a:pt x="82" y="89"/>
                </a:lnTo>
                <a:lnTo>
                  <a:pt x="88" y="90"/>
                </a:lnTo>
                <a:lnTo>
                  <a:pt x="94" y="92"/>
                </a:lnTo>
                <a:lnTo>
                  <a:pt x="103" y="95"/>
                </a:lnTo>
                <a:lnTo>
                  <a:pt x="113" y="97"/>
                </a:lnTo>
                <a:lnTo>
                  <a:pt x="120" y="99"/>
                </a:lnTo>
                <a:lnTo>
                  <a:pt x="127" y="102"/>
                </a:lnTo>
                <a:lnTo>
                  <a:pt x="134" y="103"/>
                </a:lnTo>
                <a:lnTo>
                  <a:pt x="139" y="105"/>
                </a:lnTo>
                <a:lnTo>
                  <a:pt x="145" y="108"/>
                </a:lnTo>
                <a:lnTo>
                  <a:pt x="149" y="109"/>
                </a:lnTo>
                <a:lnTo>
                  <a:pt x="152" y="111"/>
                </a:lnTo>
                <a:lnTo>
                  <a:pt x="156" y="113"/>
                </a:lnTo>
                <a:lnTo>
                  <a:pt x="160" y="115"/>
                </a:lnTo>
                <a:lnTo>
                  <a:pt x="163" y="117"/>
                </a:lnTo>
                <a:lnTo>
                  <a:pt x="166" y="120"/>
                </a:lnTo>
                <a:lnTo>
                  <a:pt x="169" y="122"/>
                </a:lnTo>
                <a:lnTo>
                  <a:pt x="172" y="126"/>
                </a:lnTo>
                <a:lnTo>
                  <a:pt x="174" y="128"/>
                </a:lnTo>
                <a:lnTo>
                  <a:pt x="175" y="132"/>
                </a:lnTo>
                <a:lnTo>
                  <a:pt x="178" y="135"/>
                </a:lnTo>
                <a:lnTo>
                  <a:pt x="179" y="139"/>
                </a:lnTo>
                <a:lnTo>
                  <a:pt x="180" y="143"/>
                </a:lnTo>
                <a:lnTo>
                  <a:pt x="181" y="147"/>
                </a:lnTo>
                <a:lnTo>
                  <a:pt x="182" y="151"/>
                </a:lnTo>
                <a:lnTo>
                  <a:pt x="182" y="156"/>
                </a:lnTo>
                <a:lnTo>
                  <a:pt x="182" y="161"/>
                </a:lnTo>
                <a:lnTo>
                  <a:pt x="182" y="165"/>
                </a:lnTo>
                <a:lnTo>
                  <a:pt x="182" y="170"/>
                </a:lnTo>
                <a:lnTo>
                  <a:pt x="181" y="174"/>
                </a:lnTo>
                <a:lnTo>
                  <a:pt x="180" y="179"/>
                </a:lnTo>
                <a:lnTo>
                  <a:pt x="179" y="183"/>
                </a:lnTo>
                <a:lnTo>
                  <a:pt x="176" y="187"/>
                </a:lnTo>
                <a:lnTo>
                  <a:pt x="174" y="192"/>
                </a:lnTo>
                <a:lnTo>
                  <a:pt x="172" y="195"/>
                </a:lnTo>
                <a:lnTo>
                  <a:pt x="169" y="200"/>
                </a:lnTo>
                <a:lnTo>
                  <a:pt x="166" y="204"/>
                </a:lnTo>
                <a:lnTo>
                  <a:pt x="162" y="207"/>
                </a:lnTo>
                <a:lnTo>
                  <a:pt x="158" y="210"/>
                </a:lnTo>
                <a:lnTo>
                  <a:pt x="155" y="213"/>
                </a:lnTo>
                <a:lnTo>
                  <a:pt x="150" y="216"/>
                </a:lnTo>
                <a:lnTo>
                  <a:pt x="145" y="219"/>
                </a:lnTo>
                <a:lnTo>
                  <a:pt x="140" y="221"/>
                </a:lnTo>
                <a:lnTo>
                  <a:pt x="136" y="223"/>
                </a:lnTo>
                <a:lnTo>
                  <a:pt x="130" y="225"/>
                </a:lnTo>
                <a:lnTo>
                  <a:pt x="124" y="227"/>
                </a:lnTo>
                <a:lnTo>
                  <a:pt x="119" y="228"/>
                </a:lnTo>
                <a:lnTo>
                  <a:pt x="113" y="229"/>
                </a:lnTo>
                <a:lnTo>
                  <a:pt x="107" y="230"/>
                </a:lnTo>
                <a:lnTo>
                  <a:pt x="101" y="230"/>
                </a:lnTo>
                <a:lnTo>
                  <a:pt x="94" y="230"/>
                </a:lnTo>
                <a:lnTo>
                  <a:pt x="84" y="230"/>
                </a:lnTo>
                <a:lnTo>
                  <a:pt x="73" y="229"/>
                </a:lnTo>
                <a:lnTo>
                  <a:pt x="65" y="228"/>
                </a:lnTo>
                <a:lnTo>
                  <a:pt x="56" y="225"/>
                </a:lnTo>
                <a:lnTo>
                  <a:pt x="48" y="223"/>
                </a:lnTo>
                <a:lnTo>
                  <a:pt x="41" y="221"/>
                </a:lnTo>
                <a:lnTo>
                  <a:pt x="35" y="217"/>
                </a:lnTo>
                <a:lnTo>
                  <a:pt x="29" y="212"/>
                </a:lnTo>
                <a:lnTo>
                  <a:pt x="23" y="207"/>
                </a:lnTo>
                <a:lnTo>
                  <a:pt x="18" y="203"/>
                </a:lnTo>
                <a:lnTo>
                  <a:pt x="14" y="197"/>
                </a:lnTo>
                <a:lnTo>
                  <a:pt x="10" y="191"/>
                </a:lnTo>
                <a:lnTo>
                  <a:pt x="7" y="183"/>
                </a:lnTo>
                <a:lnTo>
                  <a:pt x="4" y="176"/>
                </a:lnTo>
                <a:lnTo>
                  <a:pt x="1" y="168"/>
                </a:lnTo>
                <a:lnTo>
                  <a:pt x="0" y="159"/>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706" name="Google Shape;1706;p110"/>
          <p:cNvSpPr/>
          <p:nvPr/>
        </p:nvSpPr>
        <p:spPr>
          <a:xfrm>
            <a:off x="5201844" y="2241127"/>
            <a:ext cx="18752" cy="53578"/>
          </a:xfrm>
          <a:custGeom>
            <a:avLst/>
            <a:gdLst/>
            <a:ahLst/>
            <a:cxnLst/>
            <a:rect l="l" t="t" r="r" b="b"/>
            <a:pathLst>
              <a:path w="107" h="299" extrusionOk="0">
                <a:moveTo>
                  <a:pt x="102" y="263"/>
                </a:moveTo>
                <a:lnTo>
                  <a:pt x="107" y="295"/>
                </a:lnTo>
                <a:lnTo>
                  <a:pt x="104" y="296"/>
                </a:lnTo>
                <a:lnTo>
                  <a:pt x="100" y="298"/>
                </a:lnTo>
                <a:lnTo>
                  <a:pt x="96" y="298"/>
                </a:lnTo>
                <a:lnTo>
                  <a:pt x="93" y="299"/>
                </a:lnTo>
                <a:lnTo>
                  <a:pt x="89" y="299"/>
                </a:lnTo>
                <a:lnTo>
                  <a:pt x="86" y="299"/>
                </a:lnTo>
                <a:lnTo>
                  <a:pt x="83" y="299"/>
                </a:lnTo>
                <a:lnTo>
                  <a:pt x="80" y="299"/>
                </a:lnTo>
                <a:lnTo>
                  <a:pt x="75" y="299"/>
                </a:lnTo>
                <a:lnTo>
                  <a:pt x="70" y="299"/>
                </a:lnTo>
                <a:lnTo>
                  <a:pt x="65" y="299"/>
                </a:lnTo>
                <a:lnTo>
                  <a:pt x="62" y="298"/>
                </a:lnTo>
                <a:lnTo>
                  <a:pt x="58" y="296"/>
                </a:lnTo>
                <a:lnTo>
                  <a:pt x="54" y="295"/>
                </a:lnTo>
                <a:lnTo>
                  <a:pt x="51" y="294"/>
                </a:lnTo>
                <a:lnTo>
                  <a:pt x="48" y="293"/>
                </a:lnTo>
                <a:lnTo>
                  <a:pt x="45" y="292"/>
                </a:lnTo>
                <a:lnTo>
                  <a:pt x="42" y="289"/>
                </a:lnTo>
                <a:lnTo>
                  <a:pt x="40" y="287"/>
                </a:lnTo>
                <a:lnTo>
                  <a:pt x="39" y="286"/>
                </a:lnTo>
                <a:lnTo>
                  <a:pt x="36" y="283"/>
                </a:lnTo>
                <a:lnTo>
                  <a:pt x="35" y="281"/>
                </a:lnTo>
                <a:lnTo>
                  <a:pt x="34" y="278"/>
                </a:lnTo>
                <a:lnTo>
                  <a:pt x="33" y="276"/>
                </a:lnTo>
                <a:lnTo>
                  <a:pt x="32" y="272"/>
                </a:lnTo>
                <a:lnTo>
                  <a:pt x="30" y="269"/>
                </a:lnTo>
                <a:lnTo>
                  <a:pt x="29" y="265"/>
                </a:lnTo>
                <a:lnTo>
                  <a:pt x="29" y="259"/>
                </a:lnTo>
                <a:lnTo>
                  <a:pt x="28" y="253"/>
                </a:lnTo>
                <a:lnTo>
                  <a:pt x="28" y="247"/>
                </a:lnTo>
                <a:lnTo>
                  <a:pt x="28" y="240"/>
                </a:lnTo>
                <a:lnTo>
                  <a:pt x="28" y="232"/>
                </a:lnTo>
                <a:lnTo>
                  <a:pt x="28" y="106"/>
                </a:lnTo>
                <a:lnTo>
                  <a:pt x="0" y="106"/>
                </a:lnTo>
                <a:lnTo>
                  <a:pt x="0" y="77"/>
                </a:lnTo>
                <a:lnTo>
                  <a:pt x="28" y="77"/>
                </a:lnTo>
                <a:lnTo>
                  <a:pt x="28" y="22"/>
                </a:lnTo>
                <a:lnTo>
                  <a:pt x="65" y="0"/>
                </a:lnTo>
                <a:lnTo>
                  <a:pt x="65" y="77"/>
                </a:lnTo>
                <a:lnTo>
                  <a:pt x="102" y="77"/>
                </a:lnTo>
                <a:lnTo>
                  <a:pt x="102" y="106"/>
                </a:lnTo>
                <a:lnTo>
                  <a:pt x="65" y="106"/>
                </a:lnTo>
                <a:lnTo>
                  <a:pt x="65" y="234"/>
                </a:lnTo>
                <a:lnTo>
                  <a:pt x="65" y="238"/>
                </a:lnTo>
                <a:lnTo>
                  <a:pt x="65" y="241"/>
                </a:lnTo>
                <a:lnTo>
                  <a:pt x="65" y="245"/>
                </a:lnTo>
                <a:lnTo>
                  <a:pt x="65" y="247"/>
                </a:lnTo>
                <a:lnTo>
                  <a:pt x="65" y="250"/>
                </a:lnTo>
                <a:lnTo>
                  <a:pt x="66" y="252"/>
                </a:lnTo>
                <a:lnTo>
                  <a:pt x="66" y="253"/>
                </a:lnTo>
                <a:lnTo>
                  <a:pt x="66" y="254"/>
                </a:lnTo>
                <a:lnTo>
                  <a:pt x="68" y="256"/>
                </a:lnTo>
                <a:lnTo>
                  <a:pt x="68" y="257"/>
                </a:lnTo>
                <a:lnTo>
                  <a:pt x="69" y="258"/>
                </a:lnTo>
                <a:lnTo>
                  <a:pt x="70" y="259"/>
                </a:lnTo>
                <a:lnTo>
                  <a:pt x="71" y="260"/>
                </a:lnTo>
                <a:lnTo>
                  <a:pt x="72" y="260"/>
                </a:lnTo>
                <a:lnTo>
                  <a:pt x="74" y="262"/>
                </a:lnTo>
                <a:lnTo>
                  <a:pt x="75" y="263"/>
                </a:lnTo>
                <a:lnTo>
                  <a:pt x="76" y="263"/>
                </a:lnTo>
                <a:lnTo>
                  <a:pt x="77" y="263"/>
                </a:lnTo>
                <a:lnTo>
                  <a:pt x="78" y="264"/>
                </a:lnTo>
                <a:lnTo>
                  <a:pt x="80" y="264"/>
                </a:lnTo>
                <a:lnTo>
                  <a:pt x="82" y="264"/>
                </a:lnTo>
                <a:lnTo>
                  <a:pt x="84" y="264"/>
                </a:lnTo>
                <a:lnTo>
                  <a:pt x="86" y="264"/>
                </a:lnTo>
                <a:lnTo>
                  <a:pt x="88" y="264"/>
                </a:lnTo>
                <a:lnTo>
                  <a:pt x="89" y="264"/>
                </a:lnTo>
                <a:lnTo>
                  <a:pt x="92" y="264"/>
                </a:lnTo>
                <a:lnTo>
                  <a:pt x="93" y="264"/>
                </a:lnTo>
                <a:lnTo>
                  <a:pt x="95" y="264"/>
                </a:lnTo>
                <a:lnTo>
                  <a:pt x="98" y="264"/>
                </a:lnTo>
                <a:lnTo>
                  <a:pt x="100" y="263"/>
                </a:lnTo>
                <a:lnTo>
                  <a:pt x="102" y="26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707" name="Google Shape;1707;p110"/>
          <p:cNvSpPr/>
          <p:nvPr/>
        </p:nvSpPr>
        <p:spPr>
          <a:xfrm>
            <a:off x="5083971" y="2352749"/>
            <a:ext cx="42863" cy="54471"/>
          </a:xfrm>
          <a:custGeom>
            <a:avLst/>
            <a:gdLst/>
            <a:ahLst/>
            <a:cxnLst/>
            <a:rect l="l" t="t" r="r" b="b"/>
            <a:pathLst>
              <a:path w="238" h="304" extrusionOk="0">
                <a:moveTo>
                  <a:pt x="0" y="304"/>
                </a:moveTo>
                <a:lnTo>
                  <a:pt x="0" y="0"/>
                </a:lnTo>
                <a:lnTo>
                  <a:pt x="40" y="0"/>
                </a:lnTo>
                <a:lnTo>
                  <a:pt x="200" y="238"/>
                </a:lnTo>
                <a:lnTo>
                  <a:pt x="200" y="0"/>
                </a:lnTo>
                <a:lnTo>
                  <a:pt x="238" y="0"/>
                </a:lnTo>
                <a:lnTo>
                  <a:pt x="238" y="304"/>
                </a:lnTo>
                <a:lnTo>
                  <a:pt x="198" y="304"/>
                </a:lnTo>
                <a:lnTo>
                  <a:pt x="38" y="65"/>
                </a:lnTo>
                <a:lnTo>
                  <a:pt x="38" y="304"/>
                </a:lnTo>
                <a:lnTo>
                  <a:pt x="0" y="30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708" name="Google Shape;1708;p110"/>
          <p:cNvSpPr/>
          <p:nvPr/>
        </p:nvSpPr>
        <p:spPr>
          <a:xfrm>
            <a:off x="5135764" y="2367037"/>
            <a:ext cx="36611" cy="41077"/>
          </a:xfrm>
          <a:custGeom>
            <a:avLst/>
            <a:gdLst/>
            <a:ahLst/>
            <a:cxnLst/>
            <a:rect l="l" t="t" r="r" b="b"/>
            <a:pathLst>
              <a:path w="206" h="231" extrusionOk="0">
                <a:moveTo>
                  <a:pt x="0" y="115"/>
                </a:moveTo>
                <a:lnTo>
                  <a:pt x="0" y="101"/>
                </a:lnTo>
                <a:lnTo>
                  <a:pt x="2" y="87"/>
                </a:lnTo>
                <a:lnTo>
                  <a:pt x="4" y="74"/>
                </a:lnTo>
                <a:lnTo>
                  <a:pt x="8" y="63"/>
                </a:lnTo>
                <a:lnTo>
                  <a:pt x="13" y="52"/>
                </a:lnTo>
                <a:lnTo>
                  <a:pt x="19" y="41"/>
                </a:lnTo>
                <a:lnTo>
                  <a:pt x="26" y="33"/>
                </a:lnTo>
                <a:lnTo>
                  <a:pt x="33" y="24"/>
                </a:lnTo>
                <a:lnTo>
                  <a:pt x="40" y="20"/>
                </a:lnTo>
                <a:lnTo>
                  <a:pt x="49" y="15"/>
                </a:lnTo>
                <a:lnTo>
                  <a:pt x="56" y="10"/>
                </a:lnTo>
                <a:lnTo>
                  <a:pt x="64" y="6"/>
                </a:lnTo>
                <a:lnTo>
                  <a:pt x="74" y="4"/>
                </a:lnTo>
                <a:lnTo>
                  <a:pt x="84" y="2"/>
                </a:lnTo>
                <a:lnTo>
                  <a:pt x="93" y="0"/>
                </a:lnTo>
                <a:lnTo>
                  <a:pt x="103" y="0"/>
                </a:lnTo>
                <a:lnTo>
                  <a:pt x="114" y="2"/>
                </a:lnTo>
                <a:lnTo>
                  <a:pt x="124" y="3"/>
                </a:lnTo>
                <a:lnTo>
                  <a:pt x="134" y="5"/>
                </a:lnTo>
                <a:lnTo>
                  <a:pt x="144" y="8"/>
                </a:lnTo>
                <a:lnTo>
                  <a:pt x="153" y="12"/>
                </a:lnTo>
                <a:lnTo>
                  <a:pt x="162" y="17"/>
                </a:lnTo>
                <a:lnTo>
                  <a:pt x="169" y="23"/>
                </a:lnTo>
                <a:lnTo>
                  <a:pt x="177" y="30"/>
                </a:lnTo>
                <a:lnTo>
                  <a:pt x="183" y="38"/>
                </a:lnTo>
                <a:lnTo>
                  <a:pt x="189" y="46"/>
                </a:lnTo>
                <a:lnTo>
                  <a:pt x="194" y="56"/>
                </a:lnTo>
                <a:lnTo>
                  <a:pt x="199" y="65"/>
                </a:lnTo>
                <a:lnTo>
                  <a:pt x="201" y="76"/>
                </a:lnTo>
                <a:lnTo>
                  <a:pt x="204" y="88"/>
                </a:lnTo>
                <a:lnTo>
                  <a:pt x="205" y="100"/>
                </a:lnTo>
                <a:lnTo>
                  <a:pt x="206" y="112"/>
                </a:lnTo>
                <a:lnTo>
                  <a:pt x="205" y="123"/>
                </a:lnTo>
                <a:lnTo>
                  <a:pt x="205" y="132"/>
                </a:lnTo>
                <a:lnTo>
                  <a:pt x="204" y="142"/>
                </a:lnTo>
                <a:lnTo>
                  <a:pt x="202" y="150"/>
                </a:lnTo>
                <a:lnTo>
                  <a:pt x="200" y="159"/>
                </a:lnTo>
                <a:lnTo>
                  <a:pt x="199" y="166"/>
                </a:lnTo>
                <a:lnTo>
                  <a:pt x="196" y="173"/>
                </a:lnTo>
                <a:lnTo>
                  <a:pt x="193" y="179"/>
                </a:lnTo>
                <a:lnTo>
                  <a:pt x="189" y="185"/>
                </a:lnTo>
                <a:lnTo>
                  <a:pt x="186" y="191"/>
                </a:lnTo>
                <a:lnTo>
                  <a:pt x="182" y="196"/>
                </a:lnTo>
                <a:lnTo>
                  <a:pt x="177" y="201"/>
                </a:lnTo>
                <a:lnTo>
                  <a:pt x="172" y="205"/>
                </a:lnTo>
                <a:lnTo>
                  <a:pt x="168" y="209"/>
                </a:lnTo>
                <a:lnTo>
                  <a:pt x="162" y="214"/>
                </a:lnTo>
                <a:lnTo>
                  <a:pt x="156" y="216"/>
                </a:lnTo>
                <a:lnTo>
                  <a:pt x="150" y="220"/>
                </a:lnTo>
                <a:lnTo>
                  <a:pt x="144" y="222"/>
                </a:lnTo>
                <a:lnTo>
                  <a:pt x="136" y="225"/>
                </a:lnTo>
                <a:lnTo>
                  <a:pt x="130" y="227"/>
                </a:lnTo>
                <a:lnTo>
                  <a:pt x="123" y="228"/>
                </a:lnTo>
                <a:lnTo>
                  <a:pt x="117" y="229"/>
                </a:lnTo>
                <a:lnTo>
                  <a:pt x="110" y="229"/>
                </a:lnTo>
                <a:lnTo>
                  <a:pt x="103" y="231"/>
                </a:lnTo>
                <a:lnTo>
                  <a:pt x="92" y="229"/>
                </a:lnTo>
                <a:lnTo>
                  <a:pt x="81" y="228"/>
                </a:lnTo>
                <a:lnTo>
                  <a:pt x="70" y="226"/>
                </a:lnTo>
                <a:lnTo>
                  <a:pt x="61" y="222"/>
                </a:lnTo>
                <a:lnTo>
                  <a:pt x="52" y="219"/>
                </a:lnTo>
                <a:lnTo>
                  <a:pt x="43" y="214"/>
                </a:lnTo>
                <a:lnTo>
                  <a:pt x="36" y="208"/>
                </a:lnTo>
                <a:lnTo>
                  <a:pt x="28" y="201"/>
                </a:lnTo>
                <a:lnTo>
                  <a:pt x="21" y="192"/>
                </a:lnTo>
                <a:lnTo>
                  <a:pt x="15" y="184"/>
                </a:lnTo>
                <a:lnTo>
                  <a:pt x="10" y="174"/>
                </a:lnTo>
                <a:lnTo>
                  <a:pt x="7" y="165"/>
                </a:lnTo>
                <a:lnTo>
                  <a:pt x="3" y="154"/>
                </a:lnTo>
                <a:lnTo>
                  <a:pt x="1" y="142"/>
                </a:lnTo>
                <a:lnTo>
                  <a:pt x="0" y="129"/>
                </a:lnTo>
                <a:lnTo>
                  <a:pt x="0" y="115"/>
                </a:lnTo>
                <a:close/>
                <a:moveTo>
                  <a:pt x="38" y="115"/>
                </a:moveTo>
                <a:lnTo>
                  <a:pt x="38" y="125"/>
                </a:lnTo>
                <a:lnTo>
                  <a:pt x="39" y="135"/>
                </a:lnTo>
                <a:lnTo>
                  <a:pt x="40" y="144"/>
                </a:lnTo>
                <a:lnTo>
                  <a:pt x="43" y="153"/>
                </a:lnTo>
                <a:lnTo>
                  <a:pt x="45" y="160"/>
                </a:lnTo>
                <a:lnTo>
                  <a:pt x="49" y="167"/>
                </a:lnTo>
                <a:lnTo>
                  <a:pt x="52" y="173"/>
                </a:lnTo>
                <a:lnTo>
                  <a:pt x="56" y="179"/>
                </a:lnTo>
                <a:lnTo>
                  <a:pt x="61" y="184"/>
                </a:lnTo>
                <a:lnTo>
                  <a:pt x="66" y="187"/>
                </a:lnTo>
                <a:lnTo>
                  <a:pt x="72" y="191"/>
                </a:lnTo>
                <a:lnTo>
                  <a:pt x="78" y="195"/>
                </a:lnTo>
                <a:lnTo>
                  <a:pt x="84" y="197"/>
                </a:lnTo>
                <a:lnTo>
                  <a:pt x="90" y="198"/>
                </a:lnTo>
                <a:lnTo>
                  <a:pt x="96" y="199"/>
                </a:lnTo>
                <a:lnTo>
                  <a:pt x="103" y="199"/>
                </a:lnTo>
                <a:lnTo>
                  <a:pt x="110" y="199"/>
                </a:lnTo>
                <a:lnTo>
                  <a:pt x="116" y="198"/>
                </a:lnTo>
                <a:lnTo>
                  <a:pt x="122" y="197"/>
                </a:lnTo>
                <a:lnTo>
                  <a:pt x="128" y="195"/>
                </a:lnTo>
                <a:lnTo>
                  <a:pt x="134" y="191"/>
                </a:lnTo>
                <a:lnTo>
                  <a:pt x="139" y="187"/>
                </a:lnTo>
                <a:lnTo>
                  <a:pt x="144" y="184"/>
                </a:lnTo>
                <a:lnTo>
                  <a:pt x="148" y="179"/>
                </a:lnTo>
                <a:lnTo>
                  <a:pt x="153" y="173"/>
                </a:lnTo>
                <a:lnTo>
                  <a:pt x="157" y="167"/>
                </a:lnTo>
                <a:lnTo>
                  <a:pt x="160" y="160"/>
                </a:lnTo>
                <a:lnTo>
                  <a:pt x="163" y="151"/>
                </a:lnTo>
                <a:lnTo>
                  <a:pt x="165" y="143"/>
                </a:lnTo>
                <a:lnTo>
                  <a:pt x="166" y="135"/>
                </a:lnTo>
                <a:lnTo>
                  <a:pt x="166" y="125"/>
                </a:lnTo>
                <a:lnTo>
                  <a:pt x="168" y="114"/>
                </a:lnTo>
                <a:lnTo>
                  <a:pt x="166" y="105"/>
                </a:lnTo>
                <a:lnTo>
                  <a:pt x="166" y="95"/>
                </a:lnTo>
                <a:lnTo>
                  <a:pt x="165" y="87"/>
                </a:lnTo>
                <a:lnTo>
                  <a:pt x="163" y="78"/>
                </a:lnTo>
                <a:lnTo>
                  <a:pt x="160" y="71"/>
                </a:lnTo>
                <a:lnTo>
                  <a:pt x="157" y="64"/>
                </a:lnTo>
                <a:lnTo>
                  <a:pt x="153" y="58"/>
                </a:lnTo>
                <a:lnTo>
                  <a:pt x="148" y="52"/>
                </a:lnTo>
                <a:lnTo>
                  <a:pt x="144" y="47"/>
                </a:lnTo>
                <a:lnTo>
                  <a:pt x="139" y="44"/>
                </a:lnTo>
                <a:lnTo>
                  <a:pt x="134" y="40"/>
                </a:lnTo>
                <a:lnTo>
                  <a:pt x="128" y="36"/>
                </a:lnTo>
                <a:lnTo>
                  <a:pt x="122" y="34"/>
                </a:lnTo>
                <a:lnTo>
                  <a:pt x="116" y="33"/>
                </a:lnTo>
                <a:lnTo>
                  <a:pt x="110" y="32"/>
                </a:lnTo>
                <a:lnTo>
                  <a:pt x="103" y="32"/>
                </a:lnTo>
                <a:lnTo>
                  <a:pt x="96" y="32"/>
                </a:lnTo>
                <a:lnTo>
                  <a:pt x="90" y="33"/>
                </a:lnTo>
                <a:lnTo>
                  <a:pt x="84" y="34"/>
                </a:lnTo>
                <a:lnTo>
                  <a:pt x="78" y="36"/>
                </a:lnTo>
                <a:lnTo>
                  <a:pt x="72" y="40"/>
                </a:lnTo>
                <a:lnTo>
                  <a:pt x="66" y="44"/>
                </a:lnTo>
                <a:lnTo>
                  <a:pt x="61" y="47"/>
                </a:lnTo>
                <a:lnTo>
                  <a:pt x="56" y="52"/>
                </a:lnTo>
                <a:lnTo>
                  <a:pt x="52" y="58"/>
                </a:lnTo>
                <a:lnTo>
                  <a:pt x="49" y="64"/>
                </a:lnTo>
                <a:lnTo>
                  <a:pt x="45" y="71"/>
                </a:lnTo>
                <a:lnTo>
                  <a:pt x="43" y="78"/>
                </a:lnTo>
                <a:lnTo>
                  <a:pt x="40" y="87"/>
                </a:lnTo>
                <a:lnTo>
                  <a:pt x="39" y="95"/>
                </a:lnTo>
                <a:lnTo>
                  <a:pt x="38" y="105"/>
                </a:lnTo>
                <a:lnTo>
                  <a:pt x="38"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709" name="Google Shape;1709;p110"/>
          <p:cNvSpPr/>
          <p:nvPr/>
        </p:nvSpPr>
        <p:spPr>
          <a:xfrm>
            <a:off x="5175054" y="2367929"/>
            <a:ext cx="54471" cy="39291"/>
          </a:xfrm>
          <a:custGeom>
            <a:avLst/>
            <a:gdLst/>
            <a:ahLst/>
            <a:cxnLst/>
            <a:rect l="l" t="t" r="r" b="b"/>
            <a:pathLst>
              <a:path w="301" h="221" extrusionOk="0">
                <a:moveTo>
                  <a:pt x="67" y="221"/>
                </a:moveTo>
                <a:lnTo>
                  <a:pt x="0" y="0"/>
                </a:lnTo>
                <a:lnTo>
                  <a:pt x="38" y="0"/>
                </a:lnTo>
                <a:lnTo>
                  <a:pt x="73" y="127"/>
                </a:lnTo>
                <a:lnTo>
                  <a:pt x="86" y="174"/>
                </a:lnTo>
                <a:lnTo>
                  <a:pt x="86" y="173"/>
                </a:lnTo>
                <a:lnTo>
                  <a:pt x="87" y="170"/>
                </a:lnTo>
                <a:lnTo>
                  <a:pt x="89" y="167"/>
                </a:lnTo>
                <a:lnTo>
                  <a:pt x="90" y="161"/>
                </a:lnTo>
                <a:lnTo>
                  <a:pt x="91" y="155"/>
                </a:lnTo>
                <a:lnTo>
                  <a:pt x="92" y="148"/>
                </a:lnTo>
                <a:lnTo>
                  <a:pt x="95" y="139"/>
                </a:lnTo>
                <a:lnTo>
                  <a:pt x="97" y="130"/>
                </a:lnTo>
                <a:lnTo>
                  <a:pt x="133" y="0"/>
                </a:lnTo>
                <a:lnTo>
                  <a:pt x="170" y="0"/>
                </a:lnTo>
                <a:lnTo>
                  <a:pt x="204" y="128"/>
                </a:lnTo>
                <a:lnTo>
                  <a:pt x="215" y="170"/>
                </a:lnTo>
                <a:lnTo>
                  <a:pt x="228" y="127"/>
                </a:lnTo>
                <a:lnTo>
                  <a:pt x="265" y="0"/>
                </a:lnTo>
                <a:lnTo>
                  <a:pt x="301" y="0"/>
                </a:lnTo>
                <a:lnTo>
                  <a:pt x="233" y="221"/>
                </a:lnTo>
                <a:lnTo>
                  <a:pt x="194" y="221"/>
                </a:lnTo>
                <a:lnTo>
                  <a:pt x="158" y="89"/>
                </a:lnTo>
                <a:lnTo>
                  <a:pt x="150" y="52"/>
                </a:lnTo>
                <a:lnTo>
                  <a:pt x="105" y="221"/>
                </a:lnTo>
                <a:lnTo>
                  <a:pt x="67" y="221"/>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710" name="Google Shape;1710;p110"/>
          <p:cNvSpPr/>
          <p:nvPr/>
        </p:nvSpPr>
        <p:spPr>
          <a:xfrm>
            <a:off x="5083971" y="2352749"/>
            <a:ext cx="42863" cy="54471"/>
          </a:xfrm>
          <a:custGeom>
            <a:avLst/>
            <a:gdLst/>
            <a:ahLst/>
            <a:cxnLst/>
            <a:rect l="l" t="t" r="r" b="b"/>
            <a:pathLst>
              <a:path w="238" h="304" extrusionOk="0">
                <a:moveTo>
                  <a:pt x="0" y="304"/>
                </a:moveTo>
                <a:lnTo>
                  <a:pt x="0" y="0"/>
                </a:lnTo>
                <a:lnTo>
                  <a:pt x="40" y="0"/>
                </a:lnTo>
                <a:lnTo>
                  <a:pt x="200" y="238"/>
                </a:lnTo>
                <a:lnTo>
                  <a:pt x="200" y="0"/>
                </a:lnTo>
                <a:lnTo>
                  <a:pt x="238" y="0"/>
                </a:lnTo>
                <a:lnTo>
                  <a:pt x="238" y="304"/>
                </a:lnTo>
                <a:lnTo>
                  <a:pt x="198" y="304"/>
                </a:lnTo>
                <a:lnTo>
                  <a:pt x="38" y="65"/>
                </a:lnTo>
                <a:lnTo>
                  <a:pt x="38" y="304"/>
                </a:lnTo>
                <a:lnTo>
                  <a:pt x="0" y="30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711" name="Google Shape;1711;p110"/>
          <p:cNvSpPr/>
          <p:nvPr/>
        </p:nvSpPr>
        <p:spPr>
          <a:xfrm>
            <a:off x="5135764" y="2367037"/>
            <a:ext cx="36611" cy="41077"/>
          </a:xfrm>
          <a:custGeom>
            <a:avLst/>
            <a:gdLst/>
            <a:ahLst/>
            <a:cxnLst/>
            <a:rect l="l" t="t" r="r" b="b"/>
            <a:pathLst>
              <a:path w="206" h="231" extrusionOk="0">
                <a:moveTo>
                  <a:pt x="0" y="115"/>
                </a:moveTo>
                <a:lnTo>
                  <a:pt x="0" y="101"/>
                </a:lnTo>
                <a:lnTo>
                  <a:pt x="2" y="87"/>
                </a:lnTo>
                <a:lnTo>
                  <a:pt x="4" y="74"/>
                </a:lnTo>
                <a:lnTo>
                  <a:pt x="8" y="63"/>
                </a:lnTo>
                <a:lnTo>
                  <a:pt x="13" y="52"/>
                </a:lnTo>
                <a:lnTo>
                  <a:pt x="19" y="41"/>
                </a:lnTo>
                <a:lnTo>
                  <a:pt x="26" y="33"/>
                </a:lnTo>
                <a:lnTo>
                  <a:pt x="33" y="24"/>
                </a:lnTo>
                <a:lnTo>
                  <a:pt x="40" y="20"/>
                </a:lnTo>
                <a:lnTo>
                  <a:pt x="49" y="15"/>
                </a:lnTo>
                <a:lnTo>
                  <a:pt x="56" y="10"/>
                </a:lnTo>
                <a:lnTo>
                  <a:pt x="64" y="6"/>
                </a:lnTo>
                <a:lnTo>
                  <a:pt x="74" y="4"/>
                </a:lnTo>
                <a:lnTo>
                  <a:pt x="84" y="2"/>
                </a:lnTo>
                <a:lnTo>
                  <a:pt x="93" y="0"/>
                </a:lnTo>
                <a:lnTo>
                  <a:pt x="103" y="0"/>
                </a:lnTo>
                <a:lnTo>
                  <a:pt x="114" y="2"/>
                </a:lnTo>
                <a:lnTo>
                  <a:pt x="124" y="3"/>
                </a:lnTo>
                <a:lnTo>
                  <a:pt x="134" y="5"/>
                </a:lnTo>
                <a:lnTo>
                  <a:pt x="144" y="8"/>
                </a:lnTo>
                <a:lnTo>
                  <a:pt x="153" y="12"/>
                </a:lnTo>
                <a:lnTo>
                  <a:pt x="162" y="17"/>
                </a:lnTo>
                <a:lnTo>
                  <a:pt x="169" y="23"/>
                </a:lnTo>
                <a:lnTo>
                  <a:pt x="177" y="30"/>
                </a:lnTo>
                <a:lnTo>
                  <a:pt x="183" y="38"/>
                </a:lnTo>
                <a:lnTo>
                  <a:pt x="189" y="46"/>
                </a:lnTo>
                <a:lnTo>
                  <a:pt x="194" y="56"/>
                </a:lnTo>
                <a:lnTo>
                  <a:pt x="199" y="65"/>
                </a:lnTo>
                <a:lnTo>
                  <a:pt x="201" y="76"/>
                </a:lnTo>
                <a:lnTo>
                  <a:pt x="204" y="88"/>
                </a:lnTo>
                <a:lnTo>
                  <a:pt x="205" y="100"/>
                </a:lnTo>
                <a:lnTo>
                  <a:pt x="206" y="112"/>
                </a:lnTo>
                <a:lnTo>
                  <a:pt x="205" y="123"/>
                </a:lnTo>
                <a:lnTo>
                  <a:pt x="205" y="132"/>
                </a:lnTo>
                <a:lnTo>
                  <a:pt x="204" y="142"/>
                </a:lnTo>
                <a:lnTo>
                  <a:pt x="202" y="150"/>
                </a:lnTo>
                <a:lnTo>
                  <a:pt x="200" y="159"/>
                </a:lnTo>
                <a:lnTo>
                  <a:pt x="199" y="166"/>
                </a:lnTo>
                <a:lnTo>
                  <a:pt x="196" y="173"/>
                </a:lnTo>
                <a:lnTo>
                  <a:pt x="193" y="179"/>
                </a:lnTo>
                <a:lnTo>
                  <a:pt x="189" y="185"/>
                </a:lnTo>
                <a:lnTo>
                  <a:pt x="186" y="191"/>
                </a:lnTo>
                <a:lnTo>
                  <a:pt x="182" y="196"/>
                </a:lnTo>
                <a:lnTo>
                  <a:pt x="177" y="201"/>
                </a:lnTo>
                <a:lnTo>
                  <a:pt x="172" y="205"/>
                </a:lnTo>
                <a:lnTo>
                  <a:pt x="168" y="209"/>
                </a:lnTo>
                <a:lnTo>
                  <a:pt x="162" y="214"/>
                </a:lnTo>
                <a:lnTo>
                  <a:pt x="156" y="216"/>
                </a:lnTo>
                <a:lnTo>
                  <a:pt x="150" y="220"/>
                </a:lnTo>
                <a:lnTo>
                  <a:pt x="144" y="222"/>
                </a:lnTo>
                <a:lnTo>
                  <a:pt x="136" y="225"/>
                </a:lnTo>
                <a:lnTo>
                  <a:pt x="130" y="227"/>
                </a:lnTo>
                <a:lnTo>
                  <a:pt x="123" y="228"/>
                </a:lnTo>
                <a:lnTo>
                  <a:pt x="117" y="229"/>
                </a:lnTo>
                <a:lnTo>
                  <a:pt x="110" y="229"/>
                </a:lnTo>
                <a:lnTo>
                  <a:pt x="103" y="231"/>
                </a:lnTo>
                <a:lnTo>
                  <a:pt x="92" y="229"/>
                </a:lnTo>
                <a:lnTo>
                  <a:pt x="81" y="228"/>
                </a:lnTo>
                <a:lnTo>
                  <a:pt x="70" y="226"/>
                </a:lnTo>
                <a:lnTo>
                  <a:pt x="61" y="222"/>
                </a:lnTo>
                <a:lnTo>
                  <a:pt x="52" y="219"/>
                </a:lnTo>
                <a:lnTo>
                  <a:pt x="43" y="214"/>
                </a:lnTo>
                <a:lnTo>
                  <a:pt x="36" y="208"/>
                </a:lnTo>
                <a:lnTo>
                  <a:pt x="28" y="201"/>
                </a:lnTo>
                <a:lnTo>
                  <a:pt x="21" y="192"/>
                </a:lnTo>
                <a:lnTo>
                  <a:pt x="15" y="184"/>
                </a:lnTo>
                <a:lnTo>
                  <a:pt x="10" y="174"/>
                </a:lnTo>
                <a:lnTo>
                  <a:pt x="7" y="165"/>
                </a:lnTo>
                <a:lnTo>
                  <a:pt x="3" y="154"/>
                </a:lnTo>
                <a:lnTo>
                  <a:pt x="1" y="142"/>
                </a:lnTo>
                <a:lnTo>
                  <a:pt x="0" y="129"/>
                </a:lnTo>
                <a:lnTo>
                  <a:pt x="0" y="115"/>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712" name="Google Shape;1712;p110"/>
          <p:cNvSpPr/>
          <p:nvPr/>
        </p:nvSpPr>
        <p:spPr>
          <a:xfrm>
            <a:off x="5142015" y="2372395"/>
            <a:ext cx="23217" cy="30361"/>
          </a:xfrm>
          <a:custGeom>
            <a:avLst/>
            <a:gdLst/>
            <a:ahLst/>
            <a:cxnLst/>
            <a:rect l="l" t="t" r="r" b="b"/>
            <a:pathLst>
              <a:path w="130" h="167" extrusionOk="0">
                <a:moveTo>
                  <a:pt x="0" y="83"/>
                </a:moveTo>
                <a:lnTo>
                  <a:pt x="0" y="93"/>
                </a:lnTo>
                <a:lnTo>
                  <a:pt x="1" y="103"/>
                </a:lnTo>
                <a:lnTo>
                  <a:pt x="2" y="112"/>
                </a:lnTo>
                <a:lnTo>
                  <a:pt x="5" y="121"/>
                </a:lnTo>
                <a:lnTo>
                  <a:pt x="7" y="128"/>
                </a:lnTo>
                <a:lnTo>
                  <a:pt x="11" y="135"/>
                </a:lnTo>
                <a:lnTo>
                  <a:pt x="14" y="141"/>
                </a:lnTo>
                <a:lnTo>
                  <a:pt x="18" y="147"/>
                </a:lnTo>
                <a:lnTo>
                  <a:pt x="23" y="152"/>
                </a:lnTo>
                <a:lnTo>
                  <a:pt x="28" y="155"/>
                </a:lnTo>
                <a:lnTo>
                  <a:pt x="34" y="159"/>
                </a:lnTo>
                <a:lnTo>
                  <a:pt x="40" y="163"/>
                </a:lnTo>
                <a:lnTo>
                  <a:pt x="46" y="165"/>
                </a:lnTo>
                <a:lnTo>
                  <a:pt x="52" y="166"/>
                </a:lnTo>
                <a:lnTo>
                  <a:pt x="58" y="167"/>
                </a:lnTo>
                <a:lnTo>
                  <a:pt x="65" y="167"/>
                </a:lnTo>
                <a:lnTo>
                  <a:pt x="72" y="167"/>
                </a:lnTo>
                <a:lnTo>
                  <a:pt x="78" y="166"/>
                </a:lnTo>
                <a:lnTo>
                  <a:pt x="84" y="165"/>
                </a:lnTo>
                <a:lnTo>
                  <a:pt x="90" y="163"/>
                </a:lnTo>
                <a:lnTo>
                  <a:pt x="96" y="159"/>
                </a:lnTo>
                <a:lnTo>
                  <a:pt x="101" y="155"/>
                </a:lnTo>
                <a:lnTo>
                  <a:pt x="106" y="152"/>
                </a:lnTo>
                <a:lnTo>
                  <a:pt x="110" y="147"/>
                </a:lnTo>
                <a:lnTo>
                  <a:pt x="115" y="141"/>
                </a:lnTo>
                <a:lnTo>
                  <a:pt x="119" y="135"/>
                </a:lnTo>
                <a:lnTo>
                  <a:pt x="122" y="128"/>
                </a:lnTo>
                <a:lnTo>
                  <a:pt x="125" y="119"/>
                </a:lnTo>
                <a:lnTo>
                  <a:pt x="127" y="111"/>
                </a:lnTo>
                <a:lnTo>
                  <a:pt x="128" y="103"/>
                </a:lnTo>
                <a:lnTo>
                  <a:pt x="128" y="93"/>
                </a:lnTo>
                <a:lnTo>
                  <a:pt x="130" y="82"/>
                </a:lnTo>
                <a:lnTo>
                  <a:pt x="128" y="73"/>
                </a:lnTo>
                <a:lnTo>
                  <a:pt x="128" y="63"/>
                </a:lnTo>
                <a:lnTo>
                  <a:pt x="127" y="55"/>
                </a:lnTo>
                <a:lnTo>
                  <a:pt x="125" y="46"/>
                </a:lnTo>
                <a:lnTo>
                  <a:pt x="122" y="39"/>
                </a:lnTo>
                <a:lnTo>
                  <a:pt x="119" y="32"/>
                </a:lnTo>
                <a:lnTo>
                  <a:pt x="115" y="26"/>
                </a:lnTo>
                <a:lnTo>
                  <a:pt x="110" y="20"/>
                </a:lnTo>
                <a:lnTo>
                  <a:pt x="106" y="15"/>
                </a:lnTo>
                <a:lnTo>
                  <a:pt x="101" y="12"/>
                </a:lnTo>
                <a:lnTo>
                  <a:pt x="96" y="8"/>
                </a:lnTo>
                <a:lnTo>
                  <a:pt x="90" y="4"/>
                </a:lnTo>
                <a:lnTo>
                  <a:pt x="84" y="2"/>
                </a:lnTo>
                <a:lnTo>
                  <a:pt x="78" y="1"/>
                </a:lnTo>
                <a:lnTo>
                  <a:pt x="72" y="0"/>
                </a:lnTo>
                <a:lnTo>
                  <a:pt x="65" y="0"/>
                </a:lnTo>
                <a:lnTo>
                  <a:pt x="58" y="0"/>
                </a:lnTo>
                <a:lnTo>
                  <a:pt x="52" y="1"/>
                </a:lnTo>
                <a:lnTo>
                  <a:pt x="46" y="2"/>
                </a:lnTo>
                <a:lnTo>
                  <a:pt x="40" y="4"/>
                </a:lnTo>
                <a:lnTo>
                  <a:pt x="34" y="8"/>
                </a:lnTo>
                <a:lnTo>
                  <a:pt x="28" y="12"/>
                </a:lnTo>
                <a:lnTo>
                  <a:pt x="23" y="15"/>
                </a:lnTo>
                <a:lnTo>
                  <a:pt x="18" y="20"/>
                </a:lnTo>
                <a:lnTo>
                  <a:pt x="14" y="26"/>
                </a:lnTo>
                <a:lnTo>
                  <a:pt x="11" y="32"/>
                </a:lnTo>
                <a:lnTo>
                  <a:pt x="7" y="39"/>
                </a:lnTo>
                <a:lnTo>
                  <a:pt x="5" y="46"/>
                </a:lnTo>
                <a:lnTo>
                  <a:pt x="2" y="55"/>
                </a:lnTo>
                <a:lnTo>
                  <a:pt x="1" y="63"/>
                </a:lnTo>
                <a:lnTo>
                  <a:pt x="0" y="73"/>
                </a:lnTo>
                <a:lnTo>
                  <a:pt x="0" y="8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713" name="Google Shape;1713;p110"/>
          <p:cNvSpPr/>
          <p:nvPr/>
        </p:nvSpPr>
        <p:spPr>
          <a:xfrm>
            <a:off x="5175054" y="2367929"/>
            <a:ext cx="54471" cy="39291"/>
          </a:xfrm>
          <a:custGeom>
            <a:avLst/>
            <a:gdLst/>
            <a:ahLst/>
            <a:cxnLst/>
            <a:rect l="l" t="t" r="r" b="b"/>
            <a:pathLst>
              <a:path w="301" h="221" extrusionOk="0">
                <a:moveTo>
                  <a:pt x="67" y="221"/>
                </a:moveTo>
                <a:lnTo>
                  <a:pt x="0" y="0"/>
                </a:lnTo>
                <a:lnTo>
                  <a:pt x="38" y="0"/>
                </a:lnTo>
                <a:lnTo>
                  <a:pt x="73" y="127"/>
                </a:lnTo>
                <a:lnTo>
                  <a:pt x="86" y="174"/>
                </a:lnTo>
                <a:lnTo>
                  <a:pt x="86" y="173"/>
                </a:lnTo>
                <a:lnTo>
                  <a:pt x="87" y="170"/>
                </a:lnTo>
                <a:lnTo>
                  <a:pt x="89" y="167"/>
                </a:lnTo>
                <a:lnTo>
                  <a:pt x="90" y="161"/>
                </a:lnTo>
                <a:lnTo>
                  <a:pt x="91" y="155"/>
                </a:lnTo>
                <a:lnTo>
                  <a:pt x="92" y="148"/>
                </a:lnTo>
                <a:lnTo>
                  <a:pt x="95" y="139"/>
                </a:lnTo>
                <a:lnTo>
                  <a:pt x="97" y="130"/>
                </a:lnTo>
                <a:lnTo>
                  <a:pt x="133" y="0"/>
                </a:lnTo>
                <a:lnTo>
                  <a:pt x="170" y="0"/>
                </a:lnTo>
                <a:lnTo>
                  <a:pt x="204" y="128"/>
                </a:lnTo>
                <a:lnTo>
                  <a:pt x="215" y="170"/>
                </a:lnTo>
                <a:lnTo>
                  <a:pt x="228" y="127"/>
                </a:lnTo>
                <a:lnTo>
                  <a:pt x="265" y="0"/>
                </a:lnTo>
                <a:lnTo>
                  <a:pt x="301" y="0"/>
                </a:lnTo>
                <a:lnTo>
                  <a:pt x="233" y="221"/>
                </a:lnTo>
                <a:lnTo>
                  <a:pt x="194" y="221"/>
                </a:lnTo>
                <a:lnTo>
                  <a:pt x="158" y="89"/>
                </a:lnTo>
                <a:lnTo>
                  <a:pt x="150" y="52"/>
                </a:lnTo>
                <a:lnTo>
                  <a:pt x="105" y="221"/>
                </a:lnTo>
                <a:lnTo>
                  <a:pt x="67" y="221"/>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714" name="Google Shape;1714;p110"/>
          <p:cNvSpPr/>
          <p:nvPr/>
        </p:nvSpPr>
        <p:spPr>
          <a:xfrm>
            <a:off x="5048253" y="1971451"/>
            <a:ext cx="3377208" cy="16967"/>
          </a:xfrm>
          <a:custGeom>
            <a:avLst/>
            <a:gdLst/>
            <a:ahLst/>
            <a:cxnLst/>
            <a:rect l="l" t="t" r="r" b="b"/>
            <a:pathLst>
              <a:path w="18910" h="94" extrusionOk="0">
                <a:moveTo>
                  <a:pt x="18910" y="47"/>
                </a:moveTo>
                <a:lnTo>
                  <a:pt x="18910" y="0"/>
                </a:lnTo>
                <a:lnTo>
                  <a:pt x="0" y="0"/>
                </a:lnTo>
                <a:lnTo>
                  <a:pt x="0" y="94"/>
                </a:lnTo>
                <a:lnTo>
                  <a:pt x="18910" y="94"/>
                </a:lnTo>
                <a:lnTo>
                  <a:pt x="18910" y="4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715" name="Google Shape;1715;p110"/>
          <p:cNvSpPr/>
          <p:nvPr/>
        </p:nvSpPr>
        <p:spPr>
          <a:xfrm>
            <a:off x="5048252" y="2422400"/>
            <a:ext cx="3382566" cy="16966"/>
          </a:xfrm>
          <a:custGeom>
            <a:avLst/>
            <a:gdLst/>
            <a:ahLst/>
            <a:cxnLst/>
            <a:rect l="l" t="t" r="r" b="b"/>
            <a:pathLst>
              <a:path w="18942" h="95" extrusionOk="0">
                <a:moveTo>
                  <a:pt x="18942" y="47"/>
                </a:moveTo>
                <a:lnTo>
                  <a:pt x="18942" y="0"/>
                </a:lnTo>
                <a:lnTo>
                  <a:pt x="0" y="0"/>
                </a:lnTo>
                <a:lnTo>
                  <a:pt x="0" y="95"/>
                </a:lnTo>
                <a:lnTo>
                  <a:pt x="18942" y="95"/>
                </a:lnTo>
                <a:lnTo>
                  <a:pt x="18942" y="4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
        <p:nvSpPr>
          <p:cNvPr id="1716" name="Google Shape;1716;p110"/>
          <p:cNvSpPr/>
          <p:nvPr/>
        </p:nvSpPr>
        <p:spPr>
          <a:xfrm>
            <a:off x="5048252" y="3219822"/>
            <a:ext cx="3388816" cy="16967"/>
          </a:xfrm>
          <a:custGeom>
            <a:avLst/>
            <a:gdLst/>
            <a:ahLst/>
            <a:cxnLst/>
            <a:rect l="l" t="t" r="r" b="b"/>
            <a:pathLst>
              <a:path w="18976" h="95" extrusionOk="0">
                <a:moveTo>
                  <a:pt x="18976" y="48"/>
                </a:moveTo>
                <a:lnTo>
                  <a:pt x="18976" y="0"/>
                </a:lnTo>
                <a:lnTo>
                  <a:pt x="0" y="0"/>
                </a:lnTo>
                <a:lnTo>
                  <a:pt x="0" y="95"/>
                </a:lnTo>
                <a:lnTo>
                  <a:pt x="18976" y="95"/>
                </a:lnTo>
                <a:lnTo>
                  <a:pt x="18976" y="4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59">
              <a:solidFill>
                <a:schemeClr val="dk1"/>
              </a:solidFill>
              <a:latin typeface="Calibri"/>
              <a:ea typeface="Calibri"/>
              <a:cs typeface="Calibri"/>
              <a:sym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2" name="Google Shape;1722;p111"/>
          <p:cNvSpPr txBox="1">
            <a:spLocks noGrp="1"/>
          </p:cNvSpPr>
          <p:nvPr>
            <p:ph type="sldNum" idx="12"/>
          </p:nvPr>
        </p:nvSpPr>
        <p:spPr>
          <a:xfrm>
            <a:off x="107504" y="4659982"/>
            <a:ext cx="2057400" cy="274637"/>
          </a:xfrm>
        </p:spPr>
        <p:txBody>
          <a:bodyPr spcFirstLastPara="1" wrap="square" lIns="91425" tIns="45700" rIns="91425" bIns="45700" anchor="ctr" anchorCtr="0">
            <a:normAutofit/>
          </a:bodyPr>
          <a:lstStyle/>
          <a:p>
            <a:pPr>
              <a:lnSpc>
                <a:spcPct val="90000"/>
              </a:lnSpc>
              <a:spcAft>
                <a:spcPts val="600"/>
              </a:spcAft>
            </a:pPr>
            <a:fld id="{00000000-1234-1234-1234-123412341234}" type="slidenum">
              <a:rPr lang="en-US" sz="700"/>
              <a:pPr>
                <a:lnSpc>
                  <a:spcPct val="90000"/>
                </a:lnSpc>
                <a:spcAft>
                  <a:spcPts val="600"/>
                </a:spcAft>
              </a:pPr>
              <a:t>126</a:t>
            </a:fld>
            <a:endParaRPr lang="en-US" sz="700"/>
          </a:p>
        </p:txBody>
      </p:sp>
      <p:sp>
        <p:nvSpPr>
          <p:cNvPr id="1723" name="Google Shape;1723;p111"/>
          <p:cNvSpPr/>
          <p:nvPr/>
        </p:nvSpPr>
        <p:spPr>
          <a:xfrm>
            <a:off x="539552" y="1347614"/>
            <a:ext cx="8229600" cy="3240360"/>
          </a:xfrm>
          <a:prstGeom prst="rect">
            <a:avLst/>
          </a:prstGeom>
          <a:noFill/>
          <a:ln>
            <a:noFill/>
          </a:ln>
        </p:spPr>
        <p:txBody>
          <a:bodyPr spcFirstLastPara="1" wrap="square" lIns="0" tIns="45700" rIns="91425" bIns="45700" anchor="t" anchorCtr="0">
            <a:normAutofit/>
          </a:bodyPr>
          <a:lstStyle/>
          <a:p>
            <a:pPr marL="457200" lvl="0" indent="-342900">
              <a:spcBef>
                <a:spcPts val="360"/>
              </a:spcBef>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Purpose:</a:t>
            </a:r>
          </a:p>
          <a:p>
            <a:pPr marL="457200" lvl="1" indent="-342900">
              <a:spcBef>
                <a:spcPts val="360"/>
              </a:spcBef>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Support the deck</a:t>
            </a:r>
            <a:endParaRPr lang="en-CA" sz="1800" b="0" i="0" u="none" strike="noStrike" cap="none" dirty="0">
              <a:solidFill>
                <a:srgbClr val="F2F2F2"/>
              </a:solidFill>
              <a:latin typeface="Arial"/>
              <a:ea typeface="Arial"/>
              <a:cs typeface="Arial"/>
              <a:sym typeface="Arial"/>
            </a:endParaRPr>
          </a:p>
          <a:p>
            <a:pPr marL="457200" lvl="1" indent="-342900">
              <a:spcBef>
                <a:spcPts val="360"/>
              </a:spcBef>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Transfer loads to substructure</a:t>
            </a:r>
          </a:p>
          <a:p>
            <a:pPr marL="457200" lvl="1" indent="-342900">
              <a:spcBef>
                <a:spcPts val="360"/>
              </a:spcBef>
              <a:buClr>
                <a:srgbClr val="F2F2F2"/>
              </a:buClr>
              <a:buSzPts val="1800"/>
              <a:buFont typeface="Arial"/>
              <a:buChar char="•"/>
            </a:pPr>
            <a:endParaRPr lang="en-US" sz="1800" b="0" i="0" u="none" strike="noStrike" cap="none" dirty="0">
              <a:solidFill>
                <a:srgbClr val="F2F2F2"/>
              </a:solidFill>
              <a:latin typeface="Arial"/>
              <a:ea typeface="Arial"/>
              <a:cs typeface="Arial"/>
              <a:sym typeface="Arial"/>
            </a:endParaRPr>
          </a:p>
          <a:p>
            <a:pPr marL="457200" lvl="0" indent="-342900">
              <a:spcBef>
                <a:spcPts val="360"/>
              </a:spcBef>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Two types in Standard bridges – PCS form used for both</a:t>
            </a:r>
          </a:p>
          <a:p>
            <a:pPr marL="457200" lvl="1" indent="-342900">
              <a:spcBef>
                <a:spcPts val="360"/>
              </a:spcBef>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Channel Girders - conventionally reinforced channel girders</a:t>
            </a:r>
            <a:endParaRPr lang="en-CA" sz="1800" b="0" i="0" u="none" strike="noStrike" cap="none" dirty="0">
              <a:solidFill>
                <a:srgbClr val="F2F2F2"/>
              </a:solidFill>
              <a:latin typeface="Arial"/>
              <a:ea typeface="Arial"/>
              <a:cs typeface="Arial"/>
              <a:sym typeface="Arial"/>
            </a:endParaRPr>
          </a:p>
          <a:p>
            <a:pPr marL="457200" lvl="1" indent="-342900">
              <a:spcBef>
                <a:spcPts val="360"/>
              </a:spcBef>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Standard Prestressed – short box girders with pre-tensioned reinforcement</a:t>
            </a:r>
            <a:endParaRPr lang="en-CA" sz="1800" b="0" i="0" u="none" strike="noStrike" cap="none" dirty="0">
              <a:solidFill>
                <a:srgbClr val="F2F2F2"/>
              </a:solidFill>
              <a:latin typeface="Arial"/>
              <a:ea typeface="Arial"/>
              <a:cs typeface="Arial"/>
              <a:sym typeface="Arial"/>
            </a:endParaRPr>
          </a:p>
          <a:p>
            <a:pPr marL="457200" lvl="1" indent="-342900">
              <a:spcBef>
                <a:spcPts val="360"/>
              </a:spcBef>
              <a:buClr>
                <a:srgbClr val="F2F2F2"/>
              </a:buClr>
              <a:buSzPts val="1800"/>
              <a:buFont typeface="Arial"/>
              <a:buChar char="•"/>
            </a:pPr>
            <a:endParaRPr lang="en-CA" sz="1800" b="0" i="0" u="none" strike="noStrike" cap="none" dirty="0">
              <a:solidFill>
                <a:srgbClr val="F2F2F2"/>
              </a:solidFill>
              <a:latin typeface="Arial"/>
              <a:ea typeface="Arial"/>
              <a:cs typeface="Arial"/>
              <a:sym typeface="Arial"/>
            </a:endParaRPr>
          </a:p>
          <a:p>
            <a:pPr marL="457200" lvl="1" indent="-342900">
              <a:spcBef>
                <a:spcPts val="360"/>
              </a:spcBef>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Refer to BIM Reference Manual for types of girders</a:t>
            </a:r>
            <a:endParaRPr lang="en-CA" sz="1800" b="0" i="0" u="none" strike="noStrike" cap="none" dirty="0">
              <a:solidFill>
                <a:srgbClr val="F2F2F2"/>
              </a:solidFill>
              <a:latin typeface="Arial"/>
              <a:ea typeface="Arial"/>
              <a:cs typeface="Arial"/>
              <a:sym typeface="Arial"/>
            </a:endParaRPr>
          </a:p>
        </p:txBody>
      </p:sp>
      <p:sp>
        <p:nvSpPr>
          <p:cNvPr id="1724" name="Google Shape;1724;p111"/>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nSpc>
                <a:spcPct val="90000"/>
              </a:lnSpc>
              <a:spcAft>
                <a:spcPts val="600"/>
              </a:spcAft>
              <a:buSzPts val="1400"/>
            </a:pPr>
            <a:r>
              <a:rPr lang="en-US" sz="2400" b="1" i="0" u="none" strike="noStrike" cap="none">
                <a:solidFill>
                  <a:schemeClr val="lt1"/>
                </a:solidFill>
                <a:latin typeface="Arial"/>
                <a:ea typeface="Arial"/>
                <a:cs typeface="Arial"/>
                <a:sym typeface="Arial"/>
              </a:rPr>
              <a:t>Girders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sp>
        <p:nvSpPr>
          <p:cNvPr id="1729" name="Google Shape;1729;p112"/>
          <p:cNvSpPr/>
          <p:nvPr/>
        </p:nvSpPr>
        <p:spPr>
          <a:xfrm>
            <a:off x="3243263" y="1414463"/>
            <a:ext cx="2743200" cy="2314575"/>
          </a:xfrm>
          <a:prstGeom prst="rect">
            <a:avLst/>
          </a:prstGeom>
          <a:noFill/>
          <a:ln>
            <a:noFill/>
          </a:ln>
        </p:spPr>
        <p:txBody>
          <a:bodyPr spcFirstLastPara="1" wrap="square" lIns="50000" tIns="25000" rIns="50000" bIns="25000" anchor="t" anchorCtr="0">
            <a:noAutofit/>
          </a:bodyPr>
          <a:lstStyle/>
          <a:p>
            <a:pPr marL="0" marR="0" lvl="0" indent="0" algn="l" rtl="0">
              <a:spcBef>
                <a:spcPts val="0"/>
              </a:spcBef>
              <a:spcAft>
                <a:spcPts val="0"/>
              </a:spcAft>
              <a:buClr>
                <a:schemeClr val="dk1"/>
              </a:buClr>
              <a:buSzPts val="900"/>
              <a:buFont typeface="Arial"/>
              <a:buNone/>
            </a:pPr>
            <a:endParaRPr sz="900" b="0">
              <a:solidFill>
                <a:schemeClr val="dk1"/>
              </a:solidFill>
              <a:latin typeface="Arial"/>
              <a:ea typeface="Arial"/>
              <a:cs typeface="Arial"/>
              <a:sym typeface="Arial"/>
            </a:endParaRPr>
          </a:p>
        </p:txBody>
      </p:sp>
      <p:sp>
        <p:nvSpPr>
          <p:cNvPr id="1731" name="Google Shape;1731;p11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chemeClr val="bg1"/>
                </a:solidFill>
              </a:rPr>
              <a:t>Girders</a:t>
            </a:r>
            <a:r>
              <a:rPr lang="en-US" b="1" dirty="0">
                <a:solidFill>
                  <a:schemeClr val="accent2"/>
                </a:solidFill>
              </a:rPr>
              <a:t> 1.1 from BIM Manual</a:t>
            </a:r>
            <a:endParaRPr dirty="0"/>
          </a:p>
        </p:txBody>
      </p:sp>
      <p:pic>
        <p:nvPicPr>
          <p:cNvPr id="3" name="Picture 2" descr="Table&#10;&#10;Description automatically generated">
            <a:extLst>
              <a:ext uri="{FF2B5EF4-FFF2-40B4-BE49-F238E27FC236}">
                <a16:creationId xmlns:a16="http://schemas.microsoft.com/office/drawing/2014/main" id="{1F9A7F3B-E534-49D9-716A-A6F5CF6C3BFC}"/>
              </a:ext>
            </a:extLst>
          </p:cNvPr>
          <p:cNvPicPr>
            <a:picLocks noChangeAspect="1"/>
          </p:cNvPicPr>
          <p:nvPr/>
        </p:nvPicPr>
        <p:blipFill rotWithShape="1">
          <a:blip r:embed="rId3"/>
          <a:srcRect l="12010" t="12399" r="10945" b="14548"/>
          <a:stretch/>
        </p:blipFill>
        <p:spPr>
          <a:xfrm>
            <a:off x="2775593" y="786293"/>
            <a:ext cx="3380902" cy="4134258"/>
          </a:xfrm>
          <a:prstGeom prst="rect">
            <a:avLst/>
          </a:prstGeom>
        </p:spPr>
      </p:pic>
      <p:sp>
        <p:nvSpPr>
          <p:cNvPr id="6" name="Rectangle: Rounded Corners 5">
            <a:extLst>
              <a:ext uri="{FF2B5EF4-FFF2-40B4-BE49-F238E27FC236}">
                <a16:creationId xmlns:a16="http://schemas.microsoft.com/office/drawing/2014/main" id="{974DA59C-EF5D-9499-50FD-3C8792000B8A}"/>
              </a:ext>
            </a:extLst>
          </p:cNvPr>
          <p:cNvSpPr/>
          <p:nvPr/>
        </p:nvSpPr>
        <p:spPr>
          <a:xfrm>
            <a:off x="4572000" y="1920239"/>
            <a:ext cx="1508760" cy="4350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8" name="Straight Connector 7">
            <a:extLst>
              <a:ext uri="{FF2B5EF4-FFF2-40B4-BE49-F238E27FC236}">
                <a16:creationId xmlns:a16="http://schemas.microsoft.com/office/drawing/2014/main" id="{86E8033D-B5EA-BC5F-6996-8E796ED50314}"/>
              </a:ext>
            </a:extLst>
          </p:cNvPr>
          <p:cNvCxnSpPr/>
          <p:nvPr/>
        </p:nvCxnSpPr>
        <p:spPr>
          <a:xfrm>
            <a:off x="5225143" y="2286000"/>
            <a:ext cx="13062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A0F54CB-213F-85A8-CBDA-20C0A170EDD0}"/>
              </a:ext>
            </a:extLst>
          </p:cNvPr>
          <p:cNvCxnSpPr/>
          <p:nvPr/>
        </p:nvCxnSpPr>
        <p:spPr>
          <a:xfrm>
            <a:off x="4992188" y="2190206"/>
            <a:ext cx="13062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5C9998E-BB05-E8C5-35A8-2C7DC4A07BC0}"/>
              </a:ext>
            </a:extLst>
          </p:cNvPr>
          <p:cNvCxnSpPr/>
          <p:nvPr/>
        </p:nvCxnSpPr>
        <p:spPr>
          <a:xfrm>
            <a:off x="5294810" y="2188029"/>
            <a:ext cx="13062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739" name="Google Shape;1739;p11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128</a:t>
            </a:fld>
            <a:endParaRPr/>
          </a:p>
        </p:txBody>
      </p:sp>
      <p:sp>
        <p:nvSpPr>
          <p:cNvPr id="1738" name="Google Shape;1738;p113"/>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b="0" dirty="0">
                <a:latin typeface="Arial"/>
                <a:ea typeface="Arial"/>
                <a:cs typeface="Arial"/>
                <a:sym typeface="Arial"/>
              </a:rPr>
              <a:t>Cracks are often the first visible sign of distress or failure</a:t>
            </a:r>
            <a:endParaRPr dirty="0"/>
          </a:p>
          <a:p>
            <a:pPr marL="342900" lvl="0" indent="-342900" algn="l" rtl="0">
              <a:spcBef>
                <a:spcPts val="360"/>
              </a:spcBef>
              <a:spcAft>
                <a:spcPts val="0"/>
              </a:spcAft>
              <a:buClr>
                <a:schemeClr val="dk1"/>
              </a:buClr>
              <a:buSzPts val="1800"/>
              <a:buFont typeface="Arial"/>
              <a:buChar char="•"/>
            </a:pPr>
            <a:r>
              <a:rPr lang="en-US" b="0" dirty="0">
                <a:latin typeface="Arial"/>
                <a:ea typeface="Arial"/>
                <a:cs typeface="Arial"/>
                <a:sym typeface="Arial"/>
              </a:rPr>
              <a:t>Types of cracks:</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Vertical hairline cracks on precast channel girders - common not serious</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Vertical cracks in the tension zone – flexure – usually not serious unless wide</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Diagonal cracks near supports - shear or combination of shear and flexure, can be serious</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Longitudinal cracks in bottom of legs in precast girders – common, corrosion of rebar</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Wide longitudinal cracks in bottom of legs with corrosion may lead to spalling</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Longitudinal cracks in ends of prestressed girders - stresses from pre-tensioned reinforcement</a:t>
            </a:r>
            <a:endParaRPr sz="1400" b="0"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Wide longitudinal cracks with corrosion in girder undersides of prestressed girders may be from strands and is usually serious.</a:t>
            </a:r>
            <a:endParaRPr dirty="0"/>
          </a:p>
          <a:p>
            <a:pPr marL="342900" lvl="0" indent="-241300" algn="l" rtl="0">
              <a:spcBef>
                <a:spcPts val="320"/>
              </a:spcBef>
              <a:spcAft>
                <a:spcPts val="0"/>
              </a:spcAft>
              <a:buClr>
                <a:schemeClr val="dk1"/>
              </a:buClr>
              <a:buSzPts val="1600"/>
              <a:buNone/>
            </a:pPr>
            <a:endParaRPr sz="1600" dirty="0"/>
          </a:p>
        </p:txBody>
      </p:sp>
      <p:sp>
        <p:nvSpPr>
          <p:cNvPr id="1736" name="Google Shape;1736;p113"/>
          <p:cNvSpPr txBox="1">
            <a:spLocks noGrp="1"/>
          </p:cNvSpPr>
          <p:nvPr>
            <p:ph type="title"/>
          </p:nvPr>
        </p:nvSpPr>
        <p:spPr>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800"/>
              <a:t>Girders</a:t>
            </a:r>
            <a:endParaRPr/>
          </a:p>
        </p:txBody>
      </p:sp>
      <p:sp>
        <p:nvSpPr>
          <p:cNvPr id="1737" name="Google Shape;1737;p113"/>
          <p:cNvSpPr/>
          <p:nvPr/>
        </p:nvSpPr>
        <p:spPr>
          <a:xfrm>
            <a:off x="3961210" y="4843462"/>
            <a:ext cx="1221581" cy="1857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788"/>
              <a:buFont typeface="Arial"/>
              <a:buNone/>
            </a:pPr>
            <a:fld id="{00000000-1234-1234-1234-123412341234}" type="slidenum">
              <a:rPr lang="en-US" sz="788" b="0">
                <a:solidFill>
                  <a:schemeClr val="dk1"/>
                </a:solidFill>
                <a:latin typeface="Arial"/>
                <a:ea typeface="Arial"/>
                <a:cs typeface="Arial"/>
                <a:sym typeface="Arial"/>
              </a:rPr>
              <a:t>128</a:t>
            </a:fld>
            <a:r>
              <a:rPr lang="en-US" sz="788" b="0">
                <a:solidFill>
                  <a:schemeClr val="dk1"/>
                </a:solidFill>
                <a:latin typeface="Arial"/>
                <a:ea typeface="Arial"/>
                <a:cs typeface="Arial"/>
                <a:sym typeface="Arial"/>
              </a:rPr>
              <a:t> </a:t>
            </a:r>
            <a:endParaRPr sz="788" b="0">
              <a:solidFill>
                <a:schemeClr val="dk1"/>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10"/>
          <p:cNvPicPr preferRelativeResize="0">
            <a:picLocks noGrp="1"/>
          </p:cNvPicPr>
          <p:nvPr>
            <p:ph type="pic" idx="2"/>
          </p:nvPr>
        </p:nvPicPr>
        <p:blipFill>
          <a:blip r:embed="rId3"/>
          <a:srcRect t="13036" b="13036"/>
          <a:stretch/>
        </p:blipFill>
        <p:spPr>
          <a:xfrm>
            <a:off x="20" y="10"/>
            <a:ext cx="9143980" cy="5069932"/>
          </a:xfrm>
          <a:prstGeom prst="rect">
            <a:avLst/>
          </a:prstGeom>
          <a:noFill/>
          <a:ln>
            <a:noFill/>
          </a:ln>
        </p:spPr>
      </p:pic>
      <p:sp>
        <p:nvSpPr>
          <p:cNvPr id="333" name="Google Shape;333;p10"/>
          <p:cNvSpPr txBox="1">
            <a:spLocks noGrp="1"/>
          </p:cNvSpPr>
          <p:nvPr>
            <p:ph type="body" idx="1"/>
          </p:nvPr>
        </p:nvSpPr>
        <p:spPr>
          <a:xfrm>
            <a:off x="82189" y="94865"/>
            <a:ext cx="7317920" cy="151186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400"/>
              <a:buNone/>
            </a:pPr>
            <a:r>
              <a:rPr lang="en-US" sz="2400" dirty="0">
                <a:solidFill>
                  <a:schemeClr val="bg1"/>
                </a:solidFill>
              </a:rPr>
              <a:t>Timber Defects – Cracked Stringer – Rated 3 (+1)</a:t>
            </a:r>
            <a:endParaRPr sz="2400" dirty="0">
              <a:solidFill>
                <a:schemeClr val="bg1"/>
              </a:solidFill>
            </a:endParaRPr>
          </a:p>
        </p:txBody>
      </p:sp>
    </p:spTree>
    <p:extLst>
      <p:ext uri="{BB962C8B-B14F-4D97-AF65-F5344CB8AC3E}">
        <p14:creationId xmlns:p14="http://schemas.microsoft.com/office/powerpoint/2010/main" val="26250659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4" name="Google Shape;1744;p114"/>
          <p:cNvSpPr txBox="1">
            <a:spLocks noGrp="1"/>
          </p:cNvSpPr>
          <p:nvPr>
            <p:ph type="sldNum" idx="12"/>
          </p:nvPr>
        </p:nvSpPr>
        <p:spPr>
          <a:xfrm>
            <a:off x="107504" y="4659982"/>
            <a:ext cx="2057400" cy="274637"/>
          </a:xfrm>
        </p:spPr>
        <p:txBody>
          <a:bodyPr spcFirstLastPara="1" wrap="square" lIns="91425" tIns="45700" rIns="91425" bIns="45700" anchor="ctr" anchorCtr="0">
            <a:normAutofit/>
          </a:bodyPr>
          <a:lstStyle/>
          <a:p>
            <a:pPr>
              <a:lnSpc>
                <a:spcPct val="90000"/>
              </a:lnSpc>
              <a:spcAft>
                <a:spcPts val="600"/>
              </a:spcAft>
            </a:pPr>
            <a:fld id="{00000000-1234-1234-1234-123412341234}" type="slidenum">
              <a:rPr lang="en-US" sz="700"/>
              <a:pPr>
                <a:lnSpc>
                  <a:spcPct val="90000"/>
                </a:lnSpc>
                <a:spcAft>
                  <a:spcPts val="600"/>
                </a:spcAft>
              </a:pPr>
              <a:t>129</a:t>
            </a:fld>
            <a:endParaRPr lang="en-US" sz="700"/>
          </a:p>
        </p:txBody>
      </p:sp>
      <p:sp>
        <p:nvSpPr>
          <p:cNvPr id="1745" name="Google Shape;1745;p114"/>
          <p:cNvSpPr/>
          <p:nvPr/>
        </p:nvSpPr>
        <p:spPr>
          <a:xfrm>
            <a:off x="539552" y="1347614"/>
            <a:ext cx="8229600" cy="3240360"/>
          </a:xfrm>
          <a:prstGeom prst="rect">
            <a:avLst/>
          </a:prstGeom>
          <a:noFill/>
          <a:ln>
            <a:noFill/>
          </a:ln>
        </p:spPr>
        <p:txBody>
          <a:bodyPr spcFirstLastPara="1" wrap="square" lIns="0" tIns="45700" rIns="91425" bIns="45700" anchor="t" anchorCtr="0">
            <a:normAutofit/>
          </a:bodyPr>
          <a:lstStyle/>
          <a:p>
            <a:pPr marL="114300" lvl="0">
              <a:lnSpc>
                <a:spcPct val="90000"/>
              </a:lnSpc>
              <a:spcBef>
                <a:spcPts val="360"/>
              </a:spcBef>
              <a:buClr>
                <a:srgbClr val="F2F2F2"/>
              </a:buClr>
              <a:buSzPts val="1800"/>
            </a:pPr>
            <a:r>
              <a:rPr lang="en-US" sz="1700" b="0" i="0" u="none" strike="noStrike" cap="none" dirty="0">
                <a:solidFill>
                  <a:srgbClr val="F2F2F2"/>
                </a:solidFill>
                <a:latin typeface="Arial"/>
                <a:ea typeface="Arial"/>
                <a:cs typeface="Arial"/>
                <a:sym typeface="Arial"/>
              </a:rPr>
              <a:t>Look for:</a:t>
            </a:r>
          </a:p>
          <a:p>
            <a:pPr marL="457200" lvl="1" indent="-342900">
              <a:lnSpc>
                <a:spcPct val="90000"/>
              </a:lnSpc>
              <a:spcBef>
                <a:spcPts val="360"/>
              </a:spcBef>
              <a:buClr>
                <a:srgbClr val="F2F2F2"/>
              </a:buClr>
              <a:buSzPts val="1800"/>
              <a:buFont typeface="Arial"/>
              <a:buChar char="•"/>
            </a:pPr>
            <a:r>
              <a:rPr lang="en-US" sz="1700" b="0" i="0" u="none" strike="noStrike" cap="none" dirty="0">
                <a:solidFill>
                  <a:srgbClr val="F2F2F2"/>
                </a:solidFill>
                <a:latin typeface="Arial"/>
                <a:ea typeface="Arial"/>
                <a:cs typeface="Arial"/>
                <a:sym typeface="Arial"/>
              </a:rPr>
              <a:t>Cracks</a:t>
            </a:r>
          </a:p>
          <a:p>
            <a:pPr marL="457200" lvl="1" indent="-342900">
              <a:lnSpc>
                <a:spcPct val="90000"/>
              </a:lnSpc>
              <a:spcBef>
                <a:spcPts val="360"/>
              </a:spcBef>
              <a:buClr>
                <a:srgbClr val="F2F2F2"/>
              </a:buClr>
              <a:buSzPts val="1800"/>
              <a:buFont typeface="Arial"/>
              <a:buChar char="•"/>
            </a:pPr>
            <a:r>
              <a:rPr lang="en-US" sz="1700" b="0" i="0" u="none" strike="noStrike" cap="none" dirty="0">
                <a:solidFill>
                  <a:srgbClr val="F2F2F2"/>
                </a:solidFill>
                <a:latin typeface="Arial"/>
                <a:ea typeface="Arial"/>
                <a:cs typeface="Arial"/>
                <a:sym typeface="Arial"/>
              </a:rPr>
              <a:t>Spalling on bottom of legs</a:t>
            </a:r>
          </a:p>
          <a:p>
            <a:pPr marL="457200" lvl="1" indent="-342900">
              <a:lnSpc>
                <a:spcPct val="90000"/>
              </a:lnSpc>
              <a:spcBef>
                <a:spcPts val="360"/>
              </a:spcBef>
              <a:buClr>
                <a:srgbClr val="F2F2F2"/>
              </a:buClr>
              <a:buSzPts val="1800"/>
              <a:buFont typeface="Arial"/>
              <a:buChar char="•"/>
            </a:pPr>
            <a:r>
              <a:rPr lang="en-US" sz="1700" b="0" i="0" u="none" strike="noStrike" cap="none" dirty="0">
                <a:solidFill>
                  <a:srgbClr val="F2F2F2"/>
                </a:solidFill>
                <a:latin typeface="Arial"/>
                <a:ea typeface="Arial"/>
                <a:cs typeface="Arial"/>
                <a:sym typeface="Arial"/>
              </a:rPr>
              <a:t>Other defects - scaling, staining, etc.</a:t>
            </a:r>
          </a:p>
          <a:p>
            <a:pPr marL="457200" lvl="1" indent="-342900">
              <a:lnSpc>
                <a:spcPct val="90000"/>
              </a:lnSpc>
              <a:spcBef>
                <a:spcPts val="360"/>
              </a:spcBef>
              <a:buClr>
                <a:srgbClr val="F2F2F2"/>
              </a:buClr>
              <a:buSzPts val="1800"/>
              <a:buFont typeface="Arial"/>
              <a:buChar char="•"/>
            </a:pPr>
            <a:r>
              <a:rPr lang="en-US" sz="1700" b="0" i="0" u="none" strike="noStrike" cap="none" dirty="0">
                <a:solidFill>
                  <a:srgbClr val="F2F2F2"/>
                </a:solidFill>
                <a:latin typeface="Arial"/>
                <a:ea typeface="Arial"/>
                <a:cs typeface="Arial"/>
                <a:sym typeface="Arial"/>
              </a:rPr>
              <a:t>Damaged connectors - deteriorating grout, loose or broken bolts, corrosion on bolts or connector channels</a:t>
            </a:r>
          </a:p>
          <a:p>
            <a:pPr marL="457200" lvl="1" indent="-342900">
              <a:lnSpc>
                <a:spcPct val="90000"/>
              </a:lnSpc>
              <a:spcBef>
                <a:spcPts val="360"/>
              </a:spcBef>
              <a:buClr>
                <a:srgbClr val="F2F2F2"/>
              </a:buClr>
              <a:buSzPts val="1800"/>
              <a:buFont typeface="Arial"/>
              <a:buChar char="•"/>
            </a:pPr>
            <a:r>
              <a:rPr lang="en-US" sz="1700" b="0" i="0" u="none" strike="noStrike" cap="none" dirty="0">
                <a:solidFill>
                  <a:srgbClr val="F2F2F2"/>
                </a:solidFill>
                <a:latin typeface="Arial"/>
                <a:ea typeface="Arial"/>
                <a:cs typeface="Arial"/>
                <a:sym typeface="Arial"/>
              </a:rPr>
              <a:t>Spalls at dowel locations</a:t>
            </a:r>
          </a:p>
          <a:p>
            <a:pPr marL="457200" lvl="1" indent="-342900">
              <a:lnSpc>
                <a:spcPct val="90000"/>
              </a:lnSpc>
              <a:spcBef>
                <a:spcPts val="360"/>
              </a:spcBef>
              <a:buClr>
                <a:srgbClr val="F2F2F2"/>
              </a:buClr>
              <a:buSzPts val="1800"/>
              <a:buFont typeface="Arial"/>
              <a:buChar char="•"/>
            </a:pPr>
            <a:r>
              <a:rPr lang="en-US" sz="1700" b="0" i="0" u="none" strike="noStrike" cap="none" dirty="0">
                <a:solidFill>
                  <a:srgbClr val="F2F2F2"/>
                </a:solidFill>
                <a:latin typeface="Arial"/>
                <a:ea typeface="Arial"/>
                <a:cs typeface="Arial"/>
                <a:sym typeface="Arial"/>
              </a:rPr>
              <a:t>Collision damage or abrasion from ice or drift</a:t>
            </a:r>
          </a:p>
          <a:p>
            <a:pPr marL="457200" lvl="1" indent="-342900">
              <a:lnSpc>
                <a:spcPct val="90000"/>
              </a:lnSpc>
              <a:spcBef>
                <a:spcPts val="360"/>
              </a:spcBef>
              <a:buClr>
                <a:srgbClr val="F2F2F2"/>
              </a:buClr>
              <a:buSzPts val="1800"/>
              <a:buFont typeface="Arial"/>
              <a:buChar char="•"/>
            </a:pPr>
            <a:r>
              <a:rPr lang="en-US" sz="1700" b="0" i="0" u="none" strike="noStrike" cap="none" dirty="0">
                <a:solidFill>
                  <a:srgbClr val="F2F2F2"/>
                </a:solidFill>
                <a:latin typeface="Arial"/>
                <a:ea typeface="Arial"/>
                <a:cs typeface="Arial"/>
                <a:sym typeface="Arial"/>
              </a:rPr>
              <a:t>Punchouts in deck</a:t>
            </a:r>
          </a:p>
          <a:p>
            <a:pPr marL="457200" lvl="0" indent="-342900">
              <a:lnSpc>
                <a:spcPct val="90000"/>
              </a:lnSpc>
              <a:spcBef>
                <a:spcPts val="360"/>
              </a:spcBef>
              <a:buClr>
                <a:srgbClr val="F2F2F2"/>
              </a:buClr>
              <a:buSzPts val="1800"/>
              <a:buFont typeface="Arial"/>
              <a:buChar char="•"/>
            </a:pPr>
            <a:r>
              <a:rPr lang="en-US" sz="1700" b="0" i="0" u="none" strike="noStrike" cap="none" dirty="0">
                <a:solidFill>
                  <a:srgbClr val="F2F2F2"/>
                </a:solidFill>
                <a:latin typeface="Arial"/>
                <a:ea typeface="Arial"/>
                <a:cs typeface="Arial"/>
                <a:sym typeface="Arial"/>
              </a:rPr>
              <a:t>Look for excessive vibrations or deflections under traffic</a:t>
            </a:r>
          </a:p>
          <a:p>
            <a:pPr marL="457200" lvl="1" indent="-342900">
              <a:lnSpc>
                <a:spcPct val="90000"/>
              </a:lnSpc>
              <a:spcBef>
                <a:spcPts val="360"/>
              </a:spcBef>
              <a:buClr>
                <a:srgbClr val="F2F2F2"/>
              </a:buClr>
              <a:buSzPts val="1800"/>
              <a:buFont typeface="Arial"/>
              <a:buChar char="•"/>
            </a:pPr>
            <a:r>
              <a:rPr lang="en-US" sz="1700" b="0" i="0" u="none" strike="noStrike" cap="none" dirty="0">
                <a:solidFill>
                  <a:srgbClr val="F2F2F2"/>
                </a:solidFill>
                <a:latin typeface="Arial"/>
                <a:ea typeface="Arial"/>
                <a:cs typeface="Arial"/>
                <a:sym typeface="Arial"/>
              </a:rPr>
              <a:t>Observe whether girders with lateral connections deflect independently</a:t>
            </a:r>
          </a:p>
        </p:txBody>
      </p:sp>
      <p:sp>
        <p:nvSpPr>
          <p:cNvPr id="1746" name="Google Shape;1746;p114"/>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nSpc>
                <a:spcPct val="90000"/>
              </a:lnSpc>
              <a:spcAft>
                <a:spcPts val="600"/>
              </a:spcAft>
              <a:buSzPts val="1400"/>
            </a:pPr>
            <a:r>
              <a:rPr lang="en-US" sz="2400" b="1" i="0" u="none" strike="noStrike" cap="none">
                <a:solidFill>
                  <a:schemeClr val="lt1"/>
                </a:solidFill>
                <a:latin typeface="Arial"/>
                <a:ea typeface="Arial"/>
                <a:cs typeface="Arial"/>
                <a:sym typeface="Arial"/>
              </a:rPr>
              <a:t>Girders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Google Shape;1751;p115"/>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fld id="{00000000-1234-1234-1234-123412341234}" type="slidenum">
              <a:rPr lang="en-US"/>
              <a:t>130</a:t>
            </a:fld>
            <a:endParaRPr/>
          </a:p>
        </p:txBody>
      </p:sp>
      <p:sp>
        <p:nvSpPr>
          <p:cNvPr id="1752" name="Google Shape;1752;p115"/>
          <p:cNvSpPr/>
          <p:nvPr/>
        </p:nvSpPr>
        <p:spPr>
          <a:xfrm>
            <a:off x="539552" y="1347614"/>
            <a:ext cx="8229600" cy="3240360"/>
          </a:xfrm>
          <a:prstGeom prst="rect">
            <a:avLst/>
          </a:prstGeom>
          <a:noFill/>
          <a:ln>
            <a:noFill/>
          </a:ln>
        </p:spPr>
        <p:txBody>
          <a:bodyPr spcFirstLastPara="1" wrap="square" lIns="0" tIns="45700" rIns="91425" bIns="45700" anchor="t" anchorCtr="0">
            <a:normAutofit lnSpcReduction="10000"/>
          </a:bodyPr>
          <a:lstStyle/>
          <a:p>
            <a:pPr marL="342900" marR="0" lvl="0" indent="-342900" algn="l" rtl="0">
              <a:lnSpc>
                <a:spcPct val="80000"/>
              </a:lnSpc>
              <a:spcBef>
                <a:spcPts val="0"/>
              </a:spcBef>
              <a:spcAft>
                <a:spcPts val="0"/>
              </a:spcAft>
              <a:buClr>
                <a:srgbClr val="F2F2F2"/>
              </a:buClr>
              <a:buSzPts val="1665"/>
              <a:buFont typeface="Arial"/>
              <a:buChar char="•"/>
            </a:pPr>
            <a:r>
              <a:rPr lang="en-US" sz="1665" b="0" dirty="0">
                <a:solidFill>
                  <a:srgbClr val="F2F2F2"/>
                </a:solidFill>
                <a:latin typeface="Arial"/>
                <a:ea typeface="Arial"/>
                <a:cs typeface="Arial"/>
                <a:sym typeface="Arial"/>
              </a:rPr>
              <a:t>Indicate cracking by </a:t>
            </a:r>
            <a:r>
              <a:rPr lang="en-US" sz="1665" u="sng" dirty="0">
                <a:solidFill>
                  <a:srgbClr val="F2F2F2"/>
                </a:solidFill>
                <a:latin typeface="Arial"/>
                <a:ea typeface="Arial"/>
                <a:cs typeface="Arial"/>
                <a:sym typeface="Arial"/>
              </a:rPr>
              <a:t>Y</a:t>
            </a:r>
            <a:r>
              <a:rPr lang="en-US" sz="1665" b="0" dirty="0">
                <a:solidFill>
                  <a:srgbClr val="F2F2F2"/>
                </a:solidFill>
                <a:latin typeface="Arial"/>
                <a:ea typeface="Arial"/>
                <a:cs typeface="Arial"/>
                <a:sym typeface="Arial"/>
              </a:rPr>
              <a:t>es or </a:t>
            </a:r>
            <a:r>
              <a:rPr lang="en-US" sz="1665" u="sng" dirty="0">
                <a:solidFill>
                  <a:srgbClr val="F2F2F2"/>
                </a:solidFill>
                <a:latin typeface="Arial"/>
                <a:ea typeface="Arial"/>
                <a:cs typeface="Arial"/>
                <a:sym typeface="Arial"/>
              </a:rPr>
              <a:t>N</a:t>
            </a:r>
            <a:r>
              <a:rPr lang="en-US" sz="1665" b="0" dirty="0">
                <a:solidFill>
                  <a:srgbClr val="F2F2F2"/>
                </a:solidFill>
                <a:latin typeface="Arial"/>
                <a:ea typeface="Arial"/>
                <a:cs typeface="Arial"/>
                <a:sym typeface="Arial"/>
              </a:rPr>
              <a:t>o</a:t>
            </a:r>
            <a:endParaRPr dirty="0"/>
          </a:p>
          <a:p>
            <a:pPr marL="742950" marR="0" lvl="1" indent="-285750" algn="l" rtl="0">
              <a:lnSpc>
                <a:spcPct val="80000"/>
              </a:lnSpc>
              <a:spcBef>
                <a:spcPts val="296"/>
              </a:spcBef>
              <a:spcAft>
                <a:spcPts val="0"/>
              </a:spcAft>
              <a:buClr>
                <a:srgbClr val="F2F2F2"/>
              </a:buClr>
              <a:buSzPts val="1480"/>
              <a:buFont typeface="Arial"/>
              <a:buChar char="–"/>
            </a:pPr>
            <a:r>
              <a:rPr lang="en-US" sz="1480" b="0" i="0" u="none" strike="noStrike" cap="none" dirty="0">
                <a:solidFill>
                  <a:srgbClr val="F2F2F2"/>
                </a:solidFill>
                <a:latin typeface="Arial"/>
                <a:ea typeface="Arial"/>
                <a:cs typeface="Arial"/>
                <a:sym typeface="Arial"/>
              </a:rPr>
              <a:t>Applies to all types except shrinkage and hairline or narrow flexural cracks</a:t>
            </a:r>
            <a:endParaRPr dirty="0"/>
          </a:p>
          <a:p>
            <a:pPr marL="742950" marR="0" lvl="1" indent="-285750" algn="l" rtl="0">
              <a:lnSpc>
                <a:spcPct val="80000"/>
              </a:lnSpc>
              <a:spcBef>
                <a:spcPts val="296"/>
              </a:spcBef>
              <a:spcAft>
                <a:spcPts val="0"/>
              </a:spcAft>
              <a:buClr>
                <a:srgbClr val="F2F2F2"/>
              </a:buClr>
              <a:buSzPts val="1480"/>
              <a:buFont typeface="Arial"/>
              <a:buChar char="–"/>
            </a:pPr>
            <a:r>
              <a:rPr lang="en-US" sz="1480" b="0" i="0" u="none" strike="noStrike" cap="none" dirty="0">
                <a:solidFill>
                  <a:srgbClr val="F2F2F2"/>
                </a:solidFill>
                <a:latin typeface="Arial"/>
                <a:ea typeface="Arial"/>
                <a:cs typeface="Arial"/>
                <a:sym typeface="Arial"/>
              </a:rPr>
              <a:t>If Yes explain - location, type, size</a:t>
            </a:r>
            <a:endParaRPr dirty="0"/>
          </a:p>
          <a:p>
            <a:pPr marL="742950" marR="0" lvl="1" indent="-285750" algn="l" rtl="0">
              <a:lnSpc>
                <a:spcPct val="80000"/>
              </a:lnSpc>
              <a:spcBef>
                <a:spcPts val="296"/>
              </a:spcBef>
              <a:spcAft>
                <a:spcPts val="0"/>
              </a:spcAft>
              <a:buClr>
                <a:srgbClr val="F2F2F2"/>
              </a:buClr>
              <a:buSzPts val="1480"/>
              <a:buFont typeface="Arial"/>
              <a:buChar char="–"/>
            </a:pPr>
            <a:r>
              <a:rPr lang="en-US" sz="1480" b="0" i="0" u="none" strike="noStrike" cap="none" dirty="0">
                <a:solidFill>
                  <a:srgbClr val="F2F2F2"/>
                </a:solidFill>
                <a:latin typeface="Arial"/>
                <a:ea typeface="Arial"/>
                <a:cs typeface="Arial"/>
                <a:sym typeface="Arial"/>
              </a:rPr>
              <a:t>Mark and date cracks</a:t>
            </a:r>
          </a:p>
          <a:p>
            <a:pPr marL="457200" marR="0" lvl="1" algn="l" rtl="0">
              <a:lnSpc>
                <a:spcPct val="80000"/>
              </a:lnSpc>
              <a:spcBef>
                <a:spcPts val="296"/>
              </a:spcBef>
              <a:spcAft>
                <a:spcPts val="0"/>
              </a:spcAft>
              <a:buClr>
                <a:srgbClr val="F2F2F2"/>
              </a:buClr>
              <a:buSzPts val="1480"/>
            </a:pPr>
            <a:endParaRPr sz="1300" dirty="0"/>
          </a:p>
          <a:p>
            <a:pPr marL="342900" marR="0" lvl="0" indent="-342900" algn="l" rtl="0">
              <a:lnSpc>
                <a:spcPct val="80000"/>
              </a:lnSpc>
              <a:spcBef>
                <a:spcPts val="333"/>
              </a:spcBef>
              <a:spcAft>
                <a:spcPts val="0"/>
              </a:spcAft>
              <a:buClr>
                <a:srgbClr val="F2F2F2"/>
              </a:buClr>
              <a:buSzPts val="1665"/>
              <a:buFont typeface="Arial"/>
              <a:buChar char="•"/>
            </a:pPr>
            <a:r>
              <a:rPr lang="en-US" sz="1665" b="0" dirty="0">
                <a:solidFill>
                  <a:srgbClr val="F2F2F2"/>
                </a:solidFill>
                <a:latin typeface="Arial"/>
                <a:ea typeface="Arial"/>
                <a:cs typeface="Arial"/>
                <a:sym typeface="Arial"/>
              </a:rPr>
              <a:t>Record the percentage of spalling on the bottom of the legs</a:t>
            </a:r>
            <a:endParaRPr dirty="0"/>
          </a:p>
          <a:p>
            <a:pPr marL="742950" marR="0" lvl="1" indent="-285750" algn="l" rtl="0">
              <a:lnSpc>
                <a:spcPct val="80000"/>
              </a:lnSpc>
              <a:spcBef>
                <a:spcPts val="296"/>
              </a:spcBef>
              <a:spcAft>
                <a:spcPts val="0"/>
              </a:spcAft>
              <a:buClr>
                <a:srgbClr val="F2F2F2"/>
              </a:buClr>
              <a:buSzPts val="1480"/>
              <a:buFont typeface="Arial"/>
              <a:buChar char="–"/>
            </a:pPr>
            <a:r>
              <a:rPr lang="en-US" sz="1480" b="0" i="0" u="none" strike="noStrike" cap="none" dirty="0">
                <a:solidFill>
                  <a:srgbClr val="F2F2F2"/>
                </a:solidFill>
                <a:latin typeface="Arial"/>
                <a:ea typeface="Arial"/>
                <a:cs typeface="Arial"/>
                <a:sym typeface="Arial"/>
              </a:rPr>
              <a:t>Record 0% if none</a:t>
            </a:r>
            <a:endParaRPr dirty="0"/>
          </a:p>
          <a:p>
            <a:pPr marL="742950" marR="0" lvl="1" indent="-285750" algn="l" rtl="0">
              <a:lnSpc>
                <a:spcPct val="80000"/>
              </a:lnSpc>
              <a:spcBef>
                <a:spcPts val="296"/>
              </a:spcBef>
              <a:spcAft>
                <a:spcPts val="0"/>
              </a:spcAft>
              <a:buClr>
                <a:srgbClr val="F2F2F2"/>
              </a:buClr>
              <a:buSzPts val="1480"/>
              <a:buFont typeface="Arial"/>
              <a:buChar char="–"/>
            </a:pPr>
            <a:r>
              <a:rPr lang="en-US" sz="1480" b="0" i="0" u="none" strike="noStrike" cap="none" dirty="0">
                <a:solidFill>
                  <a:srgbClr val="F2F2F2"/>
                </a:solidFill>
                <a:latin typeface="Arial"/>
                <a:ea typeface="Arial"/>
                <a:cs typeface="Arial"/>
                <a:sym typeface="Arial"/>
              </a:rPr>
              <a:t>Explain if any</a:t>
            </a:r>
          </a:p>
          <a:p>
            <a:pPr marL="457200" marR="0" lvl="1" algn="l" rtl="0">
              <a:lnSpc>
                <a:spcPct val="80000"/>
              </a:lnSpc>
              <a:spcBef>
                <a:spcPts val="296"/>
              </a:spcBef>
              <a:spcAft>
                <a:spcPts val="0"/>
              </a:spcAft>
              <a:buClr>
                <a:srgbClr val="F2F2F2"/>
              </a:buClr>
              <a:buSzPts val="1480"/>
            </a:pPr>
            <a:endParaRPr sz="1300" b="0" i="1" u="none" strike="noStrike" cap="none" dirty="0">
              <a:solidFill>
                <a:srgbClr val="F2F2F2"/>
              </a:solidFill>
              <a:latin typeface="Arial"/>
              <a:ea typeface="Arial"/>
              <a:cs typeface="Arial"/>
              <a:sym typeface="Arial"/>
            </a:endParaRPr>
          </a:p>
          <a:p>
            <a:pPr marL="342900" marR="0" lvl="0" indent="-342900" algn="l" rtl="0">
              <a:lnSpc>
                <a:spcPct val="80000"/>
              </a:lnSpc>
              <a:spcBef>
                <a:spcPts val="296"/>
              </a:spcBef>
              <a:spcAft>
                <a:spcPts val="0"/>
              </a:spcAft>
              <a:buClr>
                <a:srgbClr val="F2F2F2"/>
              </a:buClr>
              <a:buSzPts val="1480"/>
              <a:buFont typeface="Arial"/>
              <a:buChar char="•"/>
            </a:pPr>
            <a:r>
              <a:rPr lang="en-US" sz="1670" b="0" dirty="0">
                <a:solidFill>
                  <a:srgbClr val="F2F2F2"/>
                </a:solidFill>
                <a:latin typeface="Arial"/>
                <a:ea typeface="Arial"/>
                <a:cs typeface="Arial"/>
                <a:sym typeface="Arial"/>
              </a:rPr>
              <a:t>Indicate Lift or Connector Pockets Grouted</a:t>
            </a:r>
            <a:endParaRPr sz="1670" dirty="0"/>
          </a:p>
          <a:p>
            <a:pPr marL="1143000" marR="0" lvl="2" indent="-228600" algn="l" rtl="0">
              <a:lnSpc>
                <a:spcPct val="80000"/>
              </a:lnSpc>
              <a:spcBef>
                <a:spcPts val="296"/>
              </a:spcBef>
              <a:spcAft>
                <a:spcPts val="0"/>
              </a:spcAft>
              <a:buClr>
                <a:srgbClr val="F2F2F2"/>
              </a:buClr>
              <a:buSzPts val="1480"/>
              <a:buFont typeface="Arial"/>
              <a:buNone/>
            </a:pPr>
            <a:r>
              <a:rPr lang="en-US" sz="1480" b="1" i="0" u="sng" strike="noStrike" cap="none" dirty="0">
                <a:solidFill>
                  <a:srgbClr val="F2F2F2"/>
                </a:solidFill>
                <a:latin typeface="Arial"/>
                <a:ea typeface="Arial"/>
                <a:cs typeface="Arial"/>
                <a:sym typeface="Arial"/>
              </a:rPr>
              <a:t>Y</a:t>
            </a:r>
            <a:r>
              <a:rPr lang="en-US" sz="1480" b="0" i="0" u="none" strike="noStrike" cap="none" dirty="0">
                <a:solidFill>
                  <a:srgbClr val="F2F2F2"/>
                </a:solidFill>
                <a:latin typeface="Arial"/>
                <a:ea typeface="Arial"/>
                <a:cs typeface="Arial"/>
                <a:sym typeface="Arial"/>
              </a:rPr>
              <a:t>es or </a:t>
            </a:r>
            <a:r>
              <a:rPr lang="en-US" sz="1480" b="1" i="0" u="sng" strike="noStrike" cap="none" dirty="0">
                <a:solidFill>
                  <a:srgbClr val="F2F2F2"/>
                </a:solidFill>
                <a:latin typeface="Arial"/>
                <a:ea typeface="Arial"/>
                <a:cs typeface="Arial"/>
                <a:sym typeface="Arial"/>
              </a:rPr>
              <a:t>N</a:t>
            </a:r>
            <a:r>
              <a:rPr lang="en-US" sz="1480" b="0" i="0" u="none" strike="noStrike" cap="none" dirty="0">
                <a:solidFill>
                  <a:srgbClr val="F2F2F2"/>
                </a:solidFill>
                <a:latin typeface="Arial"/>
                <a:ea typeface="Arial"/>
                <a:cs typeface="Arial"/>
                <a:sym typeface="Arial"/>
              </a:rPr>
              <a:t>o</a:t>
            </a:r>
            <a:endParaRPr dirty="0"/>
          </a:p>
          <a:p>
            <a:pPr marL="1143000" marR="0" lvl="2" indent="-228600" algn="l" rtl="0">
              <a:lnSpc>
                <a:spcPct val="80000"/>
              </a:lnSpc>
              <a:spcBef>
                <a:spcPts val="296"/>
              </a:spcBef>
              <a:spcAft>
                <a:spcPts val="0"/>
              </a:spcAft>
              <a:buClr>
                <a:schemeClr val="dk1"/>
              </a:buClr>
              <a:buSzPts val="1480"/>
              <a:buFont typeface="Arial"/>
              <a:buNone/>
            </a:pPr>
            <a:endParaRPr sz="1480" b="0" i="0" u="none" strike="noStrike" cap="none" dirty="0">
              <a:solidFill>
                <a:srgbClr val="F2F2F2"/>
              </a:solidFill>
              <a:latin typeface="Arial"/>
              <a:ea typeface="Arial"/>
              <a:cs typeface="Arial"/>
              <a:sym typeface="Arial"/>
            </a:endParaRPr>
          </a:p>
          <a:p>
            <a:pPr marL="742950" marR="0" lvl="1" indent="-285750" algn="l" defTabSz="914400" rtl="0" eaLnBrk="1" fontAlgn="auto" latinLnBrk="0" hangingPunct="1">
              <a:lnSpc>
                <a:spcPct val="80000"/>
              </a:lnSpc>
              <a:spcBef>
                <a:spcPts val="296"/>
              </a:spcBef>
              <a:spcAft>
                <a:spcPts val="0"/>
              </a:spcAft>
              <a:buClr>
                <a:srgbClr val="F2F2F2"/>
              </a:buClr>
              <a:buSzPts val="1480"/>
              <a:buFont typeface="Arial"/>
              <a:buChar char="–"/>
              <a:tabLst/>
              <a:defRPr/>
            </a:pPr>
            <a:r>
              <a:rPr lang="en-US" sz="1480" dirty="0">
                <a:solidFill>
                  <a:srgbClr val="F2F2F2"/>
                </a:solidFill>
              </a:rPr>
              <a:t>I</a:t>
            </a:r>
            <a:r>
              <a:rPr kumimoji="0" lang="en-US" sz="1480" b="0" i="0" u="none" strike="noStrike" kern="0" cap="none" spc="0" normalizeH="0" baseline="0" noProof="0" dirty="0">
                <a:ln>
                  <a:noFill/>
                </a:ln>
                <a:solidFill>
                  <a:srgbClr val="F2F2F2"/>
                </a:solidFill>
                <a:effectLst/>
                <a:uLnTx/>
                <a:uFillTx/>
                <a:latin typeface="Arial"/>
                <a:ea typeface="Arial"/>
                <a:cs typeface="Arial"/>
                <a:sym typeface="Arial"/>
              </a:rPr>
              <a:t>f Yes provide </a:t>
            </a:r>
            <a:r>
              <a:rPr kumimoji="0" lang="en-US" sz="1480" b="0" i="0" u="none" strike="noStrike" kern="0" cap="none" spc="0" normalizeH="0" baseline="0" noProof="0" dirty="0" err="1">
                <a:ln>
                  <a:noFill/>
                </a:ln>
                <a:solidFill>
                  <a:srgbClr val="F2F2F2"/>
                </a:solidFill>
                <a:effectLst/>
                <a:uLnTx/>
                <a:uFillTx/>
                <a:latin typeface="Arial"/>
                <a:ea typeface="Arial"/>
                <a:cs typeface="Arial"/>
                <a:sym typeface="Arial"/>
              </a:rPr>
              <a:t>coment</a:t>
            </a:r>
            <a:r>
              <a:rPr kumimoji="0" lang="en-US" sz="1480" b="0" i="0" u="none" strike="noStrike" kern="0" cap="none" spc="0" normalizeH="0" baseline="0" noProof="0" dirty="0">
                <a:ln>
                  <a:noFill/>
                </a:ln>
                <a:solidFill>
                  <a:srgbClr val="F2F2F2"/>
                </a:solidFill>
                <a:effectLst/>
                <a:uLnTx/>
                <a:uFillTx/>
                <a:latin typeface="Arial"/>
                <a:ea typeface="Arial"/>
                <a:cs typeface="Arial"/>
                <a:sym typeface="Arial"/>
              </a:rPr>
              <a:t> to explain</a:t>
            </a:r>
          </a:p>
          <a:p>
            <a:pPr marL="1143000" marR="0" lvl="2" indent="-228600" algn="l" rtl="0">
              <a:lnSpc>
                <a:spcPct val="80000"/>
              </a:lnSpc>
              <a:spcBef>
                <a:spcPts val="296"/>
              </a:spcBef>
              <a:spcAft>
                <a:spcPts val="0"/>
              </a:spcAft>
              <a:buClr>
                <a:schemeClr val="dk1"/>
              </a:buClr>
              <a:buSzPts val="1480"/>
              <a:buFont typeface="Arial"/>
              <a:buNone/>
            </a:pPr>
            <a:endParaRPr sz="1200" b="0" i="0" u="none" strike="noStrike" cap="none" dirty="0">
              <a:solidFill>
                <a:srgbClr val="F2F2F2"/>
              </a:solidFill>
              <a:latin typeface="Arial"/>
              <a:ea typeface="Arial"/>
              <a:cs typeface="Arial"/>
              <a:sym typeface="Arial"/>
            </a:endParaRPr>
          </a:p>
          <a:p>
            <a:pPr marL="342900" marR="0" lvl="0" indent="-342900" algn="l" rtl="0">
              <a:lnSpc>
                <a:spcPct val="80000"/>
              </a:lnSpc>
              <a:spcBef>
                <a:spcPts val="296"/>
              </a:spcBef>
              <a:spcAft>
                <a:spcPts val="0"/>
              </a:spcAft>
              <a:buClr>
                <a:srgbClr val="F2F2F2"/>
              </a:buClr>
              <a:buSzPts val="1480"/>
              <a:buFont typeface="Arial"/>
              <a:buChar char="•"/>
            </a:pPr>
            <a:r>
              <a:rPr lang="en-US" sz="1670" b="0" dirty="0">
                <a:solidFill>
                  <a:srgbClr val="F2F2F2"/>
                </a:solidFill>
                <a:latin typeface="Arial"/>
                <a:ea typeface="Arial"/>
                <a:cs typeface="Arial"/>
                <a:sym typeface="Arial"/>
              </a:rPr>
              <a:t>Verify total number of girders or record number per span if blank</a:t>
            </a:r>
            <a:endParaRPr sz="1670" dirty="0"/>
          </a:p>
        </p:txBody>
      </p:sp>
      <p:sp>
        <p:nvSpPr>
          <p:cNvPr id="1753" name="Google Shape;1753;p115"/>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marR="0" lvl="0" indent="0" algn="l" rtl="0">
              <a:spcBef>
                <a:spcPts val="0"/>
              </a:spcBef>
              <a:spcAft>
                <a:spcPts val="0"/>
              </a:spcAft>
              <a:buClr>
                <a:schemeClr val="lt1"/>
              </a:buClr>
              <a:buSzPts val="2400"/>
              <a:buFont typeface="Arial"/>
              <a:buNone/>
            </a:pPr>
            <a:r>
              <a:rPr lang="en-US" sz="2400" b="1">
                <a:solidFill>
                  <a:schemeClr val="lt1"/>
                </a:solidFill>
                <a:latin typeface="Arial"/>
                <a:ea typeface="Arial"/>
                <a:cs typeface="Arial"/>
                <a:sym typeface="Arial"/>
              </a:rPr>
              <a:t>Girders</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sp>
        <p:nvSpPr>
          <p:cNvPr id="1758" name="Google Shape;1758;p116"/>
          <p:cNvSpPr txBox="1">
            <a:spLocks noGrp="1"/>
          </p:cNvSpPr>
          <p:nvPr>
            <p:ph type="sldNum" idx="12"/>
          </p:nvPr>
        </p:nvSpPr>
        <p:spPr>
          <a:xfrm>
            <a:off x="107504" y="4659982"/>
            <a:ext cx="2057400" cy="274637"/>
          </a:xfrm>
        </p:spPr>
        <p:txBody>
          <a:bodyPr spcFirstLastPara="1" wrap="square" lIns="91425" tIns="45700" rIns="91425" bIns="45700" anchor="ctr" anchorCtr="0">
            <a:normAutofit/>
          </a:bodyPr>
          <a:lstStyle/>
          <a:p>
            <a:pPr>
              <a:lnSpc>
                <a:spcPct val="90000"/>
              </a:lnSpc>
              <a:spcAft>
                <a:spcPts val="600"/>
              </a:spcAft>
            </a:pPr>
            <a:fld id="{00000000-1234-1234-1234-123412341234}" type="slidenum">
              <a:rPr lang="en-US" sz="700"/>
              <a:pPr>
                <a:lnSpc>
                  <a:spcPct val="90000"/>
                </a:lnSpc>
                <a:spcAft>
                  <a:spcPts val="600"/>
                </a:spcAft>
              </a:pPr>
              <a:t>131</a:t>
            </a:fld>
            <a:endParaRPr lang="en-US" sz="700"/>
          </a:p>
        </p:txBody>
      </p:sp>
      <p:sp>
        <p:nvSpPr>
          <p:cNvPr id="1759" name="Google Shape;1759;p116"/>
          <p:cNvSpPr/>
          <p:nvPr/>
        </p:nvSpPr>
        <p:spPr>
          <a:xfrm>
            <a:off x="539552" y="1347614"/>
            <a:ext cx="8229600" cy="3240360"/>
          </a:xfrm>
          <a:prstGeom prst="rect">
            <a:avLst/>
          </a:prstGeom>
          <a:noFill/>
          <a:ln>
            <a:noFill/>
          </a:ln>
        </p:spPr>
        <p:txBody>
          <a:bodyPr spcFirstLastPara="1" wrap="square" lIns="0" tIns="45700" rIns="91425" bIns="45700" anchor="t" anchorCtr="0">
            <a:normAutofit/>
          </a:bodyPr>
          <a:lstStyle/>
          <a:p>
            <a:pPr marL="457200" marR="0" lvl="0" indent="-342900" algn="l" defTabSz="914400" rtl="0" eaLnBrk="1" fontAlgn="auto" latinLnBrk="0" hangingPunct="1">
              <a:lnSpc>
                <a:spcPct val="90000"/>
              </a:lnSpc>
              <a:spcBef>
                <a:spcPts val="360"/>
              </a:spcBef>
              <a:spcAft>
                <a:spcPts val="0"/>
              </a:spcAft>
              <a:buClr>
                <a:srgbClr val="F2F2F2"/>
              </a:buClr>
              <a:buSzPts val="1800"/>
              <a:buFont typeface="Arial"/>
              <a:buChar char="•"/>
              <a:tabLst/>
              <a:defRPr/>
            </a:pPr>
            <a:r>
              <a:rPr kumimoji="0" lang="en-US" sz="1800" b="0" i="0" u="none" strike="noStrike" kern="0" cap="none" spc="0" normalizeH="0" baseline="0" noProof="0" dirty="0">
                <a:ln>
                  <a:noFill/>
                </a:ln>
                <a:solidFill>
                  <a:srgbClr val="F2F2F2"/>
                </a:solidFill>
                <a:effectLst/>
                <a:uLnTx/>
                <a:uFillTx/>
                <a:latin typeface="Arial"/>
                <a:ea typeface="Arial"/>
                <a:cs typeface="Arial"/>
                <a:sym typeface="Arial"/>
              </a:rPr>
              <a:t>Standard reinforced channel girder r</a:t>
            </a:r>
            <a:r>
              <a:rPr lang="en-US" sz="1800" b="0" i="0" u="none" strike="noStrike" cap="none" dirty="0" err="1">
                <a:solidFill>
                  <a:srgbClr val="F2F2F2"/>
                </a:solidFill>
                <a:latin typeface="Arial"/>
                <a:ea typeface="Arial"/>
                <a:cs typeface="Arial"/>
                <a:sym typeface="Arial"/>
              </a:rPr>
              <a:t>ating</a:t>
            </a:r>
            <a:r>
              <a:rPr lang="en-US" sz="1800" b="0" i="0" u="none" strike="noStrike" cap="none" dirty="0">
                <a:solidFill>
                  <a:srgbClr val="F2F2F2"/>
                </a:solidFill>
                <a:latin typeface="Arial"/>
                <a:ea typeface="Arial"/>
                <a:cs typeface="Arial"/>
                <a:sym typeface="Arial"/>
              </a:rPr>
              <a:t> guidelines </a:t>
            </a:r>
            <a:r>
              <a:rPr kumimoji="0" lang="en-US" sz="1800" b="0" i="0" u="none" strike="noStrike" kern="0" cap="none" spc="0" normalizeH="0" baseline="0" noProof="0" dirty="0">
                <a:ln>
                  <a:noFill/>
                </a:ln>
                <a:solidFill>
                  <a:srgbClr val="F2F2F2"/>
                </a:solidFill>
                <a:effectLst/>
                <a:uLnTx/>
                <a:uFillTx/>
                <a:latin typeface="Arial"/>
                <a:ea typeface="Arial"/>
                <a:cs typeface="Arial"/>
                <a:sym typeface="Arial"/>
              </a:rPr>
              <a:t>in Section 7.15.3 –Section 7.15.3.5 and are summarized </a:t>
            </a:r>
            <a:r>
              <a:rPr lang="en-US" sz="1800" b="0" i="0" u="none" strike="noStrike" cap="none" dirty="0">
                <a:solidFill>
                  <a:srgbClr val="F2F2F2"/>
                </a:solidFill>
                <a:latin typeface="Arial"/>
                <a:ea typeface="Arial"/>
                <a:cs typeface="Arial"/>
                <a:sym typeface="Arial"/>
              </a:rPr>
              <a:t>Table 7.4</a:t>
            </a:r>
          </a:p>
          <a:p>
            <a:pPr marL="457200" marR="0" lvl="0" indent="-342900" algn="l" defTabSz="914400" rtl="0" eaLnBrk="1" fontAlgn="auto" latinLnBrk="0" hangingPunct="1">
              <a:lnSpc>
                <a:spcPct val="90000"/>
              </a:lnSpc>
              <a:spcBef>
                <a:spcPts val="360"/>
              </a:spcBef>
              <a:spcAft>
                <a:spcPts val="0"/>
              </a:spcAft>
              <a:buClr>
                <a:srgbClr val="F2F2F2"/>
              </a:buClr>
              <a:buSzPts val="1800"/>
              <a:buFont typeface="Arial"/>
              <a:buChar char="•"/>
              <a:tabLst/>
              <a:defRPr/>
            </a:pPr>
            <a:r>
              <a:rPr lang="en-US" sz="1800" b="0" i="0" u="none" strike="noStrike" cap="none" dirty="0">
                <a:solidFill>
                  <a:srgbClr val="F2F2F2"/>
                </a:solidFill>
                <a:latin typeface="Arial"/>
                <a:ea typeface="Arial"/>
                <a:cs typeface="Arial"/>
                <a:sym typeface="Arial"/>
              </a:rPr>
              <a:t>S</a:t>
            </a:r>
            <a:r>
              <a:rPr kumimoji="0" lang="en-US" sz="1800" b="0" i="0" u="none" strike="noStrike" kern="0" cap="none" spc="0" normalizeH="0" baseline="0" noProof="0" dirty="0" err="1">
                <a:ln>
                  <a:noFill/>
                </a:ln>
                <a:solidFill>
                  <a:srgbClr val="F2F2F2"/>
                </a:solidFill>
                <a:effectLst/>
                <a:uLnTx/>
                <a:uFillTx/>
                <a:latin typeface="Arial"/>
                <a:ea typeface="Arial"/>
                <a:cs typeface="Arial"/>
                <a:sym typeface="Arial"/>
              </a:rPr>
              <a:t>tandard</a:t>
            </a:r>
            <a:r>
              <a:rPr kumimoji="0" lang="en-US" sz="1800" b="0" i="0" u="none" strike="noStrike" kern="0" cap="none" spc="0" normalizeH="0" baseline="0" noProof="0" dirty="0">
                <a:ln>
                  <a:noFill/>
                </a:ln>
                <a:solidFill>
                  <a:srgbClr val="F2F2F2"/>
                </a:solidFill>
                <a:effectLst/>
                <a:uLnTx/>
                <a:uFillTx/>
                <a:latin typeface="Arial"/>
                <a:ea typeface="Arial"/>
                <a:cs typeface="Arial"/>
                <a:sym typeface="Arial"/>
              </a:rPr>
              <a:t> prestressed girder ratings in Section 7.15.4 – 7.15.4.4 and summarized in </a:t>
            </a:r>
            <a:r>
              <a:rPr lang="en-US" sz="1800" b="0" i="0" u="none" strike="noStrike" cap="none" dirty="0">
                <a:solidFill>
                  <a:srgbClr val="F2F2F2"/>
                </a:solidFill>
                <a:latin typeface="Arial"/>
                <a:ea typeface="Arial"/>
                <a:cs typeface="Arial"/>
                <a:sym typeface="Arial"/>
              </a:rPr>
              <a:t>Tables 7.5, 7.6 and 7.9</a:t>
            </a:r>
          </a:p>
          <a:p>
            <a:pPr marL="457200" marR="0" lvl="1" indent="-342900" algn="l" defTabSz="914400" rtl="0" eaLnBrk="1" fontAlgn="auto" latinLnBrk="0" hangingPunct="1">
              <a:lnSpc>
                <a:spcPct val="90000"/>
              </a:lnSpc>
              <a:spcBef>
                <a:spcPts val="360"/>
              </a:spcBef>
              <a:spcAft>
                <a:spcPts val="0"/>
              </a:spcAft>
              <a:buClr>
                <a:srgbClr val="F2F2F2"/>
              </a:buClr>
              <a:buSzPts val="1800"/>
              <a:buFont typeface="Arial"/>
              <a:buChar char="•"/>
              <a:tabLst/>
              <a:defRPr/>
            </a:pPr>
            <a:r>
              <a:rPr kumimoji="0" lang="en-US" sz="1800" b="0" i="0" u="none" strike="noStrike" kern="0" cap="none" spc="0" normalizeH="0" baseline="0" noProof="0" dirty="0">
                <a:ln>
                  <a:noFill/>
                </a:ln>
                <a:solidFill>
                  <a:srgbClr val="F2F2F2"/>
                </a:solidFill>
                <a:effectLst/>
                <a:uLnTx/>
                <a:uFillTx/>
                <a:latin typeface="Arial"/>
                <a:ea typeface="Arial"/>
                <a:cs typeface="Arial"/>
                <a:sym typeface="Arial"/>
              </a:rPr>
              <a:t>Rating guidelines for BOTH types 7.14.1 – 7.15.2.7</a:t>
            </a:r>
          </a:p>
          <a:p>
            <a:pPr marL="457200" lvl="0" indent="-342900">
              <a:lnSpc>
                <a:spcPct val="90000"/>
              </a:lnSpc>
              <a:spcBef>
                <a:spcPts val="360"/>
              </a:spcBef>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Ratings given are maximums - decrease as required depending on defect</a:t>
            </a:r>
          </a:p>
          <a:p>
            <a:pPr marL="457200" lvl="1" indent="-342900">
              <a:lnSpc>
                <a:spcPct val="90000"/>
              </a:lnSpc>
              <a:spcBef>
                <a:spcPts val="360"/>
              </a:spcBef>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Reflect condition and functionality</a:t>
            </a:r>
          </a:p>
          <a:p>
            <a:pPr marL="457200" lvl="0" indent="-342900">
              <a:lnSpc>
                <a:spcPct val="90000"/>
              </a:lnSpc>
              <a:spcBef>
                <a:spcPts val="360"/>
              </a:spcBef>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Defect on curb girder only, can increase rating by one if traffic not </a:t>
            </a:r>
            <a:r>
              <a:rPr lang="en-US" sz="1800" dirty="0">
                <a:solidFill>
                  <a:srgbClr val="F2F2F2"/>
                </a:solidFill>
              </a:rPr>
              <a:t>on girder</a:t>
            </a:r>
            <a:endParaRPr lang="en-US" sz="1800" b="0" i="0" u="none" strike="noStrike" cap="none" dirty="0">
              <a:solidFill>
                <a:srgbClr val="F2F2F2"/>
              </a:solidFill>
              <a:latin typeface="Arial"/>
              <a:ea typeface="Arial"/>
              <a:cs typeface="Arial"/>
              <a:sym typeface="Arial"/>
            </a:endParaRPr>
          </a:p>
          <a:p>
            <a:pPr marL="457200" lvl="0" indent="-342900">
              <a:lnSpc>
                <a:spcPct val="90000"/>
              </a:lnSpc>
              <a:spcBef>
                <a:spcPts val="360"/>
              </a:spcBef>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Provide girder count for N, 1, 2 &amp; 3  ratings</a:t>
            </a:r>
          </a:p>
          <a:p>
            <a:pPr marL="457200" lvl="0" indent="-342900">
              <a:lnSpc>
                <a:spcPct val="90000"/>
              </a:lnSpc>
              <a:spcBef>
                <a:spcPts val="360"/>
              </a:spcBef>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If girder ratings are 4 or above detail ratings are “0”  </a:t>
            </a:r>
          </a:p>
          <a:p>
            <a:pPr marL="457200" lvl="1" indent="-342900">
              <a:lnSpc>
                <a:spcPct val="90000"/>
              </a:lnSpc>
              <a:spcBef>
                <a:spcPts val="360"/>
              </a:spcBef>
              <a:buClr>
                <a:srgbClr val="F2F2F2"/>
              </a:buClr>
              <a:buSzPts val="1800"/>
              <a:buFont typeface="Arial"/>
              <a:buChar char="•"/>
            </a:pPr>
            <a:endParaRPr lang="en-US" sz="1800" b="0" i="0" u="none" strike="noStrike" cap="none" dirty="0">
              <a:solidFill>
                <a:srgbClr val="F2F2F2"/>
              </a:solidFill>
              <a:latin typeface="Arial"/>
              <a:ea typeface="Arial"/>
              <a:cs typeface="Arial"/>
              <a:sym typeface="Arial"/>
            </a:endParaRPr>
          </a:p>
        </p:txBody>
      </p:sp>
      <p:sp>
        <p:nvSpPr>
          <p:cNvPr id="1760" name="Google Shape;1760;p116"/>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nSpc>
                <a:spcPct val="90000"/>
              </a:lnSpc>
              <a:spcAft>
                <a:spcPts val="600"/>
              </a:spcAft>
              <a:buSzPts val="1400"/>
            </a:pPr>
            <a:r>
              <a:rPr lang="en-US" sz="2400" b="1" i="0" u="none" strike="noStrike" cap="none" dirty="0">
                <a:solidFill>
                  <a:schemeClr val="lt1"/>
                </a:solidFill>
                <a:latin typeface="Arial"/>
                <a:ea typeface="Arial"/>
                <a:cs typeface="Arial"/>
                <a:sym typeface="Arial"/>
              </a:rPr>
              <a:t> </a:t>
            </a:r>
            <a:r>
              <a:rPr kumimoji="0" lang="en-US" sz="2400" b="1" i="0" u="none" strike="noStrike" kern="0" cap="none" spc="0" normalizeH="0" baseline="0" noProof="0" dirty="0">
                <a:ln>
                  <a:noFill/>
                </a:ln>
                <a:solidFill>
                  <a:srgbClr val="FFFFFF"/>
                </a:solidFill>
                <a:effectLst/>
                <a:uLnTx/>
                <a:uFillTx/>
                <a:latin typeface="Arial"/>
                <a:ea typeface="Arial"/>
                <a:cs typeface="Arial"/>
                <a:sym typeface="Arial"/>
              </a:rPr>
              <a:t>Girders - </a:t>
            </a:r>
            <a:r>
              <a:rPr lang="en-US" sz="2400" b="1" i="0" u="none" strike="noStrike" cap="none" dirty="0">
                <a:solidFill>
                  <a:schemeClr val="lt1"/>
                </a:solidFill>
                <a:latin typeface="Arial"/>
                <a:ea typeface="Arial"/>
                <a:cs typeface="Arial"/>
                <a:sym typeface="Arial"/>
              </a:rPr>
              <a:t>Rating Guide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6" name="Google Shape;1766;p11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132</a:t>
            </a:fld>
            <a:endParaRPr/>
          </a:p>
        </p:txBody>
      </p:sp>
      <p:sp>
        <p:nvSpPr>
          <p:cNvPr id="1765" name="Google Shape;1765;p117"/>
          <p:cNvSpPr txBox="1">
            <a:spLocks noGrp="1"/>
          </p:cNvSpPr>
          <p:nvPr>
            <p:ph type="title"/>
          </p:nvPr>
        </p:nvSpPr>
        <p:spPr>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dirty="0"/>
              <a:t>Rating Guide – Table 7.4 Standard Reinforced Girders</a:t>
            </a:r>
            <a:endParaRPr dirty="0"/>
          </a:p>
        </p:txBody>
      </p:sp>
      <p:pic>
        <p:nvPicPr>
          <p:cNvPr id="1767" name="Google Shape;1767;p117"/>
          <p:cNvPicPr preferRelativeResize="0"/>
          <p:nvPr/>
        </p:nvPicPr>
        <p:blipFill rotWithShape="1">
          <a:blip r:embed="rId3">
            <a:alphaModFix/>
          </a:blip>
          <a:srcRect/>
          <a:stretch/>
        </p:blipFill>
        <p:spPr>
          <a:xfrm>
            <a:off x="2549876" y="829708"/>
            <a:ext cx="4044247" cy="4167871"/>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771"/>
        <p:cNvGrpSpPr/>
        <p:nvPr/>
      </p:nvGrpSpPr>
      <p:grpSpPr>
        <a:xfrm>
          <a:off x="0" y="0"/>
          <a:ext cx="0" cy="0"/>
          <a:chOff x="0" y="0"/>
          <a:chExt cx="0" cy="0"/>
        </a:xfrm>
      </p:grpSpPr>
      <p:sp>
        <p:nvSpPr>
          <p:cNvPr id="1774" name="Google Shape;1774;p11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133</a:t>
            </a:fld>
            <a:endParaRPr/>
          </a:p>
        </p:txBody>
      </p:sp>
      <p:sp>
        <p:nvSpPr>
          <p:cNvPr id="1772" name="Google Shape;1772;p118"/>
          <p:cNvSpPr txBox="1">
            <a:spLocks noGrp="1"/>
          </p:cNvSpPr>
          <p:nvPr>
            <p:ph type="title"/>
          </p:nvPr>
        </p:nvSpPr>
        <p:spPr>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a:t>Rating Guide - Standard Reinforced Concrete Girders</a:t>
            </a:r>
            <a:endParaRPr/>
          </a:p>
        </p:txBody>
      </p:sp>
      <p:sp>
        <p:nvSpPr>
          <p:cNvPr id="1773" name="Google Shape;1773;p118"/>
          <p:cNvSpPr/>
          <p:nvPr/>
        </p:nvSpPr>
        <p:spPr>
          <a:xfrm>
            <a:off x="2986087" y="4071938"/>
            <a:ext cx="3214688" cy="257175"/>
          </a:xfrm>
          <a:prstGeom prst="rect">
            <a:avLst/>
          </a:prstGeom>
          <a:noFill/>
          <a:ln>
            <a:noFill/>
          </a:ln>
        </p:spPr>
        <p:txBody>
          <a:bodyPr spcFirstLastPara="1" wrap="square" lIns="50000" tIns="25000" rIns="50000" bIns="25000" anchor="t" anchorCtr="0">
            <a:noAutofit/>
          </a:bodyPr>
          <a:lstStyle/>
          <a:p>
            <a:pPr marL="342900" marR="0" lvl="0" indent="-342900" algn="l" rtl="0">
              <a:spcBef>
                <a:spcPts val="0"/>
              </a:spcBef>
              <a:spcAft>
                <a:spcPts val="0"/>
              </a:spcAft>
              <a:buClr>
                <a:schemeClr val="dk1"/>
              </a:buClr>
              <a:buSzPts val="788"/>
              <a:buFont typeface="Arial"/>
              <a:buNone/>
            </a:pPr>
            <a:endParaRPr sz="788">
              <a:solidFill>
                <a:schemeClr val="dk1"/>
              </a:solidFill>
              <a:latin typeface="Arial"/>
              <a:ea typeface="Arial"/>
              <a:cs typeface="Arial"/>
              <a:sym typeface="Arial"/>
            </a:endParaRPr>
          </a:p>
        </p:txBody>
      </p:sp>
      <p:pic>
        <p:nvPicPr>
          <p:cNvPr id="1775" name="Google Shape;1775;p118"/>
          <p:cNvPicPr preferRelativeResize="0"/>
          <p:nvPr/>
        </p:nvPicPr>
        <p:blipFill rotWithShape="1">
          <a:blip r:embed="rId3">
            <a:alphaModFix/>
          </a:blip>
          <a:srcRect/>
          <a:stretch/>
        </p:blipFill>
        <p:spPr>
          <a:xfrm>
            <a:off x="683568" y="1418257"/>
            <a:ext cx="7282510" cy="2910856"/>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pic>
        <p:nvPicPr>
          <p:cNvPr id="4" name="Picture 3">
            <a:extLst>
              <a:ext uri="{FF2B5EF4-FFF2-40B4-BE49-F238E27FC236}">
                <a16:creationId xmlns:a16="http://schemas.microsoft.com/office/drawing/2014/main" id="{379CA6FF-244C-4B62-A5A2-DCE12F237993}"/>
              </a:ext>
            </a:extLst>
          </p:cNvPr>
          <p:cNvPicPr>
            <a:picLocks noChangeAspect="1"/>
          </p:cNvPicPr>
          <p:nvPr/>
        </p:nvPicPr>
        <p:blipFill>
          <a:blip r:embed="rId3"/>
          <a:srcRect/>
          <a:stretch/>
        </p:blipFill>
        <p:spPr>
          <a:xfrm>
            <a:off x="2143488" y="1161231"/>
            <a:ext cx="4857022" cy="3642767"/>
          </a:xfrm>
          <a:prstGeom prst="rect">
            <a:avLst/>
          </a:prstGeom>
        </p:spPr>
      </p:pic>
      <p:sp>
        <p:nvSpPr>
          <p:cNvPr id="5" name="Title 4">
            <a:extLst>
              <a:ext uri="{FF2B5EF4-FFF2-40B4-BE49-F238E27FC236}">
                <a16:creationId xmlns:a16="http://schemas.microsoft.com/office/drawing/2014/main" id="{6AE0A553-FC06-10C8-E827-F36944D787B3}"/>
              </a:ext>
            </a:extLst>
          </p:cNvPr>
          <p:cNvSpPr>
            <a:spLocks noGrp="1"/>
          </p:cNvSpPr>
          <p:nvPr>
            <p:ph type="title"/>
          </p:nvPr>
        </p:nvSpPr>
        <p:spPr/>
        <p:txBody>
          <a:bodyPr/>
          <a:lstStyle/>
          <a:p>
            <a:r>
              <a:rPr lang="en-CA" dirty="0"/>
              <a:t>Spall in AZ with &lt;50% of bars embedded in sound concrete – Rated 2.</a:t>
            </a:r>
          </a:p>
        </p:txBody>
      </p:sp>
    </p:spTree>
    <p:extLst>
      <p:ext uri="{BB962C8B-B14F-4D97-AF65-F5344CB8AC3E}">
        <p14:creationId xmlns:p14="http://schemas.microsoft.com/office/powerpoint/2010/main" val="30095778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pic>
        <p:nvPicPr>
          <p:cNvPr id="4" name="Picture 3" descr="A picture containing indoor, cooking, dirty, grill&#10;&#10;Description automatically generated">
            <a:extLst>
              <a:ext uri="{FF2B5EF4-FFF2-40B4-BE49-F238E27FC236}">
                <a16:creationId xmlns:a16="http://schemas.microsoft.com/office/drawing/2014/main" id="{379CA6FF-244C-4B62-A5A2-DCE12F237993}"/>
              </a:ext>
            </a:extLst>
          </p:cNvPr>
          <p:cNvPicPr>
            <a:picLocks noChangeAspect="1"/>
          </p:cNvPicPr>
          <p:nvPr/>
        </p:nvPicPr>
        <p:blipFill>
          <a:blip r:embed="rId3"/>
          <a:stretch>
            <a:fillRect/>
          </a:stretch>
        </p:blipFill>
        <p:spPr>
          <a:xfrm>
            <a:off x="2143488" y="1161231"/>
            <a:ext cx="4857023" cy="3642767"/>
          </a:xfrm>
          <a:prstGeom prst="rect">
            <a:avLst/>
          </a:prstGeom>
        </p:spPr>
      </p:pic>
      <p:sp>
        <p:nvSpPr>
          <p:cNvPr id="5" name="Title 4">
            <a:extLst>
              <a:ext uri="{FF2B5EF4-FFF2-40B4-BE49-F238E27FC236}">
                <a16:creationId xmlns:a16="http://schemas.microsoft.com/office/drawing/2014/main" id="{6AE0A553-FC06-10C8-E827-F36944D787B3}"/>
              </a:ext>
            </a:extLst>
          </p:cNvPr>
          <p:cNvSpPr>
            <a:spLocks noGrp="1"/>
          </p:cNvSpPr>
          <p:nvPr>
            <p:ph type="title"/>
          </p:nvPr>
        </p:nvSpPr>
        <p:spPr/>
        <p:txBody>
          <a:bodyPr/>
          <a:lstStyle/>
          <a:p>
            <a:r>
              <a:rPr lang="en-CA" dirty="0"/>
              <a:t>Spall in AZ with &lt;50% of bars embedded in sound concrete – Rated 2.</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pic>
        <p:nvPicPr>
          <p:cNvPr id="4" name="Picture 3">
            <a:extLst>
              <a:ext uri="{FF2B5EF4-FFF2-40B4-BE49-F238E27FC236}">
                <a16:creationId xmlns:a16="http://schemas.microsoft.com/office/drawing/2014/main" id="{379CA6FF-244C-4B62-A5A2-DCE12F237993}"/>
              </a:ext>
            </a:extLst>
          </p:cNvPr>
          <p:cNvPicPr>
            <a:picLocks noChangeAspect="1"/>
          </p:cNvPicPr>
          <p:nvPr/>
        </p:nvPicPr>
        <p:blipFill>
          <a:blip r:embed="rId3"/>
          <a:srcRect/>
          <a:stretch/>
        </p:blipFill>
        <p:spPr>
          <a:xfrm>
            <a:off x="2143488" y="1161231"/>
            <a:ext cx="4857022" cy="3642767"/>
          </a:xfrm>
          <a:prstGeom prst="rect">
            <a:avLst/>
          </a:prstGeom>
        </p:spPr>
      </p:pic>
      <p:sp>
        <p:nvSpPr>
          <p:cNvPr id="5" name="Title 4">
            <a:extLst>
              <a:ext uri="{FF2B5EF4-FFF2-40B4-BE49-F238E27FC236}">
                <a16:creationId xmlns:a16="http://schemas.microsoft.com/office/drawing/2014/main" id="{6AE0A553-FC06-10C8-E827-F36944D787B3}"/>
              </a:ext>
            </a:extLst>
          </p:cNvPr>
          <p:cNvSpPr>
            <a:spLocks noGrp="1"/>
          </p:cNvSpPr>
          <p:nvPr>
            <p:ph type="title"/>
          </p:nvPr>
        </p:nvSpPr>
        <p:spPr/>
        <p:txBody>
          <a:bodyPr/>
          <a:lstStyle/>
          <a:p>
            <a:r>
              <a:rPr lang="en-CA" dirty="0"/>
              <a:t>Spall in AZ of curb girder with &lt;50% of bars embedded in sound concrete – Rated 2 + 1 = 3</a:t>
            </a:r>
          </a:p>
        </p:txBody>
      </p:sp>
    </p:spTree>
    <p:extLst>
      <p:ext uri="{BB962C8B-B14F-4D97-AF65-F5344CB8AC3E}">
        <p14:creationId xmlns:p14="http://schemas.microsoft.com/office/powerpoint/2010/main" val="393373377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pic>
        <p:nvPicPr>
          <p:cNvPr id="4" name="Picture 3">
            <a:extLst>
              <a:ext uri="{FF2B5EF4-FFF2-40B4-BE49-F238E27FC236}">
                <a16:creationId xmlns:a16="http://schemas.microsoft.com/office/drawing/2014/main" id="{379CA6FF-244C-4B62-A5A2-DCE12F237993}"/>
              </a:ext>
            </a:extLst>
          </p:cNvPr>
          <p:cNvPicPr>
            <a:picLocks noChangeAspect="1"/>
          </p:cNvPicPr>
          <p:nvPr/>
        </p:nvPicPr>
        <p:blipFill>
          <a:blip r:embed="rId3"/>
          <a:srcRect/>
          <a:stretch/>
        </p:blipFill>
        <p:spPr>
          <a:xfrm>
            <a:off x="1741065" y="859414"/>
            <a:ext cx="5259445" cy="3944583"/>
          </a:xfrm>
          <a:prstGeom prst="rect">
            <a:avLst/>
          </a:prstGeom>
        </p:spPr>
      </p:pic>
      <p:sp>
        <p:nvSpPr>
          <p:cNvPr id="5" name="Title 4">
            <a:extLst>
              <a:ext uri="{FF2B5EF4-FFF2-40B4-BE49-F238E27FC236}">
                <a16:creationId xmlns:a16="http://schemas.microsoft.com/office/drawing/2014/main" id="{6AE0A553-FC06-10C8-E827-F36944D787B3}"/>
              </a:ext>
            </a:extLst>
          </p:cNvPr>
          <p:cNvSpPr>
            <a:spLocks noGrp="1"/>
          </p:cNvSpPr>
          <p:nvPr>
            <p:ph type="title"/>
          </p:nvPr>
        </p:nvSpPr>
        <p:spPr/>
        <p:txBody>
          <a:bodyPr/>
          <a:lstStyle/>
          <a:p>
            <a:r>
              <a:rPr lang="en-CA" dirty="0"/>
              <a:t>Narrow shear crack – Rated 5</a:t>
            </a:r>
          </a:p>
        </p:txBody>
      </p:sp>
    </p:spTree>
    <p:extLst>
      <p:ext uri="{BB962C8B-B14F-4D97-AF65-F5344CB8AC3E}">
        <p14:creationId xmlns:p14="http://schemas.microsoft.com/office/powerpoint/2010/main" val="20167257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pic>
        <p:nvPicPr>
          <p:cNvPr id="4" name="Picture 3">
            <a:extLst>
              <a:ext uri="{FF2B5EF4-FFF2-40B4-BE49-F238E27FC236}">
                <a16:creationId xmlns:a16="http://schemas.microsoft.com/office/drawing/2014/main" id="{379CA6FF-244C-4B62-A5A2-DCE12F237993}"/>
              </a:ext>
            </a:extLst>
          </p:cNvPr>
          <p:cNvPicPr>
            <a:picLocks noChangeAspect="1"/>
          </p:cNvPicPr>
          <p:nvPr/>
        </p:nvPicPr>
        <p:blipFill>
          <a:blip r:embed="rId3"/>
          <a:srcRect/>
          <a:stretch/>
        </p:blipFill>
        <p:spPr>
          <a:xfrm>
            <a:off x="1752992" y="859415"/>
            <a:ext cx="5259444" cy="3944583"/>
          </a:xfrm>
          <a:prstGeom prst="rect">
            <a:avLst/>
          </a:prstGeom>
        </p:spPr>
      </p:pic>
      <p:sp>
        <p:nvSpPr>
          <p:cNvPr id="5" name="Title 4">
            <a:extLst>
              <a:ext uri="{FF2B5EF4-FFF2-40B4-BE49-F238E27FC236}">
                <a16:creationId xmlns:a16="http://schemas.microsoft.com/office/drawing/2014/main" id="{6AE0A553-FC06-10C8-E827-F36944D787B3}"/>
              </a:ext>
            </a:extLst>
          </p:cNvPr>
          <p:cNvSpPr>
            <a:spLocks noGrp="1"/>
          </p:cNvSpPr>
          <p:nvPr>
            <p:ph type="title"/>
          </p:nvPr>
        </p:nvSpPr>
        <p:spPr/>
        <p:txBody>
          <a:bodyPr/>
          <a:lstStyle/>
          <a:p>
            <a:r>
              <a:rPr lang="en-CA" dirty="0"/>
              <a:t>Multiple narrow shear cracks – Rated 5</a:t>
            </a:r>
          </a:p>
        </p:txBody>
      </p:sp>
    </p:spTree>
    <p:extLst>
      <p:ext uri="{BB962C8B-B14F-4D97-AF65-F5344CB8AC3E}">
        <p14:creationId xmlns:p14="http://schemas.microsoft.com/office/powerpoint/2010/main" val="1176319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12"/>
          <p:cNvPicPr preferRelativeResize="0">
            <a:picLocks noGrp="1"/>
          </p:cNvPicPr>
          <p:nvPr>
            <p:ph type="pic" idx="2"/>
          </p:nvPr>
        </p:nvPicPr>
        <p:blipFill rotWithShape="1">
          <a:blip r:embed="rId3">
            <a:alphaModFix/>
          </a:blip>
          <a:srcRect t="8699" b="17374"/>
          <a:stretch/>
        </p:blipFill>
        <p:spPr>
          <a:xfrm>
            <a:off x="20" y="10"/>
            <a:ext cx="9143980" cy="5069932"/>
          </a:xfrm>
          <a:prstGeom prst="rect">
            <a:avLst/>
          </a:prstGeom>
          <a:noFill/>
          <a:ln>
            <a:noFill/>
          </a:ln>
        </p:spPr>
      </p:pic>
      <p:sp>
        <p:nvSpPr>
          <p:cNvPr id="346" name="Google Shape;346;p12"/>
          <p:cNvSpPr txBox="1">
            <a:spLocks noGrp="1"/>
          </p:cNvSpPr>
          <p:nvPr>
            <p:ph type="body" idx="1"/>
          </p:nvPr>
        </p:nvSpPr>
        <p:spPr>
          <a:xfrm>
            <a:off x="467544" y="4155926"/>
            <a:ext cx="8208912" cy="432048"/>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Clr>
                <a:schemeClr val="lt1"/>
              </a:buClr>
              <a:buSzPts val="2400"/>
              <a:buNone/>
            </a:pPr>
            <a:r>
              <a:rPr lang="en-US" sz="2400" dirty="0"/>
              <a:t>Timber Defects – Gravel Abrasion</a:t>
            </a:r>
            <a:endParaRPr sz="2400"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pic>
        <p:nvPicPr>
          <p:cNvPr id="4" name="Picture 3">
            <a:extLst>
              <a:ext uri="{FF2B5EF4-FFF2-40B4-BE49-F238E27FC236}">
                <a16:creationId xmlns:a16="http://schemas.microsoft.com/office/drawing/2014/main" id="{379CA6FF-244C-4B62-A5A2-DCE12F237993}"/>
              </a:ext>
            </a:extLst>
          </p:cNvPr>
          <p:cNvPicPr>
            <a:picLocks noChangeAspect="1"/>
          </p:cNvPicPr>
          <p:nvPr/>
        </p:nvPicPr>
        <p:blipFill>
          <a:blip r:embed="rId3"/>
          <a:srcRect/>
          <a:stretch/>
        </p:blipFill>
        <p:spPr>
          <a:xfrm>
            <a:off x="1752992" y="859415"/>
            <a:ext cx="5259444" cy="3944583"/>
          </a:xfrm>
          <a:prstGeom prst="rect">
            <a:avLst/>
          </a:prstGeom>
        </p:spPr>
      </p:pic>
      <p:sp>
        <p:nvSpPr>
          <p:cNvPr id="5" name="Title 4">
            <a:extLst>
              <a:ext uri="{FF2B5EF4-FFF2-40B4-BE49-F238E27FC236}">
                <a16:creationId xmlns:a16="http://schemas.microsoft.com/office/drawing/2014/main" id="{6AE0A553-FC06-10C8-E827-F36944D787B3}"/>
              </a:ext>
            </a:extLst>
          </p:cNvPr>
          <p:cNvSpPr>
            <a:spLocks noGrp="1"/>
          </p:cNvSpPr>
          <p:nvPr>
            <p:ph type="title"/>
          </p:nvPr>
        </p:nvSpPr>
        <p:spPr/>
        <p:txBody>
          <a:bodyPr/>
          <a:lstStyle/>
          <a:p>
            <a:r>
              <a:rPr lang="en-CA" dirty="0"/>
              <a:t>Spall in end diaphragm extending into legs – Rated 2</a:t>
            </a:r>
          </a:p>
        </p:txBody>
      </p:sp>
    </p:spTree>
    <p:extLst>
      <p:ext uri="{BB962C8B-B14F-4D97-AF65-F5344CB8AC3E}">
        <p14:creationId xmlns:p14="http://schemas.microsoft.com/office/powerpoint/2010/main" val="178520196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pic>
        <p:nvPicPr>
          <p:cNvPr id="4" name="Picture 3">
            <a:extLst>
              <a:ext uri="{FF2B5EF4-FFF2-40B4-BE49-F238E27FC236}">
                <a16:creationId xmlns:a16="http://schemas.microsoft.com/office/drawing/2014/main" id="{379CA6FF-244C-4B62-A5A2-DCE12F237993}"/>
              </a:ext>
            </a:extLst>
          </p:cNvPr>
          <p:cNvPicPr>
            <a:picLocks noChangeAspect="1"/>
          </p:cNvPicPr>
          <p:nvPr/>
        </p:nvPicPr>
        <p:blipFill>
          <a:blip r:embed="rId3"/>
          <a:srcRect/>
          <a:stretch/>
        </p:blipFill>
        <p:spPr>
          <a:xfrm>
            <a:off x="2143488" y="1161231"/>
            <a:ext cx="4857022" cy="3642766"/>
          </a:xfrm>
          <a:prstGeom prst="rect">
            <a:avLst/>
          </a:prstGeom>
        </p:spPr>
      </p:pic>
      <p:sp>
        <p:nvSpPr>
          <p:cNvPr id="5" name="Title 4">
            <a:extLst>
              <a:ext uri="{FF2B5EF4-FFF2-40B4-BE49-F238E27FC236}">
                <a16:creationId xmlns:a16="http://schemas.microsoft.com/office/drawing/2014/main" id="{6AE0A553-FC06-10C8-E827-F36944D787B3}"/>
              </a:ext>
            </a:extLst>
          </p:cNvPr>
          <p:cNvSpPr>
            <a:spLocks noGrp="1"/>
          </p:cNvSpPr>
          <p:nvPr>
            <p:ph type="title"/>
          </p:nvPr>
        </p:nvSpPr>
        <p:spPr/>
        <p:txBody>
          <a:bodyPr/>
          <a:lstStyle/>
          <a:p>
            <a:r>
              <a:rPr lang="en-CA" dirty="0"/>
              <a:t>Spall in AZ with heavy corrosion and broken shear stirrup – Rated 2</a:t>
            </a:r>
          </a:p>
        </p:txBody>
      </p:sp>
      <p:sp>
        <p:nvSpPr>
          <p:cNvPr id="2" name="Oval 1">
            <a:extLst>
              <a:ext uri="{FF2B5EF4-FFF2-40B4-BE49-F238E27FC236}">
                <a16:creationId xmlns:a16="http://schemas.microsoft.com/office/drawing/2014/main" id="{943F9B6D-FD3E-EFFB-F97A-BBFD1B64023A}"/>
              </a:ext>
            </a:extLst>
          </p:cNvPr>
          <p:cNvSpPr/>
          <p:nvPr/>
        </p:nvSpPr>
        <p:spPr>
          <a:xfrm>
            <a:off x="3958046" y="1972491"/>
            <a:ext cx="933994" cy="9339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2870650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pic>
        <p:nvPicPr>
          <p:cNvPr id="4" name="Picture 3">
            <a:extLst>
              <a:ext uri="{FF2B5EF4-FFF2-40B4-BE49-F238E27FC236}">
                <a16:creationId xmlns:a16="http://schemas.microsoft.com/office/drawing/2014/main" id="{379CA6FF-244C-4B62-A5A2-DCE12F237993}"/>
              </a:ext>
            </a:extLst>
          </p:cNvPr>
          <p:cNvPicPr>
            <a:picLocks noChangeAspect="1"/>
          </p:cNvPicPr>
          <p:nvPr/>
        </p:nvPicPr>
        <p:blipFill>
          <a:blip r:embed="rId3"/>
          <a:srcRect/>
          <a:stretch/>
        </p:blipFill>
        <p:spPr>
          <a:xfrm>
            <a:off x="2143488" y="1161231"/>
            <a:ext cx="4857021" cy="3642766"/>
          </a:xfrm>
          <a:prstGeom prst="rect">
            <a:avLst/>
          </a:prstGeom>
        </p:spPr>
      </p:pic>
      <p:sp>
        <p:nvSpPr>
          <p:cNvPr id="5" name="Title 4">
            <a:extLst>
              <a:ext uri="{FF2B5EF4-FFF2-40B4-BE49-F238E27FC236}">
                <a16:creationId xmlns:a16="http://schemas.microsoft.com/office/drawing/2014/main" id="{6AE0A553-FC06-10C8-E827-F36944D787B3}"/>
              </a:ext>
            </a:extLst>
          </p:cNvPr>
          <p:cNvSpPr>
            <a:spLocks noGrp="1"/>
          </p:cNvSpPr>
          <p:nvPr>
            <p:ph type="title"/>
          </p:nvPr>
        </p:nvSpPr>
        <p:spPr/>
        <p:txBody>
          <a:bodyPr/>
          <a:lstStyle/>
          <a:p>
            <a:r>
              <a:rPr lang="en-CA" dirty="0"/>
              <a:t>Spall in AZ with heavy corrosion and broken shear stirrup – Rated 2</a:t>
            </a:r>
          </a:p>
        </p:txBody>
      </p:sp>
    </p:spTree>
    <p:extLst>
      <p:ext uri="{BB962C8B-B14F-4D97-AF65-F5344CB8AC3E}">
        <p14:creationId xmlns:p14="http://schemas.microsoft.com/office/powerpoint/2010/main" val="24113056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pic>
        <p:nvPicPr>
          <p:cNvPr id="4" name="Picture 3">
            <a:extLst>
              <a:ext uri="{FF2B5EF4-FFF2-40B4-BE49-F238E27FC236}">
                <a16:creationId xmlns:a16="http://schemas.microsoft.com/office/drawing/2014/main" id="{379CA6FF-244C-4B62-A5A2-DCE12F237993}"/>
              </a:ext>
            </a:extLst>
          </p:cNvPr>
          <p:cNvPicPr>
            <a:picLocks noChangeAspect="1"/>
          </p:cNvPicPr>
          <p:nvPr/>
        </p:nvPicPr>
        <p:blipFill>
          <a:blip r:embed="rId3"/>
          <a:srcRect/>
          <a:stretch/>
        </p:blipFill>
        <p:spPr>
          <a:xfrm>
            <a:off x="2143488" y="1161231"/>
            <a:ext cx="4857021" cy="3642765"/>
          </a:xfrm>
          <a:prstGeom prst="rect">
            <a:avLst/>
          </a:prstGeom>
        </p:spPr>
      </p:pic>
      <p:sp>
        <p:nvSpPr>
          <p:cNvPr id="5" name="Title 4">
            <a:extLst>
              <a:ext uri="{FF2B5EF4-FFF2-40B4-BE49-F238E27FC236}">
                <a16:creationId xmlns:a16="http://schemas.microsoft.com/office/drawing/2014/main" id="{6AE0A553-FC06-10C8-E827-F36944D787B3}"/>
              </a:ext>
            </a:extLst>
          </p:cNvPr>
          <p:cNvSpPr>
            <a:spLocks noGrp="1"/>
          </p:cNvSpPr>
          <p:nvPr>
            <p:ph type="title"/>
          </p:nvPr>
        </p:nvSpPr>
        <p:spPr/>
        <p:txBody>
          <a:bodyPr/>
          <a:lstStyle/>
          <a:p>
            <a:r>
              <a:rPr lang="en-CA" dirty="0"/>
              <a:t>Spalling in AZ with heavy corrosion and deterioration of deck / girder underside – Rated 3</a:t>
            </a:r>
          </a:p>
        </p:txBody>
      </p:sp>
    </p:spTree>
    <p:extLst>
      <p:ext uri="{BB962C8B-B14F-4D97-AF65-F5344CB8AC3E}">
        <p14:creationId xmlns:p14="http://schemas.microsoft.com/office/powerpoint/2010/main" val="120101347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pic>
        <p:nvPicPr>
          <p:cNvPr id="4" name="Picture 3">
            <a:extLst>
              <a:ext uri="{FF2B5EF4-FFF2-40B4-BE49-F238E27FC236}">
                <a16:creationId xmlns:a16="http://schemas.microsoft.com/office/drawing/2014/main" id="{379CA6FF-244C-4B62-A5A2-DCE12F237993}"/>
              </a:ext>
            </a:extLst>
          </p:cNvPr>
          <p:cNvPicPr>
            <a:picLocks noChangeAspect="1"/>
          </p:cNvPicPr>
          <p:nvPr/>
        </p:nvPicPr>
        <p:blipFill>
          <a:blip r:embed="rId3"/>
          <a:srcRect/>
          <a:stretch/>
        </p:blipFill>
        <p:spPr>
          <a:xfrm>
            <a:off x="2143488" y="1161231"/>
            <a:ext cx="4857020" cy="3642765"/>
          </a:xfrm>
          <a:prstGeom prst="rect">
            <a:avLst/>
          </a:prstGeom>
        </p:spPr>
      </p:pic>
      <p:sp>
        <p:nvSpPr>
          <p:cNvPr id="5" name="Title 4">
            <a:extLst>
              <a:ext uri="{FF2B5EF4-FFF2-40B4-BE49-F238E27FC236}">
                <a16:creationId xmlns:a16="http://schemas.microsoft.com/office/drawing/2014/main" id="{6AE0A553-FC06-10C8-E827-F36944D787B3}"/>
              </a:ext>
            </a:extLst>
          </p:cNvPr>
          <p:cNvSpPr>
            <a:spLocks noGrp="1"/>
          </p:cNvSpPr>
          <p:nvPr>
            <p:ph type="title"/>
          </p:nvPr>
        </p:nvSpPr>
        <p:spPr/>
        <p:txBody>
          <a:bodyPr/>
          <a:lstStyle/>
          <a:p>
            <a:r>
              <a:rPr lang="en-CA" dirty="0"/>
              <a:t>Delamination / partial punchout at girder underside – Rated 3 or less.</a:t>
            </a:r>
          </a:p>
        </p:txBody>
      </p:sp>
    </p:spTree>
    <p:extLst>
      <p:ext uri="{BB962C8B-B14F-4D97-AF65-F5344CB8AC3E}">
        <p14:creationId xmlns:p14="http://schemas.microsoft.com/office/powerpoint/2010/main" val="162067233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pic>
        <p:nvPicPr>
          <p:cNvPr id="4" name="Picture 3">
            <a:extLst>
              <a:ext uri="{FF2B5EF4-FFF2-40B4-BE49-F238E27FC236}">
                <a16:creationId xmlns:a16="http://schemas.microsoft.com/office/drawing/2014/main" id="{379CA6FF-244C-4B62-A5A2-DCE12F237993}"/>
              </a:ext>
            </a:extLst>
          </p:cNvPr>
          <p:cNvPicPr>
            <a:picLocks noChangeAspect="1"/>
          </p:cNvPicPr>
          <p:nvPr/>
        </p:nvPicPr>
        <p:blipFill>
          <a:blip r:embed="rId3"/>
          <a:srcRect/>
          <a:stretch/>
        </p:blipFill>
        <p:spPr>
          <a:xfrm>
            <a:off x="2143488" y="1161231"/>
            <a:ext cx="4857020" cy="3642765"/>
          </a:xfrm>
          <a:prstGeom prst="rect">
            <a:avLst/>
          </a:prstGeom>
        </p:spPr>
      </p:pic>
      <p:sp>
        <p:nvSpPr>
          <p:cNvPr id="5" name="Title 4">
            <a:extLst>
              <a:ext uri="{FF2B5EF4-FFF2-40B4-BE49-F238E27FC236}">
                <a16:creationId xmlns:a16="http://schemas.microsoft.com/office/drawing/2014/main" id="{6AE0A553-FC06-10C8-E827-F36944D787B3}"/>
              </a:ext>
            </a:extLst>
          </p:cNvPr>
          <p:cNvSpPr>
            <a:spLocks noGrp="1"/>
          </p:cNvSpPr>
          <p:nvPr>
            <p:ph type="title"/>
          </p:nvPr>
        </p:nvSpPr>
        <p:spPr/>
        <p:txBody>
          <a:bodyPr/>
          <a:lstStyle/>
          <a:p>
            <a:r>
              <a:rPr lang="en-CA" dirty="0"/>
              <a:t>Full depth punchouts at girder underside – Rated 3 or less.</a:t>
            </a:r>
          </a:p>
        </p:txBody>
      </p:sp>
    </p:spTree>
    <p:extLst>
      <p:ext uri="{BB962C8B-B14F-4D97-AF65-F5344CB8AC3E}">
        <p14:creationId xmlns:p14="http://schemas.microsoft.com/office/powerpoint/2010/main" val="344874932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0" name="Google Shape;1820;p127"/>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145</a:t>
            </a:fld>
            <a:endParaRPr/>
          </a:p>
        </p:txBody>
      </p:sp>
      <p:sp>
        <p:nvSpPr>
          <p:cNvPr id="1821" name="Google Shape;1821;p127"/>
          <p:cNvSpPr/>
          <p:nvPr/>
        </p:nvSpPr>
        <p:spPr>
          <a:xfrm>
            <a:off x="539552" y="966083"/>
            <a:ext cx="8229600" cy="3837915"/>
          </a:xfrm>
          <a:prstGeom prst="rect">
            <a:avLst/>
          </a:prstGeom>
          <a:noFill/>
          <a:ln>
            <a:noFill/>
          </a:ln>
        </p:spPr>
        <p:txBody>
          <a:bodyPr spcFirstLastPara="1" wrap="square" lIns="0" tIns="45700" rIns="91425" bIns="45700" anchor="t" anchorCtr="0">
            <a:normAutofit/>
          </a:bodyPr>
          <a:lstStyle/>
          <a:p>
            <a:pPr marL="342900" marR="0" lvl="0" indent="-342900" algn="l" rtl="0">
              <a:lnSpc>
                <a:spcPct val="80000"/>
              </a:lnSpc>
              <a:spcBef>
                <a:spcPts val="0"/>
              </a:spcBef>
              <a:spcAft>
                <a:spcPts val="0"/>
              </a:spcAft>
              <a:buClr>
                <a:srgbClr val="141515"/>
              </a:buClr>
              <a:buSzPts val="1800"/>
              <a:buFont typeface="Arial"/>
              <a:buChar char="•"/>
            </a:pPr>
            <a:r>
              <a:rPr lang="en-US" sz="1800" b="0" dirty="0">
                <a:solidFill>
                  <a:srgbClr val="141515"/>
                </a:solidFill>
                <a:latin typeface="Arial"/>
                <a:ea typeface="Arial"/>
                <a:cs typeface="Arial"/>
                <a:sym typeface="Arial"/>
              </a:rPr>
              <a:t>Refer to Sections 7.14 to 7.14.3 for general information.</a:t>
            </a:r>
            <a:endParaRPr dirty="0"/>
          </a:p>
          <a:p>
            <a:pPr marL="342900" marR="0" lvl="0" indent="-342900" algn="l" rtl="0">
              <a:lnSpc>
                <a:spcPct val="80000"/>
              </a:lnSpc>
              <a:spcBef>
                <a:spcPts val="360"/>
              </a:spcBef>
              <a:spcAft>
                <a:spcPts val="0"/>
              </a:spcAft>
              <a:buClr>
                <a:srgbClr val="141515"/>
              </a:buClr>
              <a:buSzPts val="1800"/>
              <a:buFont typeface="Arial"/>
              <a:buChar char="•"/>
            </a:pPr>
            <a:r>
              <a:rPr lang="en-US" sz="1800" b="0" dirty="0">
                <a:solidFill>
                  <a:srgbClr val="141515"/>
                </a:solidFill>
                <a:latin typeface="Arial"/>
                <a:ea typeface="Arial"/>
                <a:cs typeface="Arial"/>
                <a:sym typeface="Arial"/>
              </a:rPr>
              <a:t>Refer to Section 7.15.4 to 7.15.4.3 for specific information.</a:t>
            </a:r>
          </a:p>
          <a:p>
            <a:pPr marL="342900" marR="0" lvl="0" indent="-342900" algn="l" rtl="0">
              <a:lnSpc>
                <a:spcPct val="80000"/>
              </a:lnSpc>
              <a:spcBef>
                <a:spcPts val="360"/>
              </a:spcBef>
              <a:spcAft>
                <a:spcPts val="0"/>
              </a:spcAft>
              <a:buClr>
                <a:srgbClr val="141515"/>
              </a:buClr>
              <a:buSzPts val="1800"/>
              <a:buFont typeface="Arial"/>
              <a:buChar char="•"/>
            </a:pPr>
            <a:r>
              <a:rPr lang="en-US" sz="1800" dirty="0">
                <a:solidFill>
                  <a:srgbClr val="141515"/>
                </a:solidFill>
              </a:rPr>
              <a:t>Summarized in Tables 7.5, 7.6, and 7.9</a:t>
            </a:r>
            <a:endParaRPr dirty="0"/>
          </a:p>
          <a:p>
            <a:pPr marL="342900" marR="0" lvl="0" indent="-342900" algn="l" rtl="0">
              <a:lnSpc>
                <a:spcPct val="80000"/>
              </a:lnSpc>
              <a:spcBef>
                <a:spcPts val="360"/>
              </a:spcBef>
              <a:spcAft>
                <a:spcPts val="0"/>
              </a:spcAft>
              <a:buClr>
                <a:srgbClr val="141515"/>
              </a:buClr>
              <a:buSzPts val="1800"/>
              <a:buFont typeface="Arial"/>
              <a:buChar char="•"/>
            </a:pPr>
            <a:r>
              <a:rPr lang="en-US" sz="1800" b="0" dirty="0">
                <a:solidFill>
                  <a:srgbClr val="141515"/>
                </a:solidFill>
                <a:latin typeface="Arial"/>
                <a:ea typeface="Arial"/>
                <a:cs typeface="Arial"/>
                <a:sym typeface="Arial"/>
              </a:rPr>
              <a:t>Suggest using “3-strike” rule to determine ratings for pre-stressed girders.</a:t>
            </a:r>
            <a:endParaRPr dirty="0"/>
          </a:p>
          <a:p>
            <a:pPr marL="0" marR="0" lvl="0" indent="0" algn="l" rtl="0">
              <a:lnSpc>
                <a:spcPct val="80000"/>
              </a:lnSpc>
              <a:spcBef>
                <a:spcPts val="360"/>
              </a:spcBef>
              <a:spcAft>
                <a:spcPts val="0"/>
              </a:spcAft>
              <a:buClr>
                <a:schemeClr val="dk1"/>
              </a:buClr>
              <a:buSzPts val="1800"/>
              <a:buFont typeface="Arial"/>
              <a:buNone/>
            </a:pPr>
            <a:endParaRPr sz="1800" b="0" dirty="0">
              <a:solidFill>
                <a:srgbClr val="141515"/>
              </a:solidFill>
              <a:latin typeface="Arial"/>
              <a:ea typeface="Arial"/>
              <a:cs typeface="Arial"/>
              <a:sym typeface="Arial"/>
            </a:endParaRPr>
          </a:p>
          <a:p>
            <a:pPr marL="342900" marR="0" lvl="0" indent="-342900" algn="l" rtl="0">
              <a:lnSpc>
                <a:spcPct val="80000"/>
              </a:lnSpc>
              <a:spcBef>
                <a:spcPts val="360"/>
              </a:spcBef>
              <a:spcAft>
                <a:spcPts val="0"/>
              </a:spcAft>
              <a:buClr>
                <a:srgbClr val="141515"/>
              </a:buClr>
              <a:buSzPts val="1800"/>
              <a:buFont typeface="Arial"/>
              <a:buAutoNum type="arabicPeriod"/>
            </a:pPr>
            <a:r>
              <a:rPr lang="en-US" sz="1800" b="0" dirty="0">
                <a:solidFill>
                  <a:srgbClr val="141515"/>
                </a:solidFill>
                <a:latin typeface="Arial"/>
                <a:ea typeface="Arial"/>
                <a:cs typeface="Arial"/>
                <a:sym typeface="Arial"/>
              </a:rPr>
              <a:t>Start with Table 7.9 – Exception List for common </a:t>
            </a:r>
            <a:r>
              <a:rPr lang="en-US" sz="1800" b="0" i="1" dirty="0">
                <a:solidFill>
                  <a:srgbClr val="141515"/>
                </a:solidFill>
                <a:latin typeface="Arial"/>
                <a:ea typeface="Arial"/>
                <a:cs typeface="Arial"/>
                <a:sym typeface="Arial"/>
              </a:rPr>
              <a:t>standard</a:t>
            </a:r>
            <a:r>
              <a:rPr lang="en-US" sz="1800" b="0" dirty="0">
                <a:solidFill>
                  <a:srgbClr val="141515"/>
                </a:solidFill>
                <a:latin typeface="Arial"/>
                <a:ea typeface="Arial"/>
                <a:cs typeface="Arial"/>
                <a:sym typeface="Arial"/>
              </a:rPr>
              <a:t> prestressed girder types (VS, SM, SC, SL).</a:t>
            </a:r>
            <a:endParaRPr dirty="0"/>
          </a:p>
          <a:p>
            <a:pPr marL="742950" marR="0" lvl="1" indent="-285750" algn="l" rtl="0">
              <a:lnSpc>
                <a:spcPct val="80000"/>
              </a:lnSpc>
              <a:spcBef>
                <a:spcPts val="320"/>
              </a:spcBef>
              <a:spcAft>
                <a:spcPts val="0"/>
              </a:spcAft>
              <a:buClr>
                <a:srgbClr val="141515"/>
              </a:buClr>
              <a:buSzPts val="1600"/>
              <a:buFont typeface="Arial"/>
              <a:buChar char="–"/>
            </a:pPr>
            <a:r>
              <a:rPr lang="en-US" sz="1600" b="0" i="0" u="none" strike="noStrike" cap="none" dirty="0">
                <a:solidFill>
                  <a:srgbClr val="141515"/>
                </a:solidFill>
                <a:latin typeface="Arial"/>
                <a:ea typeface="Arial"/>
                <a:cs typeface="Arial"/>
                <a:sym typeface="Arial"/>
              </a:rPr>
              <a:t>Note that crack width must be </a:t>
            </a:r>
            <a:r>
              <a:rPr lang="en-US" sz="1600" b="0" i="0" u="sng" strike="noStrike" cap="none" dirty="0">
                <a:solidFill>
                  <a:srgbClr val="141515"/>
                </a:solidFill>
                <a:latin typeface="Arial"/>
                <a:ea typeface="Arial"/>
                <a:cs typeface="Arial"/>
                <a:sym typeface="Arial"/>
              </a:rPr>
              <a:t>narrow</a:t>
            </a:r>
            <a:r>
              <a:rPr lang="en-US" sz="1600" b="0" i="0" u="none" strike="noStrike" cap="none" dirty="0">
                <a:solidFill>
                  <a:srgbClr val="141515"/>
                </a:solidFill>
                <a:latin typeface="Arial"/>
                <a:ea typeface="Arial"/>
                <a:cs typeface="Arial"/>
                <a:sym typeface="Arial"/>
              </a:rPr>
              <a:t> – reduce by 1 if corrosion staining is present.</a:t>
            </a:r>
            <a:endParaRPr dirty="0"/>
          </a:p>
          <a:p>
            <a:pPr marL="742950" marR="0" lvl="1" indent="-285750" algn="l" rtl="0">
              <a:lnSpc>
                <a:spcPct val="80000"/>
              </a:lnSpc>
              <a:spcBef>
                <a:spcPts val="320"/>
              </a:spcBef>
              <a:spcAft>
                <a:spcPts val="0"/>
              </a:spcAft>
              <a:buClr>
                <a:srgbClr val="141515"/>
              </a:buClr>
              <a:buSzPts val="1600"/>
              <a:buFont typeface="Arial"/>
              <a:buChar char="–"/>
            </a:pPr>
            <a:r>
              <a:rPr lang="en-US" sz="1600" b="0" i="0" u="none" strike="noStrike" cap="none" dirty="0">
                <a:solidFill>
                  <a:srgbClr val="141515"/>
                </a:solidFill>
                <a:latin typeface="Arial"/>
                <a:ea typeface="Arial"/>
                <a:cs typeface="Arial"/>
                <a:sym typeface="Arial"/>
              </a:rPr>
              <a:t>If defect in field matches description in Table 7.9 then rate accordingly.</a:t>
            </a:r>
          </a:p>
          <a:p>
            <a:pPr marL="457200" marR="0" lvl="1" algn="l" rtl="0">
              <a:lnSpc>
                <a:spcPct val="80000"/>
              </a:lnSpc>
              <a:spcBef>
                <a:spcPts val="320"/>
              </a:spcBef>
              <a:spcAft>
                <a:spcPts val="0"/>
              </a:spcAft>
              <a:buClr>
                <a:srgbClr val="141515"/>
              </a:buClr>
              <a:buSzPts val="1600"/>
            </a:pPr>
            <a:endParaRPr sz="900" dirty="0"/>
          </a:p>
          <a:p>
            <a:pPr marL="342900" marR="0" lvl="0" indent="-342900" algn="l" rtl="0">
              <a:lnSpc>
                <a:spcPct val="80000"/>
              </a:lnSpc>
              <a:spcBef>
                <a:spcPts val="360"/>
              </a:spcBef>
              <a:spcAft>
                <a:spcPts val="0"/>
              </a:spcAft>
              <a:buClr>
                <a:srgbClr val="141515"/>
              </a:buClr>
              <a:buSzPts val="1800"/>
              <a:buFont typeface="Arial"/>
              <a:buAutoNum type="arabicPeriod"/>
            </a:pPr>
            <a:r>
              <a:rPr lang="en-US" sz="1800" b="0" dirty="0">
                <a:solidFill>
                  <a:srgbClr val="141515"/>
                </a:solidFill>
                <a:latin typeface="Arial"/>
                <a:ea typeface="Arial"/>
                <a:cs typeface="Arial"/>
                <a:sym typeface="Arial"/>
              </a:rPr>
              <a:t>Refer to Table 7.6 – Exception List for ALL Pre-stressed Girders.</a:t>
            </a:r>
            <a:endParaRPr dirty="0"/>
          </a:p>
          <a:p>
            <a:pPr marL="742950" marR="0" lvl="1" indent="-285750" algn="l" rtl="0">
              <a:lnSpc>
                <a:spcPct val="80000"/>
              </a:lnSpc>
              <a:spcBef>
                <a:spcPts val="320"/>
              </a:spcBef>
              <a:spcAft>
                <a:spcPts val="0"/>
              </a:spcAft>
              <a:buClr>
                <a:srgbClr val="141515"/>
              </a:buClr>
              <a:buSzPts val="1600"/>
              <a:buFont typeface="Arial"/>
              <a:buChar char="–"/>
            </a:pPr>
            <a:r>
              <a:rPr lang="en-US" sz="1600" b="0" i="0" u="none" strike="noStrike" cap="none" dirty="0">
                <a:solidFill>
                  <a:srgbClr val="141515"/>
                </a:solidFill>
                <a:latin typeface="Arial"/>
                <a:ea typeface="Arial"/>
                <a:cs typeface="Arial"/>
                <a:sym typeface="Arial"/>
              </a:rPr>
              <a:t>If defect in field matches description in Table 7.4 then rate accordingly.</a:t>
            </a:r>
          </a:p>
          <a:p>
            <a:pPr marL="457200" marR="0" lvl="1" algn="l" rtl="0">
              <a:lnSpc>
                <a:spcPct val="80000"/>
              </a:lnSpc>
              <a:spcBef>
                <a:spcPts val="320"/>
              </a:spcBef>
              <a:spcAft>
                <a:spcPts val="0"/>
              </a:spcAft>
              <a:buClr>
                <a:srgbClr val="141515"/>
              </a:buClr>
              <a:buSzPts val="1600"/>
            </a:pPr>
            <a:endParaRPr sz="900" dirty="0"/>
          </a:p>
          <a:p>
            <a:pPr marL="0" marR="0" lvl="0" indent="0" algn="l" rtl="0">
              <a:lnSpc>
                <a:spcPct val="80000"/>
              </a:lnSpc>
              <a:spcBef>
                <a:spcPts val="360"/>
              </a:spcBef>
              <a:spcAft>
                <a:spcPts val="0"/>
              </a:spcAft>
              <a:buClr>
                <a:srgbClr val="141515"/>
              </a:buClr>
              <a:buSzPts val="1800"/>
              <a:buFont typeface="Arial"/>
              <a:buNone/>
            </a:pPr>
            <a:r>
              <a:rPr lang="en-US" sz="1800" dirty="0">
                <a:solidFill>
                  <a:srgbClr val="141515"/>
                </a:solidFill>
                <a:latin typeface="Arial"/>
                <a:ea typeface="Arial"/>
                <a:cs typeface="Arial"/>
                <a:sym typeface="Arial"/>
              </a:rPr>
              <a:t>3.  </a:t>
            </a:r>
            <a:r>
              <a:rPr lang="en-US" sz="1800" b="0" dirty="0">
                <a:solidFill>
                  <a:srgbClr val="141515"/>
                </a:solidFill>
                <a:latin typeface="Arial"/>
                <a:ea typeface="Arial"/>
                <a:cs typeface="Arial"/>
                <a:sym typeface="Arial"/>
              </a:rPr>
              <a:t>Refer to Table 7.5</a:t>
            </a:r>
            <a:r>
              <a:rPr lang="en-US" sz="1800" dirty="0">
                <a:solidFill>
                  <a:srgbClr val="141515"/>
                </a:solidFill>
                <a:latin typeface="Arial"/>
                <a:ea typeface="Arial"/>
                <a:cs typeface="Arial"/>
                <a:sym typeface="Arial"/>
              </a:rPr>
              <a:t> </a:t>
            </a:r>
            <a:r>
              <a:rPr lang="en-US" sz="1800" b="0" dirty="0">
                <a:solidFill>
                  <a:srgbClr val="141515"/>
                </a:solidFill>
                <a:latin typeface="Arial"/>
                <a:ea typeface="Arial"/>
                <a:cs typeface="Arial"/>
                <a:sym typeface="Arial"/>
              </a:rPr>
              <a:t>– rate accordingly</a:t>
            </a:r>
            <a:endParaRPr dirty="0"/>
          </a:p>
        </p:txBody>
      </p:sp>
      <p:sp>
        <p:nvSpPr>
          <p:cNvPr id="1822" name="Google Shape;1822;p12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spcBef>
                <a:spcPts val="0"/>
              </a:spcBef>
              <a:spcAft>
                <a:spcPts val="0"/>
              </a:spcAft>
              <a:buClr>
                <a:srgbClr val="0081AB"/>
              </a:buClr>
              <a:buSzPts val="2400"/>
              <a:buFont typeface="Arial"/>
              <a:buNone/>
            </a:pPr>
            <a:r>
              <a:rPr lang="en-US"/>
              <a:t>Rating Pre-stressed Girders</a:t>
            </a:r>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sp>
        <p:nvSpPr>
          <p:cNvPr id="1827" name="Google Shape;1827;p128"/>
          <p:cNvSpPr txBox="1">
            <a:spLocks noGrp="1"/>
          </p:cNvSpPr>
          <p:nvPr>
            <p:ph type="title"/>
          </p:nvPr>
        </p:nvSpPr>
        <p:spPr>
          <a:xfrm>
            <a:off x="539552" y="339502"/>
            <a:ext cx="8219256" cy="68224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dirty="0">
                <a:solidFill>
                  <a:schemeClr val="accent2"/>
                </a:solidFill>
                <a:latin typeface="Arial"/>
                <a:ea typeface="Arial"/>
                <a:cs typeface="Arial"/>
                <a:sym typeface="Arial"/>
              </a:rPr>
              <a:t>Rating Guide for Prestressed Girders – Table 7.9</a:t>
            </a:r>
            <a:br>
              <a:rPr lang="en-US" sz="2400" dirty="0">
                <a:solidFill>
                  <a:schemeClr val="accent2"/>
                </a:solidFill>
                <a:latin typeface="Arial"/>
                <a:ea typeface="Arial"/>
                <a:cs typeface="Arial"/>
                <a:sym typeface="Arial"/>
              </a:rPr>
            </a:br>
            <a:r>
              <a:rPr lang="en-US" sz="1800" dirty="0">
                <a:solidFill>
                  <a:schemeClr val="accent2"/>
                </a:solidFill>
                <a:latin typeface="Arial"/>
                <a:ea typeface="Arial"/>
                <a:cs typeface="Arial"/>
                <a:sym typeface="Arial"/>
              </a:rPr>
              <a:t>Exception List - SL, SC, SM, VS </a:t>
            </a:r>
            <a:br>
              <a:rPr lang="en-US" sz="2400" dirty="0">
                <a:solidFill>
                  <a:schemeClr val="accent2"/>
                </a:solidFill>
                <a:latin typeface="Arial"/>
                <a:ea typeface="Arial"/>
                <a:cs typeface="Arial"/>
                <a:sym typeface="Arial"/>
              </a:rPr>
            </a:br>
            <a:br>
              <a:rPr lang="en-US" sz="2400" dirty="0">
                <a:solidFill>
                  <a:schemeClr val="accent2"/>
                </a:solidFill>
                <a:latin typeface="Arial"/>
                <a:ea typeface="Arial"/>
                <a:cs typeface="Arial"/>
                <a:sym typeface="Arial"/>
              </a:rPr>
            </a:br>
            <a:endParaRPr sz="2400" dirty="0">
              <a:solidFill>
                <a:schemeClr val="accent2"/>
              </a:solidFill>
            </a:endParaRPr>
          </a:p>
        </p:txBody>
      </p:sp>
      <p:graphicFrame>
        <p:nvGraphicFramePr>
          <p:cNvPr id="1828" name="Google Shape;1828;p128"/>
          <p:cNvGraphicFramePr/>
          <p:nvPr/>
        </p:nvGraphicFramePr>
        <p:xfrm>
          <a:off x="528117" y="1203598"/>
          <a:ext cx="8229600" cy="3373180"/>
        </p:xfrm>
        <a:graphic>
          <a:graphicData uri="http://schemas.openxmlformats.org/drawingml/2006/table">
            <a:tbl>
              <a:tblPr firstRow="1" bandRow="1">
                <a:noFill/>
                <a:tableStyleId>{3CFC4D97-0C3C-47E1-A966-79A0CDDE8FA7}</a:tableStyleId>
              </a:tblPr>
              <a:tblGrid>
                <a:gridCol w="863900">
                  <a:extLst>
                    <a:ext uri="{9D8B030D-6E8A-4147-A177-3AD203B41FA5}">
                      <a16:colId xmlns:a16="http://schemas.microsoft.com/office/drawing/2014/main" val="20000"/>
                    </a:ext>
                  </a:extLst>
                </a:gridCol>
                <a:gridCol w="864100">
                  <a:extLst>
                    <a:ext uri="{9D8B030D-6E8A-4147-A177-3AD203B41FA5}">
                      <a16:colId xmlns:a16="http://schemas.microsoft.com/office/drawing/2014/main" val="20001"/>
                    </a:ext>
                  </a:extLst>
                </a:gridCol>
                <a:gridCol w="650160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US" sz="1800" u="none" strike="noStrike" cap="none"/>
                        <a:t>Crack</a:t>
                      </a:r>
                      <a:endParaRPr/>
                    </a:p>
                  </a:txBody>
                  <a:tcPr marL="91450" marR="91450" marT="45725" marB="45725"/>
                </a:tc>
                <a:tc>
                  <a:txBody>
                    <a:bodyPr/>
                    <a:lstStyle/>
                    <a:p>
                      <a:pPr marL="0" marR="0" lvl="0" indent="0" algn="l" rtl="0">
                        <a:spcBef>
                          <a:spcPts val="0"/>
                        </a:spcBef>
                        <a:spcAft>
                          <a:spcPts val="0"/>
                        </a:spcAft>
                        <a:buNone/>
                      </a:pPr>
                      <a:r>
                        <a:rPr lang="en-US" sz="1800"/>
                        <a:t>Rating</a:t>
                      </a:r>
                      <a:endParaRPr/>
                    </a:p>
                  </a:txBody>
                  <a:tcPr marL="91450" marR="91450" marT="45725" marB="45725"/>
                </a:tc>
                <a:tc>
                  <a:txBody>
                    <a:bodyPr/>
                    <a:lstStyle/>
                    <a:p>
                      <a:pPr marL="0" marR="0" lvl="0" indent="0" algn="l" rtl="0">
                        <a:spcBef>
                          <a:spcPts val="0"/>
                        </a:spcBef>
                        <a:spcAft>
                          <a:spcPts val="0"/>
                        </a:spcAft>
                        <a:buNone/>
                      </a:pPr>
                      <a:r>
                        <a:rPr lang="en-US" sz="1800"/>
                        <a:t>Description</a:t>
                      </a:r>
                      <a:endParaRPr/>
                    </a:p>
                  </a:txBody>
                  <a:tcPr marL="91450" marR="91450" marT="45725" marB="45725"/>
                </a:tc>
                <a:extLst>
                  <a:ext uri="{0D108BD9-81ED-4DB2-BD59-A6C34878D82A}">
                    <a16:rowId xmlns:a16="http://schemas.microsoft.com/office/drawing/2014/main" val="10000"/>
                  </a:ext>
                </a:extLst>
              </a:tr>
              <a:tr h="370850">
                <a:tc rowSpan="2">
                  <a:txBody>
                    <a:bodyPr/>
                    <a:lstStyle/>
                    <a:p>
                      <a:pPr marL="0" marR="0" lvl="0" indent="0" algn="l" rtl="0">
                        <a:spcBef>
                          <a:spcPts val="0"/>
                        </a:spcBef>
                        <a:spcAft>
                          <a:spcPts val="0"/>
                        </a:spcAft>
                        <a:buNone/>
                      </a:pPr>
                      <a:r>
                        <a:rPr lang="en-US" sz="1400"/>
                        <a:t>1</a:t>
                      </a:r>
                      <a:endParaRPr/>
                    </a:p>
                  </a:txBody>
                  <a:tcPr marL="91450" marR="91450" marT="45725" marB="45725" anchor="ctr"/>
                </a:tc>
                <a:tc>
                  <a:txBody>
                    <a:bodyPr/>
                    <a:lstStyle/>
                    <a:p>
                      <a:pPr marL="0" marR="0" lvl="0" indent="0" algn="l" rtl="0">
                        <a:spcBef>
                          <a:spcPts val="0"/>
                        </a:spcBef>
                        <a:spcAft>
                          <a:spcPts val="0"/>
                        </a:spcAft>
                        <a:buNone/>
                      </a:pPr>
                      <a:r>
                        <a:rPr lang="en-US" sz="1400"/>
                        <a:t>5</a:t>
                      </a:r>
                      <a:endParaRPr/>
                    </a:p>
                  </a:txBody>
                  <a:tcPr marL="91450" marR="91450" marT="45725" marB="45725"/>
                </a:tc>
                <a:tc>
                  <a:txBody>
                    <a:bodyPr/>
                    <a:lstStyle/>
                    <a:p>
                      <a:pPr marL="0" marR="0" lvl="0" indent="0" algn="l" rtl="0">
                        <a:spcBef>
                          <a:spcPts val="0"/>
                        </a:spcBef>
                        <a:spcAft>
                          <a:spcPts val="0"/>
                        </a:spcAft>
                        <a:buClr>
                          <a:schemeClr val="dk1"/>
                        </a:buClr>
                        <a:buSzPts val="1400"/>
                        <a:buFont typeface="Arial"/>
                        <a:buNone/>
                      </a:pPr>
                      <a:r>
                        <a:rPr lang="en-US" sz="1400"/>
                        <a:t>Diagonal crack on bottom of girder, not longer than 0.5 m. Crack length must be continuous and not intermittent or staggered. Crack lengths to be measured from the face of the pier cap or abutment seat and along the length of the crack (with no signs of corrosion staining). </a:t>
                      </a:r>
                      <a:endParaRPr/>
                    </a:p>
                  </a:txBody>
                  <a:tcPr marL="91450" marR="91450" marT="45725" marB="45725"/>
                </a:tc>
                <a:extLst>
                  <a:ext uri="{0D108BD9-81ED-4DB2-BD59-A6C34878D82A}">
                    <a16:rowId xmlns:a16="http://schemas.microsoft.com/office/drawing/2014/main" val="10001"/>
                  </a:ext>
                </a:extLst>
              </a:tr>
              <a:tr h="370850">
                <a:tc vMerge="1">
                  <a:txBody>
                    <a:bodyPr/>
                    <a:lstStyle/>
                    <a:p>
                      <a:endParaRPr lang="en-US"/>
                    </a:p>
                  </a:txBody>
                  <a:tcPr/>
                </a:tc>
                <a:tc>
                  <a:txBody>
                    <a:bodyPr/>
                    <a:lstStyle/>
                    <a:p>
                      <a:pPr marL="0" marR="0" lvl="0" indent="0" algn="l" rtl="0">
                        <a:spcBef>
                          <a:spcPts val="0"/>
                        </a:spcBef>
                        <a:spcAft>
                          <a:spcPts val="0"/>
                        </a:spcAft>
                        <a:buNone/>
                      </a:pPr>
                      <a:r>
                        <a:rPr lang="en-US" sz="1400"/>
                        <a:t>3</a:t>
                      </a:r>
                      <a:endParaRPr/>
                    </a:p>
                  </a:txBody>
                  <a:tcPr marL="91450" marR="91450" marT="45725" marB="45725"/>
                </a:tc>
                <a:tc>
                  <a:txBody>
                    <a:bodyPr/>
                    <a:lstStyle/>
                    <a:p>
                      <a:pPr marL="0" marR="0" lvl="0" indent="0" algn="l" rtl="0">
                        <a:spcBef>
                          <a:spcPts val="0"/>
                        </a:spcBef>
                        <a:spcAft>
                          <a:spcPts val="0"/>
                        </a:spcAft>
                        <a:buNone/>
                      </a:pPr>
                      <a:r>
                        <a:rPr lang="en-US" sz="1400"/>
                        <a:t>Diagonal crack on bottom of girder, not longer than 0.5 m. Crack length must be continuous and not intermittent or staggered. Crack length to be measured from the face of the pier cap or abutment seat and along the length of the crack (with signs of corrosion staining).</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400"/>
                        <a:t>2</a:t>
                      </a:r>
                      <a:endParaRPr/>
                    </a:p>
                  </a:txBody>
                  <a:tcPr marL="91450" marR="91450" marT="45725" marB="45725"/>
                </a:tc>
                <a:tc>
                  <a:txBody>
                    <a:bodyPr/>
                    <a:lstStyle/>
                    <a:p>
                      <a:pPr marL="0" marR="0" lvl="0" indent="0" algn="l" rtl="0">
                        <a:spcBef>
                          <a:spcPts val="0"/>
                        </a:spcBef>
                        <a:spcAft>
                          <a:spcPts val="0"/>
                        </a:spcAft>
                        <a:buNone/>
                      </a:pPr>
                      <a:r>
                        <a:rPr lang="en-US" sz="1400"/>
                        <a:t>5</a:t>
                      </a:r>
                      <a:endParaRPr/>
                    </a:p>
                  </a:txBody>
                  <a:tcPr marL="91450" marR="91450" marT="45725" marB="45725"/>
                </a:tc>
                <a:tc>
                  <a:txBody>
                    <a:bodyPr/>
                    <a:lstStyle/>
                    <a:p>
                      <a:pPr marL="0" marR="0" lvl="0" indent="0" algn="l" rtl="0">
                        <a:spcBef>
                          <a:spcPts val="0"/>
                        </a:spcBef>
                        <a:spcAft>
                          <a:spcPts val="0"/>
                        </a:spcAft>
                        <a:buNone/>
                      </a:pPr>
                      <a:r>
                        <a:rPr lang="en-US" sz="1400"/>
                        <a:t>Longitudinal crack on girder underside.</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400"/>
                        <a:t>3</a:t>
                      </a:r>
                      <a:endParaRPr/>
                    </a:p>
                  </a:txBody>
                  <a:tcPr marL="91450" marR="91450" marT="45725" marB="45725"/>
                </a:tc>
                <a:tc>
                  <a:txBody>
                    <a:bodyPr/>
                    <a:lstStyle/>
                    <a:p>
                      <a:pPr marL="0" marR="0" lvl="0" indent="0" algn="l" rtl="0">
                        <a:spcBef>
                          <a:spcPts val="0"/>
                        </a:spcBef>
                        <a:spcAft>
                          <a:spcPts val="0"/>
                        </a:spcAft>
                        <a:buNone/>
                      </a:pPr>
                      <a:r>
                        <a:rPr lang="en-US" sz="1400"/>
                        <a:t>5</a:t>
                      </a:r>
                      <a:endParaRPr/>
                    </a:p>
                  </a:txBody>
                  <a:tcPr marL="91450" marR="91450" marT="45725" marB="45725"/>
                </a:tc>
                <a:tc>
                  <a:txBody>
                    <a:bodyPr/>
                    <a:lstStyle/>
                    <a:p>
                      <a:pPr marL="0" marR="0" lvl="0" indent="0" algn="l" rtl="0">
                        <a:spcBef>
                          <a:spcPts val="0"/>
                        </a:spcBef>
                        <a:spcAft>
                          <a:spcPts val="0"/>
                        </a:spcAft>
                        <a:buNone/>
                      </a:pPr>
                      <a:r>
                        <a:rPr lang="en-US" sz="1400"/>
                        <a:t>Longitudinal crack at lower curb fascia.</a:t>
                      </a:r>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400"/>
                        <a:t>4</a:t>
                      </a:r>
                      <a:endParaRPr/>
                    </a:p>
                  </a:txBody>
                  <a:tcPr marL="91450" marR="91450" marT="45725" marB="45725"/>
                </a:tc>
                <a:tc>
                  <a:txBody>
                    <a:bodyPr/>
                    <a:lstStyle/>
                    <a:p>
                      <a:pPr marL="0" marR="0" lvl="0" indent="0" algn="l" rtl="0">
                        <a:spcBef>
                          <a:spcPts val="0"/>
                        </a:spcBef>
                        <a:spcAft>
                          <a:spcPts val="0"/>
                        </a:spcAft>
                        <a:buNone/>
                      </a:pPr>
                      <a:r>
                        <a:rPr lang="en-US" sz="1400"/>
                        <a:t>5</a:t>
                      </a:r>
                      <a:endParaRPr/>
                    </a:p>
                  </a:txBody>
                  <a:tcPr marL="91450" marR="91450" marT="45725" marB="45725"/>
                </a:tc>
                <a:tc>
                  <a:txBody>
                    <a:bodyPr/>
                    <a:lstStyle/>
                    <a:p>
                      <a:pPr marL="0" marR="0" lvl="0" indent="0" algn="l" rtl="0">
                        <a:spcBef>
                          <a:spcPts val="0"/>
                        </a:spcBef>
                        <a:spcAft>
                          <a:spcPts val="0"/>
                        </a:spcAft>
                        <a:buNone/>
                      </a:pPr>
                      <a:r>
                        <a:rPr lang="en-US" sz="1400" dirty="0"/>
                        <a:t>Crack in poured connection at fascia over piers (RM, RD,SMC, SCC, SCM, SLC).</a:t>
                      </a:r>
                      <a:endParaRPr dirty="0"/>
                    </a:p>
                  </a:txBody>
                  <a:tcPr marL="91450" marR="91450" marT="45725" marB="45725"/>
                </a:tc>
                <a:extLst>
                  <a:ext uri="{0D108BD9-81ED-4DB2-BD59-A6C34878D82A}">
                    <a16:rowId xmlns:a16="http://schemas.microsoft.com/office/drawing/2014/main" val="10005"/>
                  </a:ext>
                </a:extLst>
              </a:tr>
            </a:tbl>
          </a:graphicData>
        </a:graphic>
      </p:graphicFrame>
      <p:sp>
        <p:nvSpPr>
          <p:cNvPr id="1829" name="Google Shape;1829;p12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146</a:t>
            </a:fld>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129"/>
          <p:cNvSpPr txBox="1">
            <a:spLocks noGrp="1"/>
          </p:cNvSpPr>
          <p:nvPr>
            <p:ph type="title"/>
          </p:nvPr>
        </p:nvSpPr>
        <p:spPr>
          <a:xfrm>
            <a:off x="539552" y="339502"/>
            <a:ext cx="8219256" cy="882618"/>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dirty="0">
                <a:solidFill>
                  <a:schemeClr val="accent2"/>
                </a:solidFill>
                <a:latin typeface="Arial"/>
                <a:ea typeface="Arial"/>
                <a:cs typeface="Arial"/>
                <a:sym typeface="Arial"/>
              </a:rPr>
              <a:t>Rating Guide Table 7.6</a:t>
            </a:r>
            <a:br>
              <a:rPr lang="en-US" sz="2400" dirty="0">
                <a:solidFill>
                  <a:schemeClr val="accent2"/>
                </a:solidFill>
                <a:latin typeface="Arial"/>
                <a:ea typeface="Arial"/>
                <a:cs typeface="Arial"/>
                <a:sym typeface="Arial"/>
              </a:rPr>
            </a:br>
            <a:r>
              <a:rPr lang="en-US" sz="2400" dirty="0">
                <a:solidFill>
                  <a:schemeClr val="accent2"/>
                </a:solidFill>
              </a:rPr>
              <a:t>E</a:t>
            </a:r>
            <a:r>
              <a:rPr lang="en-US" sz="2400" dirty="0">
                <a:solidFill>
                  <a:schemeClr val="accent2"/>
                </a:solidFill>
                <a:latin typeface="Arial"/>
                <a:ea typeface="Arial"/>
                <a:cs typeface="Arial"/>
                <a:sym typeface="Arial"/>
              </a:rPr>
              <a:t>xception List for ALL </a:t>
            </a:r>
            <a:r>
              <a:rPr kumimoji="0" lang="en-US" sz="2400" b="1" i="0" u="none" strike="noStrike" kern="0" cap="none" spc="0" normalizeH="0" baseline="0" noProof="0" dirty="0">
                <a:ln>
                  <a:noFill/>
                </a:ln>
                <a:solidFill>
                  <a:srgbClr val="0081AB"/>
                </a:solidFill>
                <a:effectLst/>
                <a:uLnTx/>
                <a:uFillTx/>
                <a:latin typeface="Arial"/>
                <a:ea typeface="Arial"/>
                <a:cs typeface="Arial"/>
                <a:sym typeface="Arial"/>
              </a:rPr>
              <a:t>Prestressed Girders </a:t>
            </a:r>
            <a:endParaRPr sz="2400" dirty="0">
              <a:solidFill>
                <a:schemeClr val="accent2"/>
              </a:solidFill>
            </a:endParaRPr>
          </a:p>
        </p:txBody>
      </p:sp>
      <p:sp>
        <p:nvSpPr>
          <p:cNvPr id="1835" name="Google Shape;1835;p129"/>
          <p:cNvSpPr/>
          <p:nvPr/>
        </p:nvSpPr>
        <p:spPr>
          <a:xfrm>
            <a:off x="496690" y="1635646"/>
            <a:ext cx="3436988" cy="342900"/>
          </a:xfrm>
          <a:prstGeom prst="rect">
            <a:avLst/>
          </a:prstGeom>
          <a:noFill/>
          <a:ln>
            <a:noFill/>
          </a:ln>
        </p:spPr>
        <p:txBody>
          <a:bodyPr spcFirstLastPara="1" wrap="square" lIns="50000" tIns="25000" rIns="50000" bIns="25000" anchor="t" anchorCtr="0">
            <a:noAutofit/>
          </a:bodyPr>
          <a:lstStyle/>
          <a:p>
            <a:pPr marL="342900" marR="0" lvl="0" indent="-342900" algn="l" rtl="0">
              <a:spcBef>
                <a:spcPts val="0"/>
              </a:spcBef>
              <a:spcAft>
                <a:spcPts val="0"/>
              </a:spcAft>
              <a:buClr>
                <a:schemeClr val="dk1"/>
              </a:buClr>
              <a:buSzPts val="1400"/>
              <a:buFont typeface="Arial"/>
              <a:buNone/>
            </a:pPr>
            <a:r>
              <a:rPr lang="en-US" sz="1400" b="0">
                <a:solidFill>
                  <a:schemeClr val="dk1"/>
                </a:solidFill>
                <a:latin typeface="Arial"/>
                <a:ea typeface="Arial"/>
                <a:cs typeface="Arial"/>
                <a:sym typeface="Arial"/>
              </a:rPr>
              <a:t>Exception List - All Prestressed Girders</a:t>
            </a:r>
            <a:endParaRPr/>
          </a:p>
        </p:txBody>
      </p:sp>
      <p:sp>
        <p:nvSpPr>
          <p:cNvPr id="1836" name="Google Shape;1836;p129"/>
          <p:cNvSpPr/>
          <p:nvPr/>
        </p:nvSpPr>
        <p:spPr>
          <a:xfrm>
            <a:off x="3028950" y="1843088"/>
            <a:ext cx="3043238" cy="1457325"/>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graphicFrame>
        <p:nvGraphicFramePr>
          <p:cNvPr id="1837" name="Google Shape;1837;p129"/>
          <p:cNvGraphicFramePr/>
          <p:nvPr/>
        </p:nvGraphicFramePr>
        <p:xfrm>
          <a:off x="539552" y="2083219"/>
          <a:ext cx="8064900" cy="1630720"/>
        </p:xfrm>
        <a:graphic>
          <a:graphicData uri="http://schemas.openxmlformats.org/drawingml/2006/table">
            <a:tbl>
              <a:tblPr firstRow="1" bandRow="1">
                <a:noFill/>
                <a:tableStyleId>{3CFC4D97-0C3C-47E1-A966-79A0CDDE8FA7}</a:tableStyleId>
              </a:tblPr>
              <a:tblGrid>
                <a:gridCol w="1080125">
                  <a:extLst>
                    <a:ext uri="{9D8B030D-6E8A-4147-A177-3AD203B41FA5}">
                      <a16:colId xmlns:a16="http://schemas.microsoft.com/office/drawing/2014/main" val="20000"/>
                    </a:ext>
                  </a:extLst>
                </a:gridCol>
                <a:gridCol w="1080125">
                  <a:extLst>
                    <a:ext uri="{9D8B030D-6E8A-4147-A177-3AD203B41FA5}">
                      <a16:colId xmlns:a16="http://schemas.microsoft.com/office/drawing/2014/main" val="20001"/>
                    </a:ext>
                  </a:extLst>
                </a:gridCol>
                <a:gridCol w="590465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US" sz="1800"/>
                        <a:t>Crack</a:t>
                      </a:r>
                      <a:endParaRPr/>
                    </a:p>
                  </a:txBody>
                  <a:tcPr marL="91450" marR="91450" marT="45725" marB="45725"/>
                </a:tc>
                <a:tc>
                  <a:txBody>
                    <a:bodyPr/>
                    <a:lstStyle/>
                    <a:p>
                      <a:pPr marL="0" marR="0" lvl="0" indent="0" algn="l" rtl="0">
                        <a:spcBef>
                          <a:spcPts val="0"/>
                        </a:spcBef>
                        <a:spcAft>
                          <a:spcPts val="0"/>
                        </a:spcAft>
                        <a:buNone/>
                      </a:pPr>
                      <a:r>
                        <a:rPr lang="en-US" sz="1800"/>
                        <a:t>Rating</a:t>
                      </a:r>
                      <a:endParaRPr/>
                    </a:p>
                  </a:txBody>
                  <a:tcPr marL="91450" marR="91450" marT="45725" marB="45725"/>
                </a:tc>
                <a:tc>
                  <a:txBody>
                    <a:bodyPr/>
                    <a:lstStyle/>
                    <a:p>
                      <a:pPr marL="0" marR="0" lvl="0" indent="0" algn="l" rtl="0">
                        <a:spcBef>
                          <a:spcPts val="0"/>
                        </a:spcBef>
                        <a:spcAft>
                          <a:spcPts val="0"/>
                        </a:spcAft>
                        <a:buNone/>
                      </a:pPr>
                      <a:r>
                        <a:rPr lang="en-US" sz="1800"/>
                        <a:t>Description</a:t>
                      </a:r>
                      <a:endParaRPr/>
                    </a:p>
                  </a:txBody>
                  <a:tcPr marL="91450" marR="91450" marT="45725" marB="45725"/>
                </a:tc>
                <a:extLst>
                  <a:ext uri="{0D108BD9-81ED-4DB2-BD59-A6C34878D82A}">
                    <a16:rowId xmlns:a16="http://schemas.microsoft.com/office/drawing/2014/main" val="10000"/>
                  </a:ext>
                </a:extLst>
              </a:tr>
              <a:tr h="370850">
                <a:tc rowSpan="2">
                  <a:txBody>
                    <a:bodyPr/>
                    <a:lstStyle/>
                    <a:p>
                      <a:pPr marL="0" marR="0" lvl="0" indent="0" algn="l" rtl="0">
                        <a:spcBef>
                          <a:spcPts val="0"/>
                        </a:spcBef>
                        <a:spcAft>
                          <a:spcPts val="0"/>
                        </a:spcAft>
                        <a:buNone/>
                      </a:pPr>
                      <a:r>
                        <a:rPr lang="en-US" sz="1400"/>
                        <a:t>1 </a:t>
                      </a:r>
                      <a:endParaRPr/>
                    </a:p>
                  </a:txBody>
                  <a:tcPr marL="91450" marR="91450" marT="45725" marB="45725"/>
                </a:tc>
                <a:tc>
                  <a:txBody>
                    <a:bodyPr/>
                    <a:lstStyle/>
                    <a:p>
                      <a:pPr marL="0" marR="0" lvl="0" indent="0" algn="l" rtl="0">
                        <a:spcBef>
                          <a:spcPts val="0"/>
                        </a:spcBef>
                        <a:spcAft>
                          <a:spcPts val="0"/>
                        </a:spcAft>
                        <a:buNone/>
                      </a:pPr>
                      <a:r>
                        <a:rPr lang="en-US" sz="1400"/>
                        <a:t>6</a:t>
                      </a:r>
                      <a:endParaRPr/>
                    </a:p>
                  </a:txBody>
                  <a:tcPr marL="91450" marR="91450" marT="45725" marB="45725"/>
                </a:tc>
                <a:tc>
                  <a:txBody>
                    <a:bodyPr/>
                    <a:lstStyle/>
                    <a:p>
                      <a:pPr marL="285750" marR="0" lvl="0" indent="-285750" algn="l" rtl="0">
                        <a:spcBef>
                          <a:spcPts val="0"/>
                        </a:spcBef>
                        <a:spcAft>
                          <a:spcPts val="0"/>
                        </a:spcAft>
                        <a:buClr>
                          <a:schemeClr val="dk1"/>
                        </a:buClr>
                        <a:buSzPts val="1400"/>
                        <a:buFont typeface="Arial"/>
                        <a:buChar char="•"/>
                      </a:pPr>
                      <a:r>
                        <a:rPr lang="en-US" sz="1400" dirty="0"/>
                        <a:t>Narrow map cracks.</a:t>
                      </a:r>
                      <a:endParaRPr dirty="0"/>
                    </a:p>
                  </a:txBody>
                  <a:tcPr marL="91450" marR="91450" marT="45725" marB="45725"/>
                </a:tc>
                <a:extLst>
                  <a:ext uri="{0D108BD9-81ED-4DB2-BD59-A6C34878D82A}">
                    <a16:rowId xmlns:a16="http://schemas.microsoft.com/office/drawing/2014/main" val="10001"/>
                  </a:ext>
                </a:extLst>
              </a:tr>
              <a:tr h="370850">
                <a:tc vMerge="1">
                  <a:txBody>
                    <a:bodyPr/>
                    <a:lstStyle/>
                    <a:p>
                      <a:endParaRPr lang="en-US"/>
                    </a:p>
                  </a:txBody>
                  <a:tcPr/>
                </a:tc>
                <a:tc>
                  <a:txBody>
                    <a:bodyPr/>
                    <a:lstStyle/>
                    <a:p>
                      <a:pPr marL="0" marR="0" lvl="0" indent="0" algn="l" rtl="0">
                        <a:spcBef>
                          <a:spcPts val="0"/>
                        </a:spcBef>
                        <a:spcAft>
                          <a:spcPts val="0"/>
                        </a:spcAft>
                        <a:buNone/>
                      </a:pPr>
                      <a:r>
                        <a:rPr lang="en-US" sz="1400"/>
                        <a:t>4</a:t>
                      </a:r>
                      <a:endParaRPr/>
                    </a:p>
                  </a:txBody>
                  <a:tcPr marL="91450" marR="91450" marT="45725" marB="45725"/>
                </a:tc>
                <a:tc>
                  <a:txBody>
                    <a:bodyPr/>
                    <a:lstStyle/>
                    <a:p>
                      <a:pPr marL="285750" marR="0" lvl="0" indent="-285750" algn="l" rtl="0">
                        <a:spcBef>
                          <a:spcPts val="0"/>
                        </a:spcBef>
                        <a:spcAft>
                          <a:spcPts val="0"/>
                        </a:spcAft>
                        <a:buClr>
                          <a:schemeClr val="dk1"/>
                        </a:buClr>
                        <a:buSzPts val="1400"/>
                        <a:buFont typeface="Arial"/>
                        <a:buChar char="•"/>
                      </a:pPr>
                      <a:r>
                        <a:rPr lang="en-US" sz="1400"/>
                        <a:t>Medium, wide or any map cracking with corrosion staining.</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400"/>
                        <a:t>2</a:t>
                      </a:r>
                      <a:endParaRPr/>
                    </a:p>
                  </a:txBody>
                  <a:tcPr marL="91450" marR="91450" marT="45725" marB="45725"/>
                </a:tc>
                <a:tc>
                  <a:txBody>
                    <a:bodyPr/>
                    <a:lstStyle/>
                    <a:p>
                      <a:pPr marL="0" marR="0" lvl="0" indent="0" algn="l" rtl="0">
                        <a:spcBef>
                          <a:spcPts val="0"/>
                        </a:spcBef>
                        <a:spcAft>
                          <a:spcPts val="0"/>
                        </a:spcAft>
                        <a:buNone/>
                      </a:pPr>
                      <a:r>
                        <a:rPr lang="en-US" sz="1400"/>
                        <a:t>3</a:t>
                      </a:r>
                      <a:endParaRPr/>
                    </a:p>
                  </a:txBody>
                  <a:tcPr marL="91450" marR="91450" marT="45725" marB="45725"/>
                </a:tc>
                <a:tc>
                  <a:txBody>
                    <a:bodyPr/>
                    <a:lstStyle/>
                    <a:p>
                      <a:pPr marL="342900" marR="0" lvl="0" indent="-342900" algn="l" rtl="0">
                        <a:spcBef>
                          <a:spcPts val="0"/>
                        </a:spcBef>
                        <a:spcAft>
                          <a:spcPts val="0"/>
                        </a:spcAft>
                        <a:buClr>
                          <a:schemeClr val="dk1"/>
                        </a:buClr>
                        <a:buSzPts val="1400"/>
                        <a:buFont typeface="Arial"/>
                        <a:buChar char="•"/>
                      </a:pPr>
                      <a:r>
                        <a:rPr lang="en-US" sz="1400" dirty="0"/>
                        <a:t>Vertical crack 50 to 100 mm from end of girders with or without signs of corrosion stains. No further rating reduction applied for presence of stains</a:t>
                      </a:r>
                      <a:endParaRPr dirty="0"/>
                    </a:p>
                  </a:txBody>
                  <a:tcPr marL="91450" marR="91450" marT="45725" marB="45725"/>
                </a:tc>
                <a:extLst>
                  <a:ext uri="{0D108BD9-81ED-4DB2-BD59-A6C34878D82A}">
                    <a16:rowId xmlns:a16="http://schemas.microsoft.com/office/drawing/2014/main" val="10003"/>
                  </a:ext>
                </a:extLst>
              </a:tr>
            </a:tbl>
          </a:graphicData>
        </a:graphic>
      </p:graphicFrame>
      <p:sp>
        <p:nvSpPr>
          <p:cNvPr id="1838" name="Google Shape;1838;p129"/>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147</a:t>
            </a:fld>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3" name="Google Shape;1843;p130"/>
          <p:cNvSpPr/>
          <p:nvPr/>
        </p:nvSpPr>
        <p:spPr>
          <a:xfrm>
            <a:off x="2857500" y="632222"/>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125"/>
              <a:buFont typeface="Arial"/>
              <a:buNone/>
            </a:pPr>
            <a:endParaRPr sz="1125">
              <a:solidFill>
                <a:schemeClr val="dk2"/>
              </a:solidFill>
              <a:latin typeface="Arial"/>
              <a:ea typeface="Arial"/>
              <a:cs typeface="Arial"/>
              <a:sym typeface="Arial"/>
            </a:endParaRPr>
          </a:p>
        </p:txBody>
      </p:sp>
      <p:sp>
        <p:nvSpPr>
          <p:cNvPr id="1844" name="Google Shape;1844;p130"/>
          <p:cNvSpPr txBox="1">
            <a:spLocks noGrp="1"/>
          </p:cNvSpPr>
          <p:nvPr>
            <p:ph type="title"/>
          </p:nvPr>
        </p:nvSpPr>
        <p:spPr>
          <a:xfrm>
            <a:off x="539552" y="339502"/>
            <a:ext cx="8219256" cy="44370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300" dirty="0">
                <a:solidFill>
                  <a:schemeClr val="accent2"/>
                </a:solidFill>
                <a:latin typeface="Arial"/>
                <a:ea typeface="Arial"/>
                <a:cs typeface="Arial"/>
                <a:sym typeface="Arial"/>
              </a:rPr>
              <a:t>Rating Guide for</a:t>
            </a:r>
            <a:r>
              <a:rPr kumimoji="0" lang="en-US" sz="2300" b="1" i="0" u="none" strike="noStrike" kern="0" cap="none" spc="0" normalizeH="0" baseline="0" noProof="0" dirty="0">
                <a:ln>
                  <a:noFill/>
                </a:ln>
                <a:solidFill>
                  <a:srgbClr val="0081AB"/>
                </a:solidFill>
                <a:effectLst/>
                <a:uLnTx/>
                <a:uFillTx/>
                <a:latin typeface="Arial"/>
                <a:ea typeface="Arial"/>
                <a:cs typeface="Arial"/>
                <a:sym typeface="Arial"/>
              </a:rPr>
              <a:t> Prestressed Concrete Girders – Table 7.5</a:t>
            </a:r>
            <a:br>
              <a:rPr lang="en-US" sz="2000" dirty="0">
                <a:solidFill>
                  <a:schemeClr val="accent2"/>
                </a:solidFill>
                <a:latin typeface="Arial"/>
                <a:ea typeface="Arial"/>
                <a:cs typeface="Arial"/>
                <a:sym typeface="Arial"/>
              </a:rPr>
            </a:br>
            <a:br>
              <a:rPr lang="en-US" sz="2000" dirty="0">
                <a:solidFill>
                  <a:schemeClr val="accent2"/>
                </a:solidFill>
                <a:latin typeface="Arial"/>
                <a:ea typeface="Arial"/>
                <a:cs typeface="Arial"/>
                <a:sym typeface="Arial"/>
              </a:rPr>
            </a:br>
            <a:endParaRPr sz="2000" dirty="0">
              <a:solidFill>
                <a:schemeClr val="accent2"/>
              </a:solidFill>
            </a:endParaRPr>
          </a:p>
        </p:txBody>
      </p:sp>
      <p:graphicFrame>
        <p:nvGraphicFramePr>
          <p:cNvPr id="1845" name="Google Shape;1845;p130"/>
          <p:cNvGraphicFramePr/>
          <p:nvPr/>
        </p:nvGraphicFramePr>
        <p:xfrm>
          <a:off x="539552" y="1494061"/>
          <a:ext cx="8064875" cy="2509570"/>
        </p:xfrm>
        <a:graphic>
          <a:graphicData uri="http://schemas.openxmlformats.org/drawingml/2006/table">
            <a:tbl>
              <a:tblPr firstRow="1" bandRow="1">
                <a:noFill/>
                <a:tableStyleId>{3CFC4D97-0C3C-47E1-A966-79A0CDDE8FA7}</a:tableStyleId>
              </a:tblPr>
              <a:tblGrid>
                <a:gridCol w="1460275">
                  <a:extLst>
                    <a:ext uri="{9D8B030D-6E8A-4147-A177-3AD203B41FA5}">
                      <a16:colId xmlns:a16="http://schemas.microsoft.com/office/drawing/2014/main" val="20000"/>
                    </a:ext>
                  </a:extLst>
                </a:gridCol>
                <a:gridCol w="660460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1800"/>
                        <a:t>Rating</a:t>
                      </a:r>
                      <a:endParaRPr/>
                    </a:p>
                  </a:txBody>
                  <a:tcPr marL="91450" marR="91450" marT="45725" marB="45725"/>
                </a:tc>
                <a:tc>
                  <a:txBody>
                    <a:bodyPr/>
                    <a:lstStyle/>
                    <a:p>
                      <a:pPr marL="0" marR="0" lvl="0" indent="0" algn="l" rtl="0">
                        <a:spcBef>
                          <a:spcPts val="0"/>
                        </a:spcBef>
                        <a:spcAft>
                          <a:spcPts val="0"/>
                        </a:spcAft>
                        <a:buNone/>
                      </a:pPr>
                      <a:r>
                        <a:rPr lang="en-US" sz="1800"/>
                        <a:t>Defects</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t>4</a:t>
                      </a:r>
                      <a:endParaRPr/>
                    </a:p>
                  </a:txBody>
                  <a:tcPr marL="91450" marR="91450" marT="45725" marB="45725"/>
                </a:tc>
                <a:tc>
                  <a:txBody>
                    <a:bodyPr/>
                    <a:lstStyle/>
                    <a:p>
                      <a:pPr marL="285750" marR="0" lvl="0" indent="-285750" algn="l" rtl="0">
                        <a:spcBef>
                          <a:spcPts val="0"/>
                        </a:spcBef>
                        <a:spcAft>
                          <a:spcPts val="0"/>
                        </a:spcAft>
                        <a:buClr>
                          <a:schemeClr val="dk1"/>
                        </a:buClr>
                        <a:buSzPts val="1400"/>
                        <a:buFont typeface="Arial"/>
                        <a:buChar char="•"/>
                      </a:pPr>
                      <a:r>
                        <a:rPr lang="en-US" sz="1400"/>
                        <a:t>Hairline cracks with no staining except as noted below. </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a:t>3</a:t>
                      </a:r>
                      <a:endParaRPr/>
                    </a:p>
                  </a:txBody>
                  <a:tcPr marL="91450" marR="91450" marT="45725" marB="45725"/>
                </a:tc>
                <a:tc>
                  <a:txBody>
                    <a:bodyPr/>
                    <a:lstStyle/>
                    <a:p>
                      <a:pPr marL="285750" marR="0" lvl="0" indent="-285750" algn="l" rtl="0">
                        <a:spcBef>
                          <a:spcPts val="0"/>
                        </a:spcBef>
                        <a:spcAft>
                          <a:spcPts val="0"/>
                        </a:spcAft>
                        <a:buClr>
                          <a:schemeClr val="dk1"/>
                        </a:buClr>
                        <a:buSzPts val="1400"/>
                        <a:buFont typeface="Arial"/>
                        <a:buChar char="•"/>
                      </a:pPr>
                      <a:r>
                        <a:rPr lang="en-US" sz="1400"/>
                        <a:t>All other cracks except as noted below.</a:t>
                      </a:r>
                      <a:endParaRPr/>
                    </a:p>
                    <a:p>
                      <a:pPr marL="285750" marR="0" lvl="0" indent="-285750" algn="l" rtl="0">
                        <a:spcBef>
                          <a:spcPts val="0"/>
                        </a:spcBef>
                        <a:spcAft>
                          <a:spcPts val="0"/>
                        </a:spcAft>
                        <a:buClr>
                          <a:schemeClr val="dk1"/>
                        </a:buClr>
                        <a:buSzPts val="1400"/>
                        <a:buFont typeface="Arial"/>
                        <a:buChar char="•"/>
                      </a:pPr>
                      <a:r>
                        <a:rPr lang="en-US" sz="1400"/>
                        <a:t>Corrosion stains originating from prestressed strands.</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a:t>2</a:t>
                      </a:r>
                      <a:endParaRPr/>
                    </a:p>
                  </a:txBody>
                  <a:tcPr marL="91450" marR="91450" marT="45725" marB="45725"/>
                </a:tc>
                <a:tc>
                  <a:txBody>
                    <a:bodyPr/>
                    <a:lstStyle/>
                    <a:p>
                      <a:pPr marL="285750" marR="0" lvl="0" indent="-285750" algn="l" rtl="0">
                        <a:spcBef>
                          <a:spcPts val="0"/>
                        </a:spcBef>
                        <a:spcAft>
                          <a:spcPts val="0"/>
                        </a:spcAft>
                        <a:buClr>
                          <a:schemeClr val="dk1"/>
                        </a:buClr>
                        <a:buSzPts val="1400"/>
                        <a:buFont typeface="Arial"/>
                        <a:buChar char="•"/>
                      </a:pPr>
                      <a:r>
                        <a:rPr lang="en-US" sz="1400"/>
                        <a:t>Cracks with signs of corrosion in webs or bottom of boxes or flanges except as noted below.</a:t>
                      </a:r>
                      <a:endParaRPr/>
                    </a:p>
                    <a:p>
                      <a:pPr marL="285750" marR="0" lvl="0" indent="-285750" algn="l" rtl="0">
                        <a:spcBef>
                          <a:spcPts val="0"/>
                        </a:spcBef>
                        <a:spcAft>
                          <a:spcPts val="0"/>
                        </a:spcAft>
                        <a:buClr>
                          <a:schemeClr val="dk1"/>
                        </a:buClr>
                        <a:buSzPts val="1400"/>
                        <a:buFont typeface="Arial"/>
                        <a:buChar char="•"/>
                      </a:pPr>
                      <a:r>
                        <a:rPr lang="en-US" sz="1400"/>
                        <a:t>Any cracks which are growing</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a:t>1</a:t>
                      </a:r>
                      <a:endParaRPr/>
                    </a:p>
                  </a:txBody>
                  <a:tcPr marL="91450" marR="91450" marT="45725" marB="45725"/>
                </a:tc>
                <a:tc>
                  <a:txBody>
                    <a:bodyPr/>
                    <a:lstStyle/>
                    <a:p>
                      <a:pPr marL="285750" marR="0" lvl="0" indent="-285750" algn="l" rtl="0">
                        <a:spcBef>
                          <a:spcPts val="0"/>
                        </a:spcBef>
                        <a:spcAft>
                          <a:spcPts val="0"/>
                        </a:spcAft>
                        <a:buClr>
                          <a:schemeClr val="dk1"/>
                        </a:buClr>
                        <a:buSzPts val="1400"/>
                        <a:buFont typeface="Arial"/>
                        <a:buChar char="•"/>
                      </a:pPr>
                      <a:r>
                        <a:rPr lang="en-US" sz="1400"/>
                        <a:t>Any cracks which are opening or closing under traffic or with slippage along the cracks. </a:t>
                      </a:r>
                      <a:endParaRPr/>
                    </a:p>
                  </a:txBody>
                  <a:tcPr marL="91450" marR="91450" marT="45725" marB="45725"/>
                </a:tc>
                <a:extLst>
                  <a:ext uri="{0D108BD9-81ED-4DB2-BD59-A6C34878D82A}">
                    <a16:rowId xmlns:a16="http://schemas.microsoft.com/office/drawing/2014/main" val="10004"/>
                  </a:ext>
                </a:extLst>
              </a:tr>
            </a:tbl>
          </a:graphicData>
        </a:graphic>
      </p:graphicFrame>
      <p:sp>
        <p:nvSpPr>
          <p:cNvPr id="1846" name="Google Shape;1846;p130"/>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148</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13"/>
          <p:cNvPicPr preferRelativeResize="0">
            <a:picLocks noGrp="1"/>
          </p:cNvPicPr>
          <p:nvPr>
            <p:ph type="pic" idx="2"/>
          </p:nvPr>
        </p:nvPicPr>
        <p:blipFill rotWithShape="1">
          <a:blip r:embed="rId3">
            <a:alphaModFix/>
          </a:blip>
          <a:srcRect t="26073"/>
          <a:stretch/>
        </p:blipFill>
        <p:spPr>
          <a:xfrm>
            <a:off x="20" y="10"/>
            <a:ext cx="9143980" cy="5069932"/>
          </a:xfrm>
          <a:prstGeom prst="rect">
            <a:avLst/>
          </a:prstGeom>
          <a:noFill/>
          <a:ln>
            <a:noFill/>
          </a:ln>
        </p:spPr>
      </p:pic>
      <p:sp>
        <p:nvSpPr>
          <p:cNvPr id="352" name="Google Shape;352;p13"/>
          <p:cNvSpPr txBox="1">
            <a:spLocks noGrp="1"/>
          </p:cNvSpPr>
          <p:nvPr>
            <p:ph type="body" idx="1"/>
          </p:nvPr>
        </p:nvSpPr>
        <p:spPr>
          <a:xfrm>
            <a:off x="467544" y="483518"/>
            <a:ext cx="8208912" cy="5040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400"/>
              <a:buNone/>
            </a:pPr>
            <a:r>
              <a:rPr lang="en-US" sz="2400"/>
              <a:t>Timber Defects – Fire Damage</a:t>
            </a:r>
            <a:endParaRPr sz="240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850"/>
        <p:cNvGrpSpPr/>
        <p:nvPr/>
      </p:nvGrpSpPr>
      <p:grpSpPr>
        <a:xfrm>
          <a:off x="0" y="0"/>
          <a:ext cx="0" cy="0"/>
          <a:chOff x="0" y="0"/>
          <a:chExt cx="0" cy="0"/>
        </a:xfrm>
      </p:grpSpPr>
      <p:sp>
        <p:nvSpPr>
          <p:cNvPr id="1851" name="Google Shape;1851;p131"/>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149</a:t>
            </a:fld>
            <a:endParaRPr/>
          </a:p>
        </p:txBody>
      </p:sp>
      <p:sp>
        <p:nvSpPr>
          <p:cNvPr id="1853" name="Google Shape;1853;p131"/>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None/>
            </a:pPr>
            <a:r>
              <a:rPr lang="en-US" sz="2000" dirty="0"/>
              <a:t>Typical Diagonal Cracks &amp; Narrow Longitudinal Cracks – Rated 5</a:t>
            </a:r>
            <a:endParaRPr sz="2000" dirty="0"/>
          </a:p>
        </p:txBody>
      </p:sp>
      <p:pic>
        <p:nvPicPr>
          <p:cNvPr id="5" name="Picture 4" descr="A close-up of a concrete wall&#10;&#10;Description automatically generated with low confidence">
            <a:extLst>
              <a:ext uri="{FF2B5EF4-FFF2-40B4-BE49-F238E27FC236}">
                <a16:creationId xmlns:a16="http://schemas.microsoft.com/office/drawing/2014/main" id="{C8759E64-2D01-17F9-9D5E-802D531B4E13}"/>
              </a:ext>
            </a:extLst>
          </p:cNvPr>
          <p:cNvPicPr>
            <a:picLocks noChangeAspect="1"/>
          </p:cNvPicPr>
          <p:nvPr/>
        </p:nvPicPr>
        <p:blipFill>
          <a:blip r:embed="rId3"/>
          <a:stretch>
            <a:fillRect/>
          </a:stretch>
        </p:blipFill>
        <p:spPr>
          <a:xfrm>
            <a:off x="2032744" y="879346"/>
            <a:ext cx="5232872" cy="3924652"/>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1858" name="Google Shape;1858;p13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150</a:t>
            </a:fld>
            <a:endParaRPr/>
          </a:p>
        </p:txBody>
      </p:sp>
      <p:sp>
        <p:nvSpPr>
          <p:cNvPr id="1860" name="Google Shape;1860;p13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None/>
            </a:pPr>
            <a:r>
              <a:rPr lang="en-US" sz="2300" dirty="0"/>
              <a:t>Medium or wide longitudinal crack, no corrosion. Rated 3 </a:t>
            </a:r>
            <a:endParaRPr sz="2300" dirty="0"/>
          </a:p>
        </p:txBody>
      </p:sp>
      <p:pic>
        <p:nvPicPr>
          <p:cNvPr id="5" name="Picture 4" descr="A picture containing ceiling, roof&#10;&#10;Description automatically generated">
            <a:extLst>
              <a:ext uri="{FF2B5EF4-FFF2-40B4-BE49-F238E27FC236}">
                <a16:creationId xmlns:a16="http://schemas.microsoft.com/office/drawing/2014/main" id="{092F4301-3081-574F-C8C7-C39D36BFA5A2}"/>
              </a:ext>
            </a:extLst>
          </p:cNvPr>
          <p:cNvPicPr>
            <a:picLocks noChangeAspect="1"/>
          </p:cNvPicPr>
          <p:nvPr/>
        </p:nvPicPr>
        <p:blipFill>
          <a:blip r:embed="rId3"/>
          <a:stretch>
            <a:fillRect/>
          </a:stretch>
        </p:blipFill>
        <p:spPr>
          <a:xfrm>
            <a:off x="2024743" y="859414"/>
            <a:ext cx="5094514" cy="3820884"/>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1858" name="Google Shape;1858;p13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151</a:t>
            </a:fld>
            <a:endParaRPr/>
          </a:p>
        </p:txBody>
      </p:sp>
      <p:sp>
        <p:nvSpPr>
          <p:cNvPr id="1860" name="Google Shape;1860;p13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None/>
            </a:pPr>
            <a:r>
              <a:rPr lang="en-US" sz="2400" dirty="0"/>
              <a:t>Wide longitudinal crack, no corrosion staining. Rated 3</a:t>
            </a:r>
            <a:endParaRPr dirty="0"/>
          </a:p>
        </p:txBody>
      </p:sp>
      <p:pic>
        <p:nvPicPr>
          <p:cNvPr id="5" name="Picture 4">
            <a:extLst>
              <a:ext uri="{FF2B5EF4-FFF2-40B4-BE49-F238E27FC236}">
                <a16:creationId xmlns:a16="http://schemas.microsoft.com/office/drawing/2014/main" id="{092F4301-3081-574F-C8C7-C39D36BFA5A2}"/>
              </a:ext>
            </a:extLst>
          </p:cNvPr>
          <p:cNvPicPr>
            <a:picLocks noChangeAspect="1"/>
          </p:cNvPicPr>
          <p:nvPr/>
        </p:nvPicPr>
        <p:blipFill>
          <a:blip r:embed="rId3"/>
          <a:srcRect/>
          <a:stretch/>
        </p:blipFill>
        <p:spPr>
          <a:xfrm rot="16200000">
            <a:off x="2915254" y="-156480"/>
            <a:ext cx="3467852" cy="6165072"/>
          </a:xfrm>
          <a:prstGeom prst="rect">
            <a:avLst/>
          </a:prstGeom>
        </p:spPr>
      </p:pic>
    </p:spTree>
    <p:extLst>
      <p:ext uri="{BB962C8B-B14F-4D97-AF65-F5344CB8AC3E}">
        <p14:creationId xmlns:p14="http://schemas.microsoft.com/office/powerpoint/2010/main" val="99703704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1858" name="Google Shape;1858;p13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152</a:t>
            </a:fld>
            <a:endParaRPr/>
          </a:p>
        </p:txBody>
      </p:sp>
      <p:sp>
        <p:nvSpPr>
          <p:cNvPr id="1860" name="Google Shape;1860;p13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None/>
            </a:pPr>
            <a:r>
              <a:rPr lang="en-US" sz="2400" dirty="0"/>
              <a:t>Wide longitudinal crack, with corrosion. Rated 2 </a:t>
            </a:r>
            <a:endParaRPr dirty="0"/>
          </a:p>
        </p:txBody>
      </p:sp>
      <p:pic>
        <p:nvPicPr>
          <p:cNvPr id="5" name="Picture 4">
            <a:extLst>
              <a:ext uri="{FF2B5EF4-FFF2-40B4-BE49-F238E27FC236}">
                <a16:creationId xmlns:a16="http://schemas.microsoft.com/office/drawing/2014/main" id="{092F4301-3081-574F-C8C7-C39D36BFA5A2}"/>
              </a:ext>
            </a:extLst>
          </p:cNvPr>
          <p:cNvPicPr>
            <a:picLocks noChangeAspect="1"/>
          </p:cNvPicPr>
          <p:nvPr/>
        </p:nvPicPr>
        <p:blipFill>
          <a:blip r:embed="rId3"/>
          <a:srcRect/>
          <a:stretch/>
        </p:blipFill>
        <p:spPr>
          <a:xfrm>
            <a:off x="1770017" y="891709"/>
            <a:ext cx="5603966" cy="3735977"/>
          </a:xfrm>
          <a:prstGeom prst="rect">
            <a:avLst/>
          </a:prstGeom>
        </p:spPr>
      </p:pic>
    </p:spTree>
    <p:extLst>
      <p:ext uri="{BB962C8B-B14F-4D97-AF65-F5344CB8AC3E}">
        <p14:creationId xmlns:p14="http://schemas.microsoft.com/office/powerpoint/2010/main" val="325237373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1858" name="Google Shape;1858;p13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153</a:t>
            </a:fld>
            <a:endParaRPr/>
          </a:p>
        </p:txBody>
      </p:sp>
      <p:sp>
        <p:nvSpPr>
          <p:cNvPr id="1860" name="Google Shape;1860;p13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None/>
            </a:pPr>
            <a:r>
              <a:rPr lang="en-US" sz="2400" dirty="0"/>
              <a:t>Narrow longitudinal crack with corrosion. Rated 4 </a:t>
            </a:r>
            <a:endParaRPr dirty="0"/>
          </a:p>
        </p:txBody>
      </p:sp>
      <p:pic>
        <p:nvPicPr>
          <p:cNvPr id="5" name="Picture 4">
            <a:extLst>
              <a:ext uri="{FF2B5EF4-FFF2-40B4-BE49-F238E27FC236}">
                <a16:creationId xmlns:a16="http://schemas.microsoft.com/office/drawing/2014/main" id="{092F4301-3081-574F-C8C7-C39D36BFA5A2}"/>
              </a:ext>
            </a:extLst>
          </p:cNvPr>
          <p:cNvPicPr>
            <a:picLocks noChangeAspect="1"/>
          </p:cNvPicPr>
          <p:nvPr/>
        </p:nvPicPr>
        <p:blipFill>
          <a:blip r:embed="rId3"/>
          <a:srcRect/>
          <a:stretch/>
        </p:blipFill>
        <p:spPr>
          <a:xfrm>
            <a:off x="2081349" y="891709"/>
            <a:ext cx="4981302" cy="3735977"/>
          </a:xfrm>
          <a:prstGeom prst="rect">
            <a:avLst/>
          </a:prstGeom>
        </p:spPr>
      </p:pic>
    </p:spTree>
    <p:extLst>
      <p:ext uri="{BB962C8B-B14F-4D97-AF65-F5344CB8AC3E}">
        <p14:creationId xmlns:p14="http://schemas.microsoft.com/office/powerpoint/2010/main" val="428392784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1858" name="Google Shape;1858;p13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154</a:t>
            </a:fld>
            <a:endParaRPr/>
          </a:p>
        </p:txBody>
      </p:sp>
      <p:sp>
        <p:nvSpPr>
          <p:cNvPr id="1860" name="Google Shape;1860;p13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None/>
            </a:pPr>
            <a:r>
              <a:rPr lang="en-US" sz="2400" dirty="0"/>
              <a:t>Narrow longitudinal crack with no corrosion. Rated 5 </a:t>
            </a:r>
            <a:endParaRPr dirty="0"/>
          </a:p>
        </p:txBody>
      </p:sp>
      <p:pic>
        <p:nvPicPr>
          <p:cNvPr id="5" name="Picture 4">
            <a:extLst>
              <a:ext uri="{FF2B5EF4-FFF2-40B4-BE49-F238E27FC236}">
                <a16:creationId xmlns:a16="http://schemas.microsoft.com/office/drawing/2014/main" id="{092F4301-3081-574F-C8C7-C39D36BFA5A2}"/>
              </a:ext>
            </a:extLst>
          </p:cNvPr>
          <p:cNvPicPr>
            <a:picLocks noChangeAspect="1"/>
          </p:cNvPicPr>
          <p:nvPr/>
        </p:nvPicPr>
        <p:blipFill>
          <a:blip r:embed="rId3"/>
          <a:srcRect/>
          <a:stretch/>
        </p:blipFill>
        <p:spPr>
          <a:xfrm>
            <a:off x="2081349" y="891709"/>
            <a:ext cx="4981302" cy="3735976"/>
          </a:xfrm>
          <a:prstGeom prst="rect">
            <a:avLst/>
          </a:prstGeom>
        </p:spPr>
      </p:pic>
    </p:spTree>
    <p:extLst>
      <p:ext uri="{BB962C8B-B14F-4D97-AF65-F5344CB8AC3E}">
        <p14:creationId xmlns:p14="http://schemas.microsoft.com/office/powerpoint/2010/main" val="199957654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1858" name="Google Shape;1858;p13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155</a:t>
            </a:fld>
            <a:endParaRPr/>
          </a:p>
        </p:txBody>
      </p:sp>
      <p:sp>
        <p:nvSpPr>
          <p:cNvPr id="1860" name="Google Shape;1860;p13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fontScale="90000"/>
          </a:bodyPr>
          <a:lstStyle/>
          <a:p>
            <a:pPr marL="0" lvl="0" indent="0" algn="l" rtl="0">
              <a:lnSpc>
                <a:spcPct val="90000"/>
              </a:lnSpc>
              <a:spcBef>
                <a:spcPts val="0"/>
              </a:spcBef>
              <a:spcAft>
                <a:spcPts val="0"/>
              </a:spcAft>
              <a:buNone/>
            </a:pPr>
            <a:r>
              <a:rPr lang="en-US" sz="2400" dirty="0"/>
              <a:t>Partial depth repair of prestressed box girder. Note location of strand inside of rebar.</a:t>
            </a:r>
            <a:endParaRPr dirty="0"/>
          </a:p>
        </p:txBody>
      </p:sp>
      <p:pic>
        <p:nvPicPr>
          <p:cNvPr id="5" name="Picture 4">
            <a:extLst>
              <a:ext uri="{FF2B5EF4-FFF2-40B4-BE49-F238E27FC236}">
                <a16:creationId xmlns:a16="http://schemas.microsoft.com/office/drawing/2014/main" id="{092F4301-3081-574F-C8C7-C39D36BFA5A2}"/>
              </a:ext>
            </a:extLst>
          </p:cNvPr>
          <p:cNvPicPr>
            <a:picLocks noChangeAspect="1"/>
          </p:cNvPicPr>
          <p:nvPr/>
        </p:nvPicPr>
        <p:blipFill>
          <a:blip r:embed="rId3"/>
          <a:srcRect/>
          <a:stretch/>
        </p:blipFill>
        <p:spPr>
          <a:xfrm>
            <a:off x="2200003" y="1101986"/>
            <a:ext cx="4743994" cy="3557996"/>
          </a:xfrm>
          <a:prstGeom prst="rect">
            <a:avLst/>
          </a:prstGeom>
        </p:spPr>
      </p:pic>
    </p:spTree>
    <p:extLst>
      <p:ext uri="{BB962C8B-B14F-4D97-AF65-F5344CB8AC3E}">
        <p14:creationId xmlns:p14="http://schemas.microsoft.com/office/powerpoint/2010/main" val="117412727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7" name="Title 6">
            <a:extLst>
              <a:ext uri="{FF2B5EF4-FFF2-40B4-BE49-F238E27FC236}">
                <a16:creationId xmlns:a16="http://schemas.microsoft.com/office/drawing/2014/main" id="{F1ACA819-488D-4497-9EBF-763CFEBB620E}"/>
              </a:ext>
            </a:extLst>
          </p:cNvPr>
          <p:cNvSpPr>
            <a:spLocks noGrp="1"/>
          </p:cNvSpPr>
          <p:nvPr>
            <p:ph type="title"/>
          </p:nvPr>
        </p:nvSpPr>
        <p:spPr/>
        <p:txBody>
          <a:bodyPr/>
          <a:lstStyle/>
          <a:p>
            <a:r>
              <a:rPr lang="en-CA" sz="2900" dirty="0"/>
              <a:t>Minor Corrosion Spots – No Affect on Rating</a:t>
            </a:r>
          </a:p>
        </p:txBody>
      </p:sp>
      <p:pic>
        <p:nvPicPr>
          <p:cNvPr id="6" name="Picture 5" descr="A picture containing ground, park, stone&#10;&#10;Description automatically generated">
            <a:extLst>
              <a:ext uri="{FF2B5EF4-FFF2-40B4-BE49-F238E27FC236}">
                <a16:creationId xmlns:a16="http://schemas.microsoft.com/office/drawing/2014/main" id="{A2061FD3-3B4C-9C01-6720-1B91F970421D}"/>
              </a:ext>
            </a:extLst>
          </p:cNvPr>
          <p:cNvPicPr>
            <a:picLocks noChangeAspect="1"/>
          </p:cNvPicPr>
          <p:nvPr/>
        </p:nvPicPr>
        <p:blipFill>
          <a:blip r:embed="rId3"/>
          <a:stretch>
            <a:fillRect/>
          </a:stretch>
        </p:blipFill>
        <p:spPr>
          <a:xfrm>
            <a:off x="2041071" y="919298"/>
            <a:ext cx="5061857" cy="3796391"/>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886"/>
        <p:cNvGrpSpPr/>
        <p:nvPr/>
      </p:nvGrpSpPr>
      <p:grpSpPr>
        <a:xfrm>
          <a:off x="0" y="0"/>
          <a:ext cx="0" cy="0"/>
          <a:chOff x="0" y="0"/>
          <a:chExt cx="0" cy="0"/>
        </a:xfrm>
      </p:grpSpPr>
      <p:sp>
        <p:nvSpPr>
          <p:cNvPr id="1887" name="Google Shape;1887;p137"/>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157</a:t>
            </a:fld>
            <a:endParaRPr/>
          </a:p>
        </p:txBody>
      </p:sp>
      <p:sp>
        <p:nvSpPr>
          <p:cNvPr id="1888" name="Google Shape;1888;p137"/>
          <p:cNvSpPr/>
          <p:nvPr/>
        </p:nvSpPr>
        <p:spPr>
          <a:xfrm>
            <a:off x="539552" y="1347614"/>
            <a:ext cx="8229600" cy="3240360"/>
          </a:xfrm>
          <a:prstGeom prst="rect">
            <a:avLst/>
          </a:prstGeom>
          <a:noFill/>
          <a:ln>
            <a:noFill/>
          </a:ln>
        </p:spPr>
        <p:txBody>
          <a:bodyPr spcFirstLastPara="1" wrap="square" lIns="0" tIns="45700" rIns="91425" bIns="45700" anchor="t" anchorCtr="0">
            <a:normAutofit/>
          </a:bodyPr>
          <a:lstStyle/>
          <a:p>
            <a:pPr marL="342900" marR="0" lvl="0" indent="-342900" algn="l" rtl="0">
              <a:lnSpc>
                <a:spcPct val="90000"/>
              </a:lnSpc>
              <a:spcBef>
                <a:spcPts val="0"/>
              </a:spcBef>
              <a:spcAft>
                <a:spcPts val="0"/>
              </a:spcAft>
              <a:buClr>
                <a:srgbClr val="141515"/>
              </a:buClr>
              <a:buSzPts val="1400"/>
              <a:buFont typeface="Arial"/>
              <a:buChar char="•"/>
            </a:pPr>
            <a:r>
              <a:rPr lang="en-US" sz="1400" b="0" dirty="0">
                <a:solidFill>
                  <a:srgbClr val="141515"/>
                </a:solidFill>
                <a:latin typeface="Arial"/>
                <a:ea typeface="Arial"/>
                <a:cs typeface="Arial"/>
                <a:sym typeface="Arial"/>
              </a:rPr>
              <a:t>AT first learned of problem in 2012</a:t>
            </a:r>
            <a:endParaRPr dirty="0"/>
          </a:p>
          <a:p>
            <a:pPr marL="342900" marR="0" lvl="0" indent="-254000" algn="l" rtl="0">
              <a:lnSpc>
                <a:spcPct val="90000"/>
              </a:lnSpc>
              <a:spcBef>
                <a:spcPts val="280"/>
              </a:spcBef>
              <a:spcAft>
                <a:spcPts val="0"/>
              </a:spcAft>
              <a:buClr>
                <a:schemeClr val="dk1"/>
              </a:buClr>
              <a:buSzPts val="1400"/>
              <a:buFont typeface="Arial"/>
              <a:buNone/>
            </a:pPr>
            <a:endParaRPr sz="1400" b="0" dirty="0">
              <a:solidFill>
                <a:srgbClr val="141515"/>
              </a:solidFill>
              <a:latin typeface="Arial"/>
              <a:ea typeface="Arial"/>
              <a:cs typeface="Arial"/>
              <a:sym typeface="Arial"/>
            </a:endParaRPr>
          </a:p>
          <a:p>
            <a:pPr marL="342900" marR="0" lvl="0" indent="-342900" algn="l" rtl="0">
              <a:lnSpc>
                <a:spcPct val="90000"/>
              </a:lnSpc>
              <a:spcBef>
                <a:spcPts val="280"/>
              </a:spcBef>
              <a:spcAft>
                <a:spcPts val="0"/>
              </a:spcAft>
              <a:buClr>
                <a:srgbClr val="141515"/>
              </a:buClr>
              <a:buSzPts val="1400"/>
              <a:buFont typeface="Arial"/>
              <a:buChar char="•"/>
            </a:pPr>
            <a:r>
              <a:rPr lang="en-US" sz="1400" b="0" dirty="0">
                <a:solidFill>
                  <a:srgbClr val="141515"/>
                </a:solidFill>
                <a:latin typeface="Arial"/>
                <a:ea typeface="Arial"/>
                <a:cs typeface="Arial"/>
                <a:sym typeface="Arial"/>
              </a:rPr>
              <a:t>6 SC girder bridges showing signs of accelerated freeze thaw deterioration on exterior girders.</a:t>
            </a:r>
            <a:endParaRPr dirty="0"/>
          </a:p>
          <a:p>
            <a:pPr marL="342900" marR="0" lvl="0" indent="-254000" algn="l" rtl="0">
              <a:lnSpc>
                <a:spcPct val="90000"/>
              </a:lnSpc>
              <a:spcBef>
                <a:spcPts val="280"/>
              </a:spcBef>
              <a:spcAft>
                <a:spcPts val="0"/>
              </a:spcAft>
              <a:buClr>
                <a:schemeClr val="dk1"/>
              </a:buClr>
              <a:buSzPts val="1400"/>
              <a:buFont typeface="Arial"/>
              <a:buNone/>
            </a:pPr>
            <a:endParaRPr sz="1400" b="0" dirty="0">
              <a:solidFill>
                <a:srgbClr val="141515"/>
              </a:solidFill>
              <a:latin typeface="Arial"/>
              <a:ea typeface="Arial"/>
              <a:cs typeface="Arial"/>
              <a:sym typeface="Arial"/>
            </a:endParaRPr>
          </a:p>
          <a:p>
            <a:pPr marL="342900" marR="0" lvl="0" indent="-342900" algn="l" rtl="0">
              <a:lnSpc>
                <a:spcPct val="90000"/>
              </a:lnSpc>
              <a:spcBef>
                <a:spcPts val="280"/>
              </a:spcBef>
              <a:spcAft>
                <a:spcPts val="0"/>
              </a:spcAft>
              <a:buClr>
                <a:srgbClr val="141515"/>
              </a:buClr>
              <a:buSzPts val="1400"/>
              <a:buFont typeface="Arial"/>
              <a:buChar char="•"/>
            </a:pPr>
            <a:r>
              <a:rPr lang="en-US" sz="1400" b="0" dirty="0">
                <a:solidFill>
                  <a:srgbClr val="141515"/>
                </a:solidFill>
                <a:latin typeface="Arial"/>
                <a:ea typeface="Arial"/>
                <a:cs typeface="Arial"/>
                <a:sym typeface="Arial"/>
              </a:rPr>
              <a:t>Investigation revealed deterioration  due to substandard aggregates in concrete mixes used in girders fabricated 2003-2007</a:t>
            </a:r>
            <a:endParaRPr dirty="0"/>
          </a:p>
          <a:p>
            <a:pPr marL="342900" marR="0" lvl="0" indent="-254000" algn="l" rtl="0">
              <a:lnSpc>
                <a:spcPct val="90000"/>
              </a:lnSpc>
              <a:spcBef>
                <a:spcPts val="280"/>
              </a:spcBef>
              <a:spcAft>
                <a:spcPts val="0"/>
              </a:spcAft>
              <a:buClr>
                <a:schemeClr val="dk1"/>
              </a:buClr>
              <a:buSzPts val="1400"/>
              <a:buFont typeface="Arial"/>
              <a:buNone/>
            </a:pPr>
            <a:endParaRPr sz="1400" b="0" dirty="0">
              <a:solidFill>
                <a:srgbClr val="141515"/>
              </a:solidFill>
              <a:latin typeface="Arial"/>
              <a:ea typeface="Arial"/>
              <a:cs typeface="Arial"/>
              <a:sym typeface="Arial"/>
            </a:endParaRPr>
          </a:p>
          <a:p>
            <a:pPr marL="342900" marR="0" lvl="0" indent="-342900" algn="l" rtl="0">
              <a:lnSpc>
                <a:spcPct val="90000"/>
              </a:lnSpc>
              <a:spcBef>
                <a:spcPts val="280"/>
              </a:spcBef>
              <a:spcAft>
                <a:spcPts val="0"/>
              </a:spcAft>
              <a:buClr>
                <a:srgbClr val="141515"/>
              </a:buClr>
              <a:buSzPts val="1400"/>
              <a:buFont typeface="Arial"/>
              <a:buChar char="•"/>
            </a:pPr>
            <a:r>
              <a:rPr lang="en-US" sz="1400" b="0" dirty="0">
                <a:solidFill>
                  <a:srgbClr val="141515"/>
                </a:solidFill>
                <a:latin typeface="Arial"/>
                <a:ea typeface="Arial"/>
                <a:cs typeface="Arial"/>
                <a:sym typeface="Arial"/>
              </a:rPr>
              <a:t>88 SC girder bridges built in this time frame</a:t>
            </a:r>
            <a:endParaRPr dirty="0"/>
          </a:p>
          <a:p>
            <a:pPr marL="342900" marR="0" lvl="0" indent="-342900" algn="l" rtl="0">
              <a:lnSpc>
                <a:spcPct val="90000"/>
              </a:lnSpc>
              <a:spcBef>
                <a:spcPts val="280"/>
              </a:spcBef>
              <a:spcAft>
                <a:spcPts val="0"/>
              </a:spcAft>
              <a:buClr>
                <a:srgbClr val="141515"/>
              </a:buClr>
              <a:buSzPts val="1400"/>
              <a:buFont typeface="Arial"/>
              <a:buChar char="•"/>
            </a:pPr>
            <a:r>
              <a:rPr lang="en-US" sz="1400" b="0" dirty="0">
                <a:solidFill>
                  <a:srgbClr val="141515"/>
                </a:solidFill>
                <a:latin typeface="Arial"/>
                <a:ea typeface="Arial"/>
                <a:cs typeface="Arial"/>
                <a:sym typeface="Arial"/>
              </a:rPr>
              <a:t>36 of 88 bridges now showing deterioration with various degrees of severity.</a:t>
            </a:r>
            <a:endParaRPr dirty="0"/>
          </a:p>
          <a:p>
            <a:pPr marL="342900" marR="0" lvl="0" indent="-342900" algn="l" rtl="0">
              <a:lnSpc>
                <a:spcPct val="90000"/>
              </a:lnSpc>
              <a:spcBef>
                <a:spcPts val="280"/>
              </a:spcBef>
              <a:spcAft>
                <a:spcPts val="0"/>
              </a:spcAft>
              <a:buClr>
                <a:srgbClr val="141515"/>
              </a:buClr>
              <a:buSzPts val="1400"/>
              <a:buFont typeface="Arial"/>
              <a:buChar char="•"/>
            </a:pPr>
            <a:r>
              <a:rPr lang="en-US" sz="1400" b="0" dirty="0">
                <a:solidFill>
                  <a:srgbClr val="141515"/>
                </a:solidFill>
                <a:latin typeface="Arial"/>
                <a:ea typeface="Arial"/>
                <a:cs typeface="Arial"/>
                <a:sym typeface="Arial"/>
              </a:rPr>
              <a:t>16 - significant premature deterioration</a:t>
            </a:r>
            <a:endParaRPr dirty="0"/>
          </a:p>
          <a:p>
            <a:pPr marL="342900" marR="0" lvl="0" indent="-342900" algn="l" rtl="0">
              <a:lnSpc>
                <a:spcPct val="90000"/>
              </a:lnSpc>
              <a:spcBef>
                <a:spcPts val="280"/>
              </a:spcBef>
              <a:spcAft>
                <a:spcPts val="0"/>
              </a:spcAft>
              <a:buClr>
                <a:srgbClr val="141515"/>
              </a:buClr>
              <a:buSzPts val="1400"/>
              <a:buFont typeface="Arial"/>
              <a:buChar char="•"/>
            </a:pPr>
            <a:r>
              <a:rPr lang="en-US" sz="1400" b="0" dirty="0">
                <a:solidFill>
                  <a:srgbClr val="141515"/>
                </a:solidFill>
                <a:latin typeface="Arial"/>
                <a:ea typeface="Arial"/>
                <a:cs typeface="Arial"/>
                <a:sym typeface="Arial"/>
              </a:rPr>
              <a:t>20 - deterioration may soon become severe</a:t>
            </a:r>
            <a:endParaRPr dirty="0"/>
          </a:p>
          <a:p>
            <a:pPr marL="342900" marR="0" lvl="0" indent="-342900" algn="l" rtl="0">
              <a:lnSpc>
                <a:spcPct val="90000"/>
              </a:lnSpc>
              <a:spcBef>
                <a:spcPts val="280"/>
              </a:spcBef>
              <a:spcAft>
                <a:spcPts val="0"/>
              </a:spcAft>
              <a:buClr>
                <a:srgbClr val="141515"/>
              </a:buClr>
              <a:buSzPts val="1400"/>
              <a:buFont typeface="Arial"/>
              <a:buChar char="•"/>
            </a:pPr>
            <a:r>
              <a:rPr lang="en-US" sz="1400" b="0" dirty="0">
                <a:solidFill>
                  <a:srgbClr val="141515"/>
                </a:solidFill>
                <a:latin typeface="Arial"/>
                <a:ea typeface="Arial"/>
                <a:cs typeface="Arial"/>
                <a:sym typeface="Arial"/>
              </a:rPr>
              <a:t>Severe deterioration typically on exteriors especially if exposed to direct sunlight but interior girders are also affected</a:t>
            </a:r>
            <a:endParaRPr dirty="0"/>
          </a:p>
          <a:p>
            <a:pPr marL="342900" marR="0" lvl="0" indent="-254000" algn="l" rtl="0">
              <a:lnSpc>
                <a:spcPct val="90000"/>
              </a:lnSpc>
              <a:spcBef>
                <a:spcPts val="280"/>
              </a:spcBef>
              <a:spcAft>
                <a:spcPts val="0"/>
              </a:spcAft>
              <a:buClr>
                <a:schemeClr val="dk1"/>
              </a:buClr>
              <a:buSzPts val="1400"/>
              <a:buFont typeface="Arial"/>
              <a:buNone/>
            </a:pPr>
            <a:endParaRPr sz="1400" b="0" dirty="0">
              <a:solidFill>
                <a:srgbClr val="141515"/>
              </a:solidFill>
              <a:latin typeface="Arial"/>
              <a:ea typeface="Arial"/>
              <a:cs typeface="Arial"/>
              <a:sym typeface="Arial"/>
            </a:endParaRPr>
          </a:p>
        </p:txBody>
      </p:sp>
      <p:sp>
        <p:nvSpPr>
          <p:cNvPr id="1889" name="Google Shape;1889;p137"/>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marR="0" lvl="0" indent="0" algn="l" rtl="0">
              <a:spcBef>
                <a:spcPts val="0"/>
              </a:spcBef>
              <a:spcAft>
                <a:spcPts val="0"/>
              </a:spcAft>
              <a:buClr>
                <a:srgbClr val="0081AB"/>
              </a:buClr>
              <a:buSzPts val="2400"/>
              <a:buFont typeface="Arial"/>
              <a:buNone/>
            </a:pPr>
            <a:r>
              <a:rPr lang="en-US" sz="2400" b="1" dirty="0">
                <a:solidFill>
                  <a:srgbClr val="0081AB"/>
                </a:solidFill>
                <a:latin typeface="Arial"/>
                <a:ea typeface="Arial"/>
                <a:cs typeface="Arial"/>
                <a:sym typeface="Arial"/>
              </a:rPr>
              <a:t>SC Girder Deterioration</a:t>
            </a:r>
            <a:endParaRPr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sp>
        <p:nvSpPr>
          <p:cNvPr id="1894" name="Google Shape;1894;p138"/>
          <p:cNvSpPr txBox="1">
            <a:spLocks noGrp="1"/>
          </p:cNvSpPr>
          <p:nvPr>
            <p:ph type="sldNum" idx="12"/>
          </p:nvPr>
        </p:nvSpPr>
        <p:spPr>
          <a:xfrm>
            <a:off x="107504" y="4659982"/>
            <a:ext cx="2057400" cy="274637"/>
          </a:xfrm>
        </p:spPr>
        <p:txBody>
          <a:bodyPr spcFirstLastPara="1" wrap="square" lIns="91425" tIns="45700" rIns="91425" bIns="45700" anchor="ctr" anchorCtr="0">
            <a:normAutofit/>
          </a:bodyPr>
          <a:lstStyle/>
          <a:p>
            <a:pPr>
              <a:lnSpc>
                <a:spcPct val="90000"/>
              </a:lnSpc>
              <a:spcAft>
                <a:spcPts val="600"/>
              </a:spcAft>
            </a:pPr>
            <a:fld id="{00000000-1234-1234-1234-123412341234}" type="slidenum">
              <a:rPr lang="en-US" sz="700"/>
              <a:pPr>
                <a:lnSpc>
                  <a:spcPct val="90000"/>
                </a:lnSpc>
                <a:spcAft>
                  <a:spcPts val="600"/>
                </a:spcAft>
              </a:pPr>
              <a:t>158</a:t>
            </a:fld>
            <a:endParaRPr lang="en-US" sz="700"/>
          </a:p>
        </p:txBody>
      </p:sp>
      <p:sp>
        <p:nvSpPr>
          <p:cNvPr id="1895" name="Google Shape;1895;p138"/>
          <p:cNvSpPr/>
          <p:nvPr/>
        </p:nvSpPr>
        <p:spPr>
          <a:xfrm>
            <a:off x="539552" y="1356958"/>
            <a:ext cx="8229600" cy="3231016"/>
          </a:xfrm>
          <a:prstGeom prst="rect">
            <a:avLst/>
          </a:prstGeom>
          <a:noFill/>
          <a:ln>
            <a:noFill/>
          </a:ln>
        </p:spPr>
        <p:txBody>
          <a:bodyPr spcFirstLastPara="1" wrap="square" lIns="91425" tIns="45700" rIns="91425" bIns="45700" anchor="t" anchorCtr="0">
            <a:normAutofit/>
          </a:bodyPr>
          <a:lstStyle/>
          <a:p>
            <a:pPr marL="457200" lvl="0" indent="-342900">
              <a:spcBef>
                <a:spcPts val="360"/>
              </a:spcBef>
              <a:buClr>
                <a:schemeClr val="dk1"/>
              </a:buClr>
              <a:buSzPts val="1800"/>
              <a:buFont typeface="Arial"/>
              <a:buChar char="•"/>
            </a:pPr>
            <a:r>
              <a:rPr lang="en-US" sz="1800" b="0" i="0" u="none" strike="noStrike" cap="none">
                <a:solidFill>
                  <a:schemeClr val="dk1"/>
                </a:solidFill>
                <a:latin typeface="Arial"/>
                <a:ea typeface="Arial"/>
                <a:cs typeface="Arial"/>
                <a:sym typeface="Arial"/>
              </a:rPr>
              <a:t>Issues include:</a:t>
            </a:r>
          </a:p>
          <a:p>
            <a:pPr marL="457200" lvl="0" indent="-342900">
              <a:spcBef>
                <a:spcPts val="360"/>
              </a:spcBef>
              <a:buClr>
                <a:schemeClr val="dk1"/>
              </a:buClr>
              <a:buSzPts val="1800"/>
              <a:buFont typeface="Arial"/>
              <a:buChar char="•"/>
            </a:pPr>
            <a:endParaRPr lang="en-US" sz="1800" b="0" i="0" u="none" strike="noStrike" cap="none">
              <a:solidFill>
                <a:schemeClr val="dk1"/>
              </a:solidFill>
              <a:latin typeface="Arial"/>
              <a:ea typeface="Arial"/>
              <a:cs typeface="Arial"/>
              <a:sym typeface="Arial"/>
            </a:endParaRPr>
          </a:p>
          <a:p>
            <a:pPr marL="457200" lvl="0" indent="-342900">
              <a:spcBef>
                <a:spcPts val="360"/>
              </a:spcBef>
              <a:buClr>
                <a:schemeClr val="dk1"/>
              </a:buClr>
              <a:buSzPts val="1800"/>
              <a:buFont typeface="Arial"/>
              <a:buChar char="•"/>
            </a:pPr>
            <a:r>
              <a:rPr lang="en-US" sz="1800" b="0" i="0" u="none" strike="noStrike" cap="none">
                <a:solidFill>
                  <a:schemeClr val="dk1"/>
                </a:solidFill>
                <a:latin typeface="Arial"/>
                <a:ea typeface="Arial"/>
                <a:cs typeface="Arial"/>
                <a:sym typeface="Arial"/>
              </a:rPr>
              <a:t>failure of the concrete plinth where bridgerail post anchors into exterior girder, </a:t>
            </a:r>
          </a:p>
          <a:p>
            <a:pPr marL="457200" lvl="0" indent="-342900">
              <a:spcBef>
                <a:spcPts val="360"/>
              </a:spcBef>
              <a:buClr>
                <a:schemeClr val="dk1"/>
              </a:buClr>
              <a:buSzPts val="1800"/>
              <a:buFont typeface="Arial"/>
              <a:buChar char="•"/>
            </a:pPr>
            <a:endParaRPr lang="en-US" sz="1800" b="0" i="0" u="none" strike="noStrike" cap="none">
              <a:solidFill>
                <a:schemeClr val="dk1"/>
              </a:solidFill>
              <a:latin typeface="Arial"/>
              <a:ea typeface="Arial"/>
              <a:cs typeface="Arial"/>
              <a:sym typeface="Arial"/>
            </a:endParaRPr>
          </a:p>
          <a:p>
            <a:pPr marL="457200" lvl="0" indent="-342900">
              <a:spcBef>
                <a:spcPts val="360"/>
              </a:spcBef>
              <a:buClr>
                <a:schemeClr val="dk1"/>
              </a:buClr>
              <a:buSzPts val="1800"/>
              <a:buFont typeface="Arial"/>
              <a:buChar char="•"/>
            </a:pPr>
            <a:r>
              <a:rPr lang="en-US" sz="1800" b="0" i="0" u="none" strike="noStrike" cap="none">
                <a:solidFill>
                  <a:schemeClr val="dk1"/>
                </a:solidFill>
                <a:latin typeface="Arial"/>
                <a:ea typeface="Arial"/>
                <a:cs typeface="Arial"/>
                <a:sym typeface="Arial"/>
              </a:rPr>
              <a:t>reduced structural capacity of the exterior girders due to loss of concrete and reinforcing steel embedment,</a:t>
            </a:r>
          </a:p>
          <a:p>
            <a:pPr marL="457200" lvl="0" indent="-342900">
              <a:spcBef>
                <a:spcPts val="360"/>
              </a:spcBef>
              <a:buClr>
                <a:schemeClr val="dk1"/>
              </a:buClr>
              <a:buSzPts val="1800"/>
              <a:buFont typeface="Arial"/>
              <a:buChar char="•"/>
            </a:pPr>
            <a:endParaRPr lang="en-US" sz="1800" b="0" i="0" u="none" strike="noStrike" cap="none">
              <a:solidFill>
                <a:schemeClr val="dk1"/>
              </a:solidFill>
              <a:latin typeface="Arial"/>
              <a:ea typeface="Arial"/>
              <a:cs typeface="Arial"/>
              <a:sym typeface="Arial"/>
            </a:endParaRPr>
          </a:p>
          <a:p>
            <a:pPr marL="457200" lvl="0" indent="-342900">
              <a:spcBef>
                <a:spcPts val="360"/>
              </a:spcBef>
              <a:buClr>
                <a:schemeClr val="dk1"/>
              </a:buClr>
              <a:buSzPts val="1800"/>
              <a:buFont typeface="Arial"/>
              <a:buChar char="•"/>
            </a:pPr>
            <a:r>
              <a:rPr lang="en-US" sz="1800" b="0" i="0" u="none" strike="noStrike" cap="none">
                <a:solidFill>
                  <a:schemeClr val="dk1"/>
                </a:solidFill>
                <a:latin typeface="Arial"/>
                <a:ea typeface="Arial"/>
                <a:cs typeface="Arial"/>
                <a:sym typeface="Arial"/>
              </a:rPr>
              <a:t>signs that damage to the tops of girders may soon become a concern for sites with no wearing surface. </a:t>
            </a:r>
          </a:p>
          <a:p>
            <a:pPr marL="457200" lvl="0" indent="-342900">
              <a:spcBef>
                <a:spcPts val="360"/>
              </a:spcBef>
              <a:buClr>
                <a:schemeClr val="dk1"/>
              </a:buClr>
              <a:buSzPts val="1800"/>
              <a:buFont typeface="Arial"/>
              <a:buChar char="•"/>
            </a:pPr>
            <a:endParaRPr lang="en-US" sz="1800" b="0" i="0" u="none" strike="noStrike" cap="none">
              <a:solidFill>
                <a:schemeClr val="dk1"/>
              </a:solidFill>
              <a:latin typeface="Arial"/>
              <a:ea typeface="Arial"/>
              <a:cs typeface="Arial"/>
              <a:sym typeface="Arial"/>
            </a:endParaRPr>
          </a:p>
        </p:txBody>
      </p:sp>
      <p:sp>
        <p:nvSpPr>
          <p:cNvPr id="1896" name="Google Shape;1896;p138"/>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nSpc>
                <a:spcPct val="90000"/>
              </a:lnSpc>
              <a:spcAft>
                <a:spcPts val="600"/>
              </a:spcAft>
              <a:buSzPts val="1400"/>
            </a:pPr>
            <a:r>
              <a:rPr lang="en-US" sz="2500" b="1" i="0" u="none" strike="noStrike" cap="none">
                <a:solidFill>
                  <a:srgbClr val="0081AB"/>
                </a:solidFill>
                <a:latin typeface="Arial"/>
                <a:ea typeface="Arial"/>
                <a:cs typeface="Arial"/>
                <a:sym typeface="Arial"/>
              </a:rPr>
              <a:t>SC Girder Deterioration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4"/>
          <p:cNvSpPr txBox="1">
            <a:spLocks noGrp="1"/>
          </p:cNvSpPr>
          <p:nvPr>
            <p:ph type="body" idx="1"/>
          </p:nvPr>
        </p:nvSpPr>
        <p:spPr>
          <a:xfrm>
            <a:off x="467544" y="1707655"/>
            <a:ext cx="3628206" cy="2736304"/>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b="0">
                <a:latin typeface="Arial"/>
                <a:ea typeface="Arial"/>
                <a:cs typeface="Arial"/>
                <a:sym typeface="Arial"/>
              </a:rPr>
              <a:t>Structural Cracks</a:t>
            </a:r>
            <a:endParaRPr/>
          </a:p>
          <a:p>
            <a:pPr marL="742950" lvl="1" indent="-285750" algn="l" rtl="0">
              <a:spcBef>
                <a:spcPts val="280"/>
              </a:spcBef>
              <a:spcAft>
                <a:spcPts val="0"/>
              </a:spcAft>
              <a:buClr>
                <a:schemeClr val="dk1"/>
              </a:buClr>
              <a:buSzPts val="1400"/>
              <a:buFont typeface="Arial"/>
              <a:buChar char="–"/>
            </a:pPr>
            <a:r>
              <a:rPr lang="en-US" b="0">
                <a:latin typeface="Arial"/>
                <a:ea typeface="Arial"/>
                <a:cs typeface="Arial"/>
                <a:sym typeface="Arial"/>
              </a:rPr>
              <a:t>caused by stresses higher than design</a:t>
            </a:r>
            <a:endParaRPr/>
          </a:p>
          <a:p>
            <a:pPr marL="742950" lvl="1" indent="-285750" algn="l" rtl="0">
              <a:spcBef>
                <a:spcPts val="280"/>
              </a:spcBef>
              <a:spcAft>
                <a:spcPts val="0"/>
              </a:spcAft>
              <a:buClr>
                <a:schemeClr val="dk1"/>
              </a:buClr>
              <a:buSzPts val="1400"/>
              <a:buFont typeface="Arial"/>
              <a:buChar char="–"/>
            </a:pPr>
            <a:r>
              <a:rPr lang="en-US" b="0">
                <a:latin typeface="Arial"/>
                <a:ea typeface="Arial"/>
                <a:cs typeface="Arial"/>
                <a:sym typeface="Arial"/>
              </a:rPr>
              <a:t>Flexural – generally not serious unless wide or growing in width</a:t>
            </a:r>
            <a:endParaRPr/>
          </a:p>
          <a:p>
            <a:pPr marL="742950" lvl="1" indent="-285750" algn="l" rtl="0">
              <a:spcBef>
                <a:spcPts val="280"/>
              </a:spcBef>
              <a:spcAft>
                <a:spcPts val="0"/>
              </a:spcAft>
              <a:buClr>
                <a:schemeClr val="dk1"/>
              </a:buClr>
              <a:buSzPts val="1400"/>
              <a:buFont typeface="Arial"/>
              <a:buChar char="–"/>
            </a:pPr>
            <a:r>
              <a:rPr lang="en-US" b="0">
                <a:latin typeface="Arial"/>
                <a:ea typeface="Arial"/>
                <a:cs typeface="Arial"/>
                <a:sym typeface="Arial"/>
              </a:rPr>
              <a:t>Shear - most serious - can lead to failure</a:t>
            </a:r>
            <a:endParaRPr/>
          </a:p>
          <a:p>
            <a:pPr marL="742950" lvl="1" indent="-285750" algn="l" rtl="0">
              <a:spcBef>
                <a:spcPts val="280"/>
              </a:spcBef>
              <a:spcAft>
                <a:spcPts val="0"/>
              </a:spcAft>
              <a:buClr>
                <a:schemeClr val="dk1"/>
              </a:buClr>
              <a:buSzPts val="1400"/>
              <a:buFont typeface="Arial"/>
              <a:buChar char="–"/>
            </a:pPr>
            <a:r>
              <a:rPr lang="en-US" b="0">
                <a:latin typeface="Arial"/>
                <a:ea typeface="Arial"/>
                <a:cs typeface="Arial"/>
                <a:sym typeface="Arial"/>
              </a:rPr>
              <a:t>Anchorage can be serious depending on cause</a:t>
            </a:r>
            <a:endParaRPr/>
          </a:p>
        </p:txBody>
      </p:sp>
      <p:sp>
        <p:nvSpPr>
          <p:cNvPr id="358" name="Google Shape;358;p14"/>
          <p:cNvSpPr txBox="1">
            <a:spLocks noGrp="1"/>
          </p:cNvSpPr>
          <p:nvPr>
            <p:ph type="body" idx="2"/>
          </p:nvPr>
        </p:nvSpPr>
        <p:spPr>
          <a:xfrm>
            <a:off x="5039544" y="699543"/>
            <a:ext cx="3628206" cy="37444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b="0">
                <a:latin typeface="Arial"/>
                <a:ea typeface="Arial"/>
                <a:cs typeface="Arial"/>
                <a:sym typeface="Arial"/>
              </a:rPr>
              <a:t>Shrinkage Cracks</a:t>
            </a:r>
            <a:endParaRPr/>
          </a:p>
          <a:p>
            <a:pPr marL="742950" lvl="1" indent="-285750" algn="l" rtl="0">
              <a:spcBef>
                <a:spcPts val="280"/>
              </a:spcBef>
              <a:spcAft>
                <a:spcPts val="0"/>
              </a:spcAft>
              <a:buClr>
                <a:schemeClr val="dk1"/>
              </a:buClr>
              <a:buSzPts val="1400"/>
              <a:buFont typeface="Arial"/>
              <a:buChar char="–"/>
            </a:pPr>
            <a:r>
              <a:rPr lang="en-US" b="0">
                <a:latin typeface="Arial"/>
                <a:ea typeface="Arial"/>
                <a:cs typeface="Arial"/>
                <a:sym typeface="Arial"/>
              </a:rPr>
              <a:t>caused by rapid drying during hydration</a:t>
            </a:r>
            <a:endParaRPr/>
          </a:p>
          <a:p>
            <a:pPr marL="742950" lvl="1" indent="-285750" algn="l" rtl="0">
              <a:spcBef>
                <a:spcPts val="280"/>
              </a:spcBef>
              <a:spcAft>
                <a:spcPts val="0"/>
              </a:spcAft>
              <a:buClr>
                <a:schemeClr val="dk1"/>
              </a:buClr>
              <a:buSzPts val="1400"/>
              <a:buFont typeface="Arial"/>
              <a:buChar char="–"/>
            </a:pPr>
            <a:r>
              <a:rPr lang="en-US" b="0">
                <a:latin typeface="Arial"/>
                <a:ea typeface="Arial"/>
                <a:cs typeface="Arial"/>
                <a:sym typeface="Arial"/>
              </a:rPr>
              <a:t>usually not serious by themselves but let moisture and salt into the concrete (e.g.,</a:t>
            </a:r>
            <a:r>
              <a:rPr lang="en-US"/>
              <a:t> </a:t>
            </a:r>
            <a:r>
              <a:rPr lang="en-US" b="0">
                <a:latin typeface="Arial"/>
                <a:ea typeface="Arial"/>
                <a:cs typeface="Arial"/>
                <a:sym typeface="Arial"/>
              </a:rPr>
              <a:t>new conc. deck)</a:t>
            </a:r>
            <a:endParaRPr/>
          </a:p>
          <a:p>
            <a:pPr marL="342900" lvl="0" indent="-342900" algn="l" rtl="0">
              <a:spcBef>
                <a:spcPts val="360"/>
              </a:spcBef>
              <a:spcAft>
                <a:spcPts val="0"/>
              </a:spcAft>
              <a:buClr>
                <a:schemeClr val="dk1"/>
              </a:buClr>
              <a:buSzPts val="1800"/>
              <a:buFont typeface="Arial"/>
              <a:buChar char="•"/>
            </a:pPr>
            <a:r>
              <a:rPr lang="en-US" b="0">
                <a:latin typeface="Arial"/>
                <a:ea typeface="Arial"/>
                <a:cs typeface="Arial"/>
                <a:sym typeface="Arial"/>
              </a:rPr>
              <a:t>Settlement Cracks</a:t>
            </a:r>
            <a:endParaRPr/>
          </a:p>
          <a:p>
            <a:pPr marL="742950" lvl="1" indent="-285750" algn="l" rtl="0">
              <a:spcBef>
                <a:spcPts val="280"/>
              </a:spcBef>
              <a:spcAft>
                <a:spcPts val="0"/>
              </a:spcAft>
              <a:buClr>
                <a:schemeClr val="dk1"/>
              </a:buClr>
              <a:buSzPts val="1400"/>
              <a:buFont typeface="Arial"/>
              <a:buChar char="–"/>
            </a:pPr>
            <a:r>
              <a:rPr lang="en-US" b="0">
                <a:latin typeface="Arial"/>
                <a:ea typeface="Arial"/>
                <a:cs typeface="Arial"/>
                <a:sym typeface="Arial"/>
              </a:rPr>
              <a:t>caused by settlement of the falsework</a:t>
            </a:r>
            <a:endParaRPr/>
          </a:p>
          <a:p>
            <a:pPr marL="342900" lvl="0" indent="-342900" algn="l" rtl="0">
              <a:spcBef>
                <a:spcPts val="360"/>
              </a:spcBef>
              <a:spcAft>
                <a:spcPts val="0"/>
              </a:spcAft>
              <a:buClr>
                <a:schemeClr val="dk1"/>
              </a:buClr>
              <a:buSzPts val="1800"/>
              <a:buFont typeface="Arial"/>
              <a:buChar char="•"/>
            </a:pPr>
            <a:r>
              <a:rPr lang="en-US" b="0">
                <a:latin typeface="Arial"/>
                <a:ea typeface="Arial"/>
                <a:cs typeface="Arial"/>
                <a:sym typeface="Arial"/>
              </a:rPr>
              <a:t>Map Cracks</a:t>
            </a:r>
            <a:endParaRPr/>
          </a:p>
          <a:p>
            <a:pPr marL="742950" lvl="1" indent="-285750" algn="l" rtl="0">
              <a:spcBef>
                <a:spcPts val="280"/>
              </a:spcBef>
              <a:spcAft>
                <a:spcPts val="0"/>
              </a:spcAft>
              <a:buClr>
                <a:schemeClr val="dk1"/>
              </a:buClr>
              <a:buSzPts val="1400"/>
              <a:buFont typeface="Arial"/>
              <a:buChar char="–"/>
            </a:pPr>
            <a:r>
              <a:rPr lang="en-US" b="0">
                <a:latin typeface="Arial"/>
                <a:ea typeface="Arial"/>
                <a:cs typeface="Arial"/>
                <a:sym typeface="Arial"/>
              </a:rPr>
              <a:t>chemical reaction of the aggregate and paste</a:t>
            </a:r>
            <a:endParaRPr/>
          </a:p>
          <a:p>
            <a:pPr marL="742950" lvl="1" indent="-285750" algn="l" rtl="0">
              <a:spcBef>
                <a:spcPts val="280"/>
              </a:spcBef>
              <a:spcAft>
                <a:spcPts val="0"/>
              </a:spcAft>
              <a:buClr>
                <a:schemeClr val="dk1"/>
              </a:buClr>
              <a:buSzPts val="1400"/>
              <a:buFont typeface="Arial"/>
              <a:buChar char="–"/>
            </a:pPr>
            <a:r>
              <a:rPr lang="en-US" b="0">
                <a:latin typeface="Arial"/>
                <a:ea typeface="Arial"/>
                <a:cs typeface="Arial"/>
                <a:sym typeface="Arial"/>
              </a:rPr>
              <a:t>usually shallow, from over-finishing</a:t>
            </a:r>
            <a:endParaRPr/>
          </a:p>
          <a:p>
            <a:pPr marL="742950" lvl="1" indent="-285750" algn="l" rtl="0">
              <a:spcBef>
                <a:spcPts val="280"/>
              </a:spcBef>
              <a:spcAft>
                <a:spcPts val="0"/>
              </a:spcAft>
              <a:buClr>
                <a:schemeClr val="dk1"/>
              </a:buClr>
              <a:buSzPts val="1400"/>
              <a:buFont typeface="Arial"/>
              <a:buChar char="–"/>
            </a:pPr>
            <a:r>
              <a:rPr lang="en-US" b="0">
                <a:latin typeface="Arial"/>
                <a:ea typeface="Arial"/>
                <a:cs typeface="Arial"/>
                <a:sym typeface="Arial"/>
              </a:rPr>
              <a:t>can cause scaling</a:t>
            </a:r>
            <a:endParaRPr/>
          </a:p>
          <a:p>
            <a:pPr marL="742950" lvl="1" indent="-171450" algn="l" rtl="0">
              <a:spcBef>
                <a:spcPts val="360"/>
              </a:spcBef>
              <a:spcAft>
                <a:spcPts val="0"/>
              </a:spcAft>
              <a:buClr>
                <a:schemeClr val="dk1"/>
              </a:buClr>
              <a:buSzPts val="1800"/>
              <a:buFont typeface="Arial"/>
              <a:buNone/>
            </a:pPr>
            <a:endParaRPr sz="1800" b="0">
              <a:latin typeface="Arial"/>
              <a:ea typeface="Arial"/>
              <a:cs typeface="Arial"/>
              <a:sym typeface="Arial"/>
            </a:endParaRPr>
          </a:p>
          <a:p>
            <a:pPr marL="342900" lvl="0" indent="-228600" algn="l" rtl="0">
              <a:spcBef>
                <a:spcPts val="360"/>
              </a:spcBef>
              <a:spcAft>
                <a:spcPts val="0"/>
              </a:spcAft>
              <a:buClr>
                <a:schemeClr val="dk1"/>
              </a:buClr>
              <a:buSzPts val="1800"/>
              <a:buNone/>
            </a:pPr>
            <a:endParaRPr/>
          </a:p>
        </p:txBody>
      </p:sp>
      <p:sp>
        <p:nvSpPr>
          <p:cNvPr id="359" name="Google Shape;359;p14"/>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800"/>
              <a:buNone/>
            </a:pPr>
            <a:r>
              <a:rPr lang="en-US"/>
              <a:t>Material Defects - Concrete</a:t>
            </a:r>
            <a:endParaRPr/>
          </a:p>
        </p:txBody>
      </p:sp>
      <p:sp>
        <p:nvSpPr>
          <p:cNvPr id="360" name="Google Shape;360;p14"/>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15</a:t>
            </a:fld>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900"/>
        <p:cNvGrpSpPr/>
        <p:nvPr/>
      </p:nvGrpSpPr>
      <p:grpSpPr>
        <a:xfrm>
          <a:off x="0" y="0"/>
          <a:ext cx="0" cy="0"/>
          <a:chOff x="0" y="0"/>
          <a:chExt cx="0" cy="0"/>
        </a:xfrm>
      </p:grpSpPr>
      <p:sp>
        <p:nvSpPr>
          <p:cNvPr id="1901" name="Google Shape;1901;p139"/>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159</a:t>
            </a:fld>
            <a:endParaRPr/>
          </a:p>
        </p:txBody>
      </p:sp>
      <p:pic>
        <p:nvPicPr>
          <p:cNvPr id="1902" name="Google Shape;1902;p139"/>
          <p:cNvPicPr preferRelativeResize="0">
            <a:picLocks noGrp="1"/>
          </p:cNvPicPr>
          <p:nvPr>
            <p:ph type="body" idx="1"/>
          </p:nvPr>
        </p:nvPicPr>
        <p:blipFill rotWithShape="1">
          <a:blip r:embed="rId3">
            <a:alphaModFix/>
          </a:blip>
          <a:srcRect/>
          <a:stretch/>
        </p:blipFill>
        <p:spPr>
          <a:xfrm>
            <a:off x="1907704" y="995652"/>
            <a:ext cx="4850451" cy="3580323"/>
          </a:xfrm>
          <a:prstGeom prst="rect">
            <a:avLst/>
          </a:prstGeom>
          <a:noFill/>
          <a:ln>
            <a:noFill/>
          </a:ln>
        </p:spPr>
      </p:pic>
      <p:sp>
        <p:nvSpPr>
          <p:cNvPr id="1903" name="Google Shape;1903;p13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None/>
            </a:pPr>
            <a:r>
              <a:rPr lang="en-US" sz="2400" dirty="0"/>
              <a:t>SC Girder Deterioration Ratings</a:t>
            </a:r>
            <a:endParaRPr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1908" name="Google Shape;1908;p140"/>
          <p:cNvSpPr txBox="1">
            <a:spLocks noGrp="1"/>
          </p:cNvSpPr>
          <p:nvPr>
            <p:ph type="body" idx="1"/>
          </p:nvPr>
        </p:nvSpPr>
        <p:spPr>
          <a:xfrm>
            <a:off x="467544" y="1275607"/>
            <a:ext cx="3628206" cy="3168352"/>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Clr>
                <a:schemeClr val="dk1"/>
              </a:buClr>
              <a:buSzPts val="1800"/>
              <a:buNone/>
            </a:pPr>
            <a:r>
              <a:rPr lang="en-US" dirty="0"/>
              <a:t>Extensive scaling exterior girder surfaces , section loss along top and bottom corners. </a:t>
            </a:r>
          </a:p>
          <a:p>
            <a:pPr marL="0" lvl="0" indent="0" algn="l" rtl="0">
              <a:spcBef>
                <a:spcPts val="0"/>
              </a:spcBef>
              <a:spcAft>
                <a:spcPts val="0"/>
              </a:spcAft>
              <a:buClr>
                <a:schemeClr val="dk1"/>
              </a:buClr>
              <a:buSzPts val="1800"/>
              <a:buNone/>
            </a:pPr>
            <a:endParaRPr lang="en-US" sz="900" dirty="0"/>
          </a:p>
          <a:p>
            <a:pPr marL="0" lvl="0" indent="0" algn="l" rtl="0">
              <a:spcBef>
                <a:spcPts val="0"/>
              </a:spcBef>
              <a:spcAft>
                <a:spcPts val="0"/>
              </a:spcAft>
              <a:buClr>
                <a:schemeClr val="dk1"/>
              </a:buClr>
              <a:buSzPts val="1800"/>
              <a:buNone/>
            </a:pPr>
            <a:r>
              <a:rPr lang="en-US" dirty="0"/>
              <a:t>No exposed stirrups or prestressing strand. </a:t>
            </a:r>
          </a:p>
          <a:p>
            <a:pPr marL="0" lvl="0" indent="0" algn="l" rtl="0">
              <a:spcBef>
                <a:spcPts val="0"/>
              </a:spcBef>
              <a:spcAft>
                <a:spcPts val="0"/>
              </a:spcAft>
              <a:buClr>
                <a:schemeClr val="dk1"/>
              </a:buClr>
              <a:buSzPts val="1800"/>
              <a:buNone/>
            </a:pPr>
            <a:endParaRPr lang="en-US" sz="1000" dirty="0"/>
          </a:p>
          <a:p>
            <a:pPr marL="0" lvl="0" indent="0" algn="l" rtl="0">
              <a:spcBef>
                <a:spcPts val="0"/>
              </a:spcBef>
              <a:spcAft>
                <a:spcPts val="0"/>
              </a:spcAft>
              <a:buClr>
                <a:schemeClr val="dk1"/>
              </a:buClr>
              <a:buSzPts val="1800"/>
              <a:buNone/>
            </a:pPr>
            <a:r>
              <a:rPr lang="en-US" dirty="0"/>
              <a:t>Section loss of Bridgerail post plinth.  </a:t>
            </a:r>
          </a:p>
          <a:p>
            <a:pPr marL="0" lvl="0" indent="0" algn="l" rtl="0">
              <a:spcBef>
                <a:spcPts val="0"/>
              </a:spcBef>
              <a:spcAft>
                <a:spcPts val="0"/>
              </a:spcAft>
              <a:buClr>
                <a:schemeClr val="dk1"/>
              </a:buClr>
              <a:buSzPts val="1800"/>
              <a:buNone/>
            </a:pPr>
            <a:endParaRPr lang="en-US" dirty="0"/>
          </a:p>
          <a:p>
            <a:pPr marL="0" lvl="0" indent="0" algn="l" rtl="0">
              <a:spcBef>
                <a:spcPts val="0"/>
              </a:spcBef>
              <a:spcAft>
                <a:spcPts val="0"/>
              </a:spcAft>
              <a:buClr>
                <a:schemeClr val="dk1"/>
              </a:buClr>
              <a:buSzPts val="1800"/>
              <a:buNone/>
            </a:pPr>
            <a:r>
              <a:rPr lang="en-US" dirty="0"/>
              <a:t>Girder rated 3.  </a:t>
            </a:r>
          </a:p>
          <a:p>
            <a:pPr marL="0" lvl="0" indent="0" algn="l" rtl="0">
              <a:spcBef>
                <a:spcPts val="0"/>
              </a:spcBef>
              <a:spcAft>
                <a:spcPts val="0"/>
              </a:spcAft>
              <a:buClr>
                <a:schemeClr val="dk1"/>
              </a:buClr>
              <a:buSzPts val="1800"/>
              <a:buNone/>
            </a:pPr>
            <a:endParaRPr lang="en-US" dirty="0"/>
          </a:p>
          <a:p>
            <a:pPr marL="0" lvl="0" indent="0" algn="l" rtl="0">
              <a:spcBef>
                <a:spcPts val="0"/>
              </a:spcBef>
              <a:spcAft>
                <a:spcPts val="0"/>
              </a:spcAft>
              <a:buClr>
                <a:schemeClr val="dk1"/>
              </a:buClr>
              <a:buSzPts val="1800"/>
              <a:buNone/>
            </a:pPr>
            <a:r>
              <a:rPr lang="en-US" dirty="0"/>
              <a:t>BR posts rated 3.</a:t>
            </a:r>
            <a:endParaRPr dirty="0"/>
          </a:p>
          <a:p>
            <a:pPr marL="342900" lvl="0" indent="-228600" algn="l" rtl="0">
              <a:spcBef>
                <a:spcPts val="360"/>
              </a:spcBef>
              <a:spcAft>
                <a:spcPts val="0"/>
              </a:spcAft>
              <a:buClr>
                <a:schemeClr val="dk1"/>
              </a:buClr>
              <a:buSzPts val="1800"/>
              <a:buNone/>
            </a:pPr>
            <a:endParaRPr dirty="0"/>
          </a:p>
        </p:txBody>
      </p:sp>
      <p:pic>
        <p:nvPicPr>
          <p:cNvPr id="1909" name="Google Shape;1909;p140"/>
          <p:cNvPicPr preferRelativeResize="0">
            <a:picLocks noGrp="1"/>
          </p:cNvPicPr>
          <p:nvPr>
            <p:ph type="body" idx="2"/>
          </p:nvPr>
        </p:nvPicPr>
        <p:blipFill rotWithShape="1">
          <a:blip r:embed="rId3">
            <a:alphaModFix/>
          </a:blip>
          <a:srcRect l="7694" r="27893" b="3"/>
          <a:stretch/>
        </p:blipFill>
        <p:spPr>
          <a:xfrm>
            <a:off x="5039544" y="1275607"/>
            <a:ext cx="3628206" cy="3168352"/>
          </a:xfrm>
          <a:prstGeom prst="rect">
            <a:avLst/>
          </a:prstGeom>
          <a:noFill/>
          <a:ln>
            <a:noFill/>
          </a:ln>
        </p:spPr>
      </p:pic>
      <p:sp>
        <p:nvSpPr>
          <p:cNvPr id="1910" name="Google Shape;1910;p140"/>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160</a:t>
            </a:fld>
            <a:endParaRPr/>
          </a:p>
        </p:txBody>
      </p:sp>
      <p:sp>
        <p:nvSpPr>
          <p:cNvPr id="1911" name="Google Shape;1911;p140"/>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400"/>
              <a:buNone/>
            </a:pPr>
            <a:r>
              <a:rPr lang="en-US" sz="2400"/>
              <a:t>SC Girder Deterioration</a:t>
            </a:r>
            <a:endParaRPr sz="240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sp>
        <p:nvSpPr>
          <p:cNvPr id="1916" name="Google Shape;1916;p141"/>
          <p:cNvSpPr txBox="1">
            <a:spLocks noGrp="1"/>
          </p:cNvSpPr>
          <p:nvPr>
            <p:ph type="body" idx="1"/>
          </p:nvPr>
        </p:nvSpPr>
        <p:spPr>
          <a:xfrm>
            <a:off x="467544" y="1347614"/>
            <a:ext cx="3628206" cy="309634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sz="1800" dirty="0"/>
              <a:t>Section loss along top and bottom corners of exterior girder.  </a:t>
            </a:r>
          </a:p>
          <a:p>
            <a:pPr marL="0" lvl="0" indent="0" algn="l" rtl="0">
              <a:spcBef>
                <a:spcPts val="0"/>
              </a:spcBef>
              <a:spcAft>
                <a:spcPts val="0"/>
              </a:spcAft>
              <a:buClr>
                <a:schemeClr val="dk1"/>
              </a:buClr>
              <a:buSzPts val="1800"/>
              <a:buNone/>
            </a:pPr>
            <a:endParaRPr lang="en-US" dirty="0"/>
          </a:p>
          <a:p>
            <a:pPr marL="0" lvl="0" indent="0" algn="l" rtl="0">
              <a:spcBef>
                <a:spcPts val="0"/>
              </a:spcBef>
              <a:spcAft>
                <a:spcPts val="0"/>
              </a:spcAft>
              <a:buClr>
                <a:schemeClr val="dk1"/>
              </a:buClr>
              <a:buSzPts val="1800"/>
              <a:buNone/>
            </a:pPr>
            <a:r>
              <a:rPr lang="en-US" sz="1800" dirty="0"/>
              <a:t>Girder rated 3. </a:t>
            </a:r>
          </a:p>
          <a:p>
            <a:pPr marL="0" lvl="0" indent="0" algn="l" rtl="0">
              <a:spcBef>
                <a:spcPts val="0"/>
              </a:spcBef>
              <a:spcAft>
                <a:spcPts val="0"/>
              </a:spcAft>
              <a:buClr>
                <a:schemeClr val="dk1"/>
              </a:buClr>
              <a:buSzPts val="1800"/>
              <a:buNone/>
            </a:pPr>
            <a:endParaRPr lang="en-US" dirty="0"/>
          </a:p>
          <a:p>
            <a:pPr marL="0" lvl="0" indent="0" algn="l" rtl="0">
              <a:spcBef>
                <a:spcPts val="0"/>
              </a:spcBef>
              <a:spcAft>
                <a:spcPts val="0"/>
              </a:spcAft>
              <a:buClr>
                <a:schemeClr val="dk1"/>
              </a:buClr>
              <a:buSzPts val="1800"/>
              <a:buNone/>
            </a:pPr>
            <a:r>
              <a:rPr lang="en-US" sz="1800" dirty="0"/>
              <a:t>Bridgerail posts rated 3.</a:t>
            </a:r>
            <a:endParaRPr dirty="0"/>
          </a:p>
          <a:p>
            <a:pPr marL="342900" lvl="0" indent="-228600" algn="l" rtl="0">
              <a:spcBef>
                <a:spcPts val="360"/>
              </a:spcBef>
              <a:spcAft>
                <a:spcPts val="0"/>
              </a:spcAft>
              <a:buClr>
                <a:schemeClr val="dk1"/>
              </a:buClr>
              <a:buSzPts val="1800"/>
              <a:buNone/>
            </a:pPr>
            <a:endParaRPr dirty="0"/>
          </a:p>
        </p:txBody>
      </p:sp>
      <p:pic>
        <p:nvPicPr>
          <p:cNvPr id="1917" name="Google Shape;1917;p141"/>
          <p:cNvPicPr preferRelativeResize="0">
            <a:picLocks noGrp="1"/>
          </p:cNvPicPr>
          <p:nvPr>
            <p:ph type="body" idx="2"/>
          </p:nvPr>
        </p:nvPicPr>
        <p:blipFill rotWithShape="1">
          <a:blip r:embed="rId3">
            <a:alphaModFix/>
          </a:blip>
          <a:srcRect/>
          <a:stretch/>
        </p:blipFill>
        <p:spPr>
          <a:xfrm>
            <a:off x="4800698" y="1347614"/>
            <a:ext cx="3879726" cy="2172645"/>
          </a:xfrm>
          <a:prstGeom prst="rect">
            <a:avLst/>
          </a:prstGeom>
          <a:noFill/>
          <a:ln>
            <a:noFill/>
          </a:ln>
        </p:spPr>
      </p:pic>
      <p:sp>
        <p:nvSpPr>
          <p:cNvPr id="1918" name="Google Shape;1918;p141"/>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161</a:t>
            </a:fld>
            <a:endParaRPr/>
          </a:p>
        </p:txBody>
      </p:sp>
      <p:sp>
        <p:nvSpPr>
          <p:cNvPr id="1919" name="Google Shape;1919;p141"/>
          <p:cNvSpPr txBox="1">
            <a:spLocks noGrp="1"/>
          </p:cNvSpPr>
          <p:nvPr>
            <p:ph type="body" idx="3"/>
          </p:nvPr>
        </p:nvSpPr>
        <p:spPr>
          <a:xfrm>
            <a:off x="467544" y="378113"/>
            <a:ext cx="3628206" cy="75347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81AB"/>
              </a:buClr>
              <a:buSzPts val="2400"/>
              <a:buNone/>
            </a:pPr>
            <a:r>
              <a:rPr lang="en-US" sz="2400"/>
              <a:t>SC Girder Deterioration</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923"/>
        <p:cNvGrpSpPr/>
        <p:nvPr/>
      </p:nvGrpSpPr>
      <p:grpSpPr>
        <a:xfrm>
          <a:off x="0" y="0"/>
          <a:ext cx="0" cy="0"/>
          <a:chOff x="0" y="0"/>
          <a:chExt cx="0" cy="0"/>
        </a:xfrm>
      </p:grpSpPr>
      <p:sp>
        <p:nvSpPr>
          <p:cNvPr id="1924" name="Google Shape;1924;p142"/>
          <p:cNvSpPr txBox="1">
            <a:spLocks noGrp="1"/>
          </p:cNvSpPr>
          <p:nvPr>
            <p:ph type="body" idx="1"/>
          </p:nvPr>
        </p:nvSpPr>
        <p:spPr>
          <a:xfrm>
            <a:off x="467544" y="1275607"/>
            <a:ext cx="3628206" cy="316835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sz="1800" dirty="0"/>
              <a:t>Section loss along top corners and top surfaces of interior girders.  </a:t>
            </a:r>
          </a:p>
          <a:p>
            <a:pPr marL="0" lvl="0" indent="0" algn="l" rtl="0">
              <a:spcBef>
                <a:spcPts val="0"/>
              </a:spcBef>
              <a:spcAft>
                <a:spcPts val="0"/>
              </a:spcAft>
              <a:buClr>
                <a:schemeClr val="dk1"/>
              </a:buClr>
              <a:buSzPts val="1800"/>
              <a:buNone/>
            </a:pPr>
            <a:endParaRPr lang="en-US" dirty="0"/>
          </a:p>
          <a:p>
            <a:pPr marL="0" lvl="0" indent="0" algn="l" rtl="0">
              <a:spcBef>
                <a:spcPts val="0"/>
              </a:spcBef>
              <a:spcAft>
                <a:spcPts val="0"/>
              </a:spcAft>
              <a:buClr>
                <a:schemeClr val="dk1"/>
              </a:buClr>
              <a:buSzPts val="1800"/>
              <a:buNone/>
            </a:pPr>
            <a:r>
              <a:rPr lang="en-US" sz="1800" dirty="0"/>
              <a:t>Interior girders rated 3.</a:t>
            </a:r>
            <a:endParaRPr dirty="0"/>
          </a:p>
          <a:p>
            <a:pPr marL="342900" lvl="0" indent="-228600" algn="l" rtl="0">
              <a:spcBef>
                <a:spcPts val="360"/>
              </a:spcBef>
              <a:spcAft>
                <a:spcPts val="0"/>
              </a:spcAft>
              <a:buClr>
                <a:schemeClr val="dk1"/>
              </a:buClr>
              <a:buSzPts val="1800"/>
              <a:buNone/>
            </a:pPr>
            <a:endParaRPr dirty="0"/>
          </a:p>
        </p:txBody>
      </p:sp>
      <p:pic>
        <p:nvPicPr>
          <p:cNvPr id="1925" name="Google Shape;1925;p142"/>
          <p:cNvPicPr preferRelativeResize="0">
            <a:picLocks noGrp="1"/>
          </p:cNvPicPr>
          <p:nvPr>
            <p:ph type="body" idx="2"/>
          </p:nvPr>
        </p:nvPicPr>
        <p:blipFill rotWithShape="1">
          <a:blip r:embed="rId3">
            <a:alphaModFix/>
          </a:blip>
          <a:srcRect l="18577" r="17010" b="3"/>
          <a:stretch/>
        </p:blipFill>
        <p:spPr>
          <a:xfrm>
            <a:off x="5039544" y="1275607"/>
            <a:ext cx="3628206" cy="3168352"/>
          </a:xfrm>
          <a:prstGeom prst="rect">
            <a:avLst/>
          </a:prstGeom>
          <a:noFill/>
          <a:ln>
            <a:noFill/>
          </a:ln>
        </p:spPr>
      </p:pic>
      <p:sp>
        <p:nvSpPr>
          <p:cNvPr id="1926" name="Google Shape;1926;p14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162</a:t>
            </a:fld>
            <a:endParaRPr/>
          </a:p>
        </p:txBody>
      </p:sp>
      <p:sp>
        <p:nvSpPr>
          <p:cNvPr id="1927" name="Google Shape;1927;p142"/>
          <p:cNvSpPr txBox="1">
            <a:spLocks noGrp="1"/>
          </p:cNvSpPr>
          <p:nvPr>
            <p:ph type="body" idx="3"/>
          </p:nvPr>
        </p:nvSpPr>
        <p:spPr>
          <a:xfrm>
            <a:off x="467544" y="378113"/>
            <a:ext cx="3628206" cy="75347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81AB"/>
              </a:buClr>
              <a:buSzPts val="2400"/>
              <a:buNone/>
            </a:pPr>
            <a:r>
              <a:rPr lang="en-US" sz="2400"/>
              <a:t>SC Girder Deterioration</a:t>
            </a:r>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931"/>
        <p:cNvGrpSpPr/>
        <p:nvPr/>
      </p:nvGrpSpPr>
      <p:grpSpPr>
        <a:xfrm>
          <a:off x="0" y="0"/>
          <a:ext cx="0" cy="0"/>
          <a:chOff x="0" y="0"/>
          <a:chExt cx="0" cy="0"/>
        </a:xfrm>
      </p:grpSpPr>
      <p:sp>
        <p:nvSpPr>
          <p:cNvPr id="1932" name="Google Shape;1932;p143"/>
          <p:cNvSpPr txBox="1">
            <a:spLocks noGrp="1"/>
          </p:cNvSpPr>
          <p:nvPr>
            <p:ph type="body" idx="1"/>
          </p:nvPr>
        </p:nvSpPr>
        <p:spPr>
          <a:xfrm>
            <a:off x="467544" y="1594445"/>
            <a:ext cx="3628206" cy="28495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sz="1800" dirty="0"/>
              <a:t>Significant section loss all surfaces extending beneath bridgerail post baseplate.  </a:t>
            </a:r>
          </a:p>
          <a:p>
            <a:pPr marL="0" lvl="0" indent="0" algn="l" rtl="0">
              <a:spcBef>
                <a:spcPts val="0"/>
              </a:spcBef>
              <a:spcAft>
                <a:spcPts val="0"/>
              </a:spcAft>
              <a:buClr>
                <a:schemeClr val="dk1"/>
              </a:buClr>
              <a:buSzPts val="1800"/>
              <a:buNone/>
            </a:pPr>
            <a:endParaRPr lang="en-US" dirty="0"/>
          </a:p>
          <a:p>
            <a:pPr marL="0" lvl="0" indent="0" algn="l" rtl="0">
              <a:spcBef>
                <a:spcPts val="0"/>
              </a:spcBef>
              <a:spcAft>
                <a:spcPts val="0"/>
              </a:spcAft>
              <a:buClr>
                <a:schemeClr val="dk1"/>
              </a:buClr>
              <a:buSzPts val="1800"/>
              <a:buNone/>
            </a:pPr>
            <a:r>
              <a:rPr lang="en-US" sz="1800" dirty="0"/>
              <a:t>Exposed stirrups. </a:t>
            </a:r>
          </a:p>
          <a:p>
            <a:pPr marL="0" lvl="0" indent="0" algn="l" rtl="0">
              <a:spcBef>
                <a:spcPts val="0"/>
              </a:spcBef>
              <a:spcAft>
                <a:spcPts val="0"/>
              </a:spcAft>
              <a:buClr>
                <a:schemeClr val="dk1"/>
              </a:buClr>
              <a:buSzPts val="1800"/>
              <a:buNone/>
            </a:pPr>
            <a:endParaRPr lang="en-US" dirty="0"/>
          </a:p>
          <a:p>
            <a:pPr marL="0" lvl="0" indent="0" algn="l" rtl="0">
              <a:spcBef>
                <a:spcPts val="0"/>
              </a:spcBef>
              <a:spcAft>
                <a:spcPts val="0"/>
              </a:spcAft>
              <a:buClr>
                <a:schemeClr val="dk1"/>
              </a:buClr>
              <a:buSzPts val="1800"/>
              <a:buNone/>
            </a:pPr>
            <a:r>
              <a:rPr lang="en-US" sz="1800" dirty="0"/>
              <a:t>Exterior girder rated 2. </a:t>
            </a:r>
          </a:p>
          <a:p>
            <a:pPr marL="0" lvl="0" indent="0" algn="l" rtl="0">
              <a:spcBef>
                <a:spcPts val="0"/>
              </a:spcBef>
              <a:spcAft>
                <a:spcPts val="0"/>
              </a:spcAft>
              <a:buClr>
                <a:schemeClr val="dk1"/>
              </a:buClr>
              <a:buSzPts val="1800"/>
              <a:buNone/>
            </a:pPr>
            <a:endParaRPr lang="en-US" dirty="0"/>
          </a:p>
          <a:p>
            <a:pPr marL="0" lvl="0" indent="0" algn="l" rtl="0">
              <a:spcBef>
                <a:spcPts val="0"/>
              </a:spcBef>
              <a:spcAft>
                <a:spcPts val="0"/>
              </a:spcAft>
              <a:buClr>
                <a:schemeClr val="dk1"/>
              </a:buClr>
              <a:buSzPts val="1800"/>
              <a:buNone/>
            </a:pPr>
            <a:r>
              <a:rPr lang="en-US" sz="1800" dirty="0"/>
              <a:t>Bridgerail posts rated 2.</a:t>
            </a:r>
            <a:endParaRPr dirty="0"/>
          </a:p>
          <a:p>
            <a:pPr marL="0" lvl="0" indent="0" algn="l" rtl="0">
              <a:spcBef>
                <a:spcPts val="360"/>
              </a:spcBef>
              <a:spcAft>
                <a:spcPts val="0"/>
              </a:spcAft>
              <a:buClr>
                <a:schemeClr val="dk1"/>
              </a:buClr>
              <a:buSzPts val="1800"/>
              <a:buNone/>
            </a:pPr>
            <a:endParaRPr dirty="0"/>
          </a:p>
        </p:txBody>
      </p:sp>
      <p:pic>
        <p:nvPicPr>
          <p:cNvPr id="1933" name="Google Shape;1933;p143"/>
          <p:cNvPicPr preferRelativeResize="0">
            <a:picLocks noGrp="1"/>
          </p:cNvPicPr>
          <p:nvPr>
            <p:ph type="body" idx="2"/>
          </p:nvPr>
        </p:nvPicPr>
        <p:blipFill rotWithShape="1">
          <a:blip r:embed="rId3">
            <a:alphaModFix/>
          </a:blip>
          <a:srcRect/>
          <a:stretch/>
        </p:blipFill>
        <p:spPr>
          <a:xfrm>
            <a:off x="5039544" y="1594446"/>
            <a:ext cx="3628206" cy="2530673"/>
          </a:xfrm>
          <a:prstGeom prst="rect">
            <a:avLst/>
          </a:prstGeom>
          <a:noFill/>
          <a:ln>
            <a:noFill/>
          </a:ln>
        </p:spPr>
      </p:pic>
      <p:sp>
        <p:nvSpPr>
          <p:cNvPr id="1934" name="Google Shape;1934;p143"/>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163</a:t>
            </a:fld>
            <a:endParaRPr/>
          </a:p>
        </p:txBody>
      </p:sp>
      <p:sp>
        <p:nvSpPr>
          <p:cNvPr id="1935" name="Google Shape;1935;p143"/>
          <p:cNvSpPr txBox="1">
            <a:spLocks noGrp="1"/>
          </p:cNvSpPr>
          <p:nvPr>
            <p:ph type="body" idx="3"/>
          </p:nvPr>
        </p:nvSpPr>
        <p:spPr>
          <a:xfrm>
            <a:off x="467544" y="378113"/>
            <a:ext cx="3628206" cy="68147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81AB"/>
              </a:buClr>
              <a:buSzPts val="2400"/>
              <a:buNone/>
            </a:pPr>
            <a:r>
              <a:rPr lang="en-US" sz="2400"/>
              <a:t>SC Girder Deterioration</a:t>
            </a:r>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pic>
        <p:nvPicPr>
          <p:cNvPr id="1940" name="Google Shape;1940;p144"/>
          <p:cNvPicPr preferRelativeResize="0">
            <a:picLocks noGrp="1"/>
          </p:cNvPicPr>
          <p:nvPr>
            <p:ph type="body" idx="1"/>
          </p:nvPr>
        </p:nvPicPr>
        <p:blipFill rotWithShape="1">
          <a:blip r:embed="rId3">
            <a:alphaModFix/>
          </a:blip>
          <a:srcRect/>
          <a:stretch/>
        </p:blipFill>
        <p:spPr>
          <a:xfrm>
            <a:off x="478539" y="1602517"/>
            <a:ext cx="3606985" cy="2514729"/>
          </a:xfrm>
          <a:prstGeom prst="rect">
            <a:avLst/>
          </a:prstGeom>
          <a:noFill/>
          <a:ln>
            <a:noFill/>
          </a:ln>
        </p:spPr>
      </p:pic>
      <p:sp>
        <p:nvSpPr>
          <p:cNvPr id="1941" name="Google Shape;1941;p144"/>
          <p:cNvSpPr txBox="1">
            <a:spLocks noGrp="1"/>
          </p:cNvSpPr>
          <p:nvPr>
            <p:ph type="body" idx="2"/>
          </p:nvPr>
        </p:nvSpPr>
        <p:spPr>
          <a:xfrm>
            <a:off x="5039544" y="1602517"/>
            <a:ext cx="3628206" cy="28414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sz="1800" dirty="0"/>
              <a:t>Scaling of exterior face, section loss on top and bottom corners extending beneath the bridgerail post bases. </a:t>
            </a:r>
          </a:p>
          <a:p>
            <a:pPr marL="0" lvl="0" indent="0" algn="l" rtl="0">
              <a:spcBef>
                <a:spcPts val="0"/>
              </a:spcBef>
              <a:spcAft>
                <a:spcPts val="0"/>
              </a:spcAft>
              <a:buClr>
                <a:schemeClr val="dk1"/>
              </a:buClr>
              <a:buSzPts val="1800"/>
              <a:buNone/>
            </a:pPr>
            <a:endParaRPr lang="en-US" sz="900" dirty="0"/>
          </a:p>
          <a:p>
            <a:pPr marL="0" lvl="0" indent="0" algn="l" rtl="0">
              <a:spcBef>
                <a:spcPts val="0"/>
              </a:spcBef>
              <a:spcAft>
                <a:spcPts val="0"/>
              </a:spcAft>
              <a:buClr>
                <a:schemeClr val="dk1"/>
              </a:buClr>
              <a:buSzPts val="1800"/>
              <a:buNone/>
            </a:pPr>
            <a:r>
              <a:rPr lang="en-US" sz="1800" dirty="0"/>
              <a:t>No exposed strands or stirrups.  </a:t>
            </a:r>
          </a:p>
          <a:p>
            <a:pPr marL="0" lvl="0" indent="0" algn="l" rtl="0">
              <a:spcBef>
                <a:spcPts val="0"/>
              </a:spcBef>
              <a:spcAft>
                <a:spcPts val="0"/>
              </a:spcAft>
              <a:buClr>
                <a:schemeClr val="dk1"/>
              </a:buClr>
              <a:buSzPts val="1800"/>
              <a:buNone/>
            </a:pPr>
            <a:endParaRPr lang="en-US" sz="900" dirty="0"/>
          </a:p>
          <a:p>
            <a:pPr marL="0" lvl="0" indent="0" algn="l" rtl="0">
              <a:spcBef>
                <a:spcPts val="0"/>
              </a:spcBef>
              <a:spcAft>
                <a:spcPts val="0"/>
              </a:spcAft>
              <a:buClr>
                <a:schemeClr val="dk1"/>
              </a:buClr>
              <a:buSzPts val="1800"/>
              <a:buNone/>
            </a:pPr>
            <a:r>
              <a:rPr lang="en-US" sz="1800" dirty="0"/>
              <a:t>Exterior girder rated 3.  </a:t>
            </a:r>
          </a:p>
          <a:p>
            <a:pPr marL="0" lvl="0" indent="0" algn="l" rtl="0">
              <a:spcBef>
                <a:spcPts val="0"/>
              </a:spcBef>
              <a:spcAft>
                <a:spcPts val="0"/>
              </a:spcAft>
              <a:buClr>
                <a:schemeClr val="dk1"/>
              </a:buClr>
              <a:buSzPts val="1800"/>
              <a:buNone/>
            </a:pPr>
            <a:endParaRPr lang="en-US" sz="900" dirty="0"/>
          </a:p>
          <a:p>
            <a:pPr marL="0" lvl="0" indent="0" algn="l" rtl="0">
              <a:spcBef>
                <a:spcPts val="0"/>
              </a:spcBef>
              <a:spcAft>
                <a:spcPts val="0"/>
              </a:spcAft>
              <a:buClr>
                <a:schemeClr val="dk1"/>
              </a:buClr>
              <a:buSzPts val="1800"/>
              <a:buNone/>
            </a:pPr>
            <a:r>
              <a:rPr lang="en-US" sz="1800" dirty="0"/>
              <a:t>Bridgerail posts rated 2.</a:t>
            </a:r>
            <a:endParaRPr dirty="0"/>
          </a:p>
          <a:p>
            <a:pPr marL="0" lvl="0" indent="0" algn="l" rtl="0">
              <a:spcBef>
                <a:spcPts val="360"/>
              </a:spcBef>
              <a:spcAft>
                <a:spcPts val="0"/>
              </a:spcAft>
              <a:buClr>
                <a:schemeClr val="dk1"/>
              </a:buClr>
              <a:buSzPts val="1800"/>
              <a:buNone/>
            </a:pPr>
            <a:endParaRPr dirty="0"/>
          </a:p>
        </p:txBody>
      </p:sp>
      <p:sp>
        <p:nvSpPr>
          <p:cNvPr id="1942" name="Google Shape;1942;p144"/>
          <p:cNvSpPr txBox="1">
            <a:spLocks noGrp="1"/>
          </p:cNvSpPr>
          <p:nvPr>
            <p:ph type="body" idx="3"/>
          </p:nvPr>
        </p:nvSpPr>
        <p:spPr>
          <a:xfrm>
            <a:off x="467544" y="378113"/>
            <a:ext cx="3628206" cy="75347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400"/>
              <a:buNone/>
            </a:pPr>
            <a:r>
              <a:rPr lang="en-US" sz="2400"/>
              <a:t>SC Girder Deterioration</a:t>
            </a:r>
            <a:endParaRPr sz="2000"/>
          </a:p>
        </p:txBody>
      </p:sp>
      <p:sp>
        <p:nvSpPr>
          <p:cNvPr id="1943" name="Google Shape;1943;p144"/>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164</a:t>
            </a:fld>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pic>
        <p:nvPicPr>
          <p:cNvPr id="1948" name="Google Shape;1948;p145"/>
          <p:cNvPicPr preferRelativeResize="0">
            <a:picLocks noGrp="1"/>
          </p:cNvPicPr>
          <p:nvPr>
            <p:ph type="body" idx="1"/>
          </p:nvPr>
        </p:nvPicPr>
        <p:blipFill rotWithShape="1">
          <a:blip r:embed="rId3">
            <a:alphaModFix/>
          </a:blip>
          <a:srcRect/>
          <a:stretch/>
        </p:blipFill>
        <p:spPr>
          <a:xfrm>
            <a:off x="656348" y="1729523"/>
            <a:ext cx="3251367" cy="2260716"/>
          </a:xfrm>
          <a:prstGeom prst="rect">
            <a:avLst/>
          </a:prstGeom>
          <a:noFill/>
          <a:ln>
            <a:noFill/>
          </a:ln>
        </p:spPr>
      </p:pic>
      <p:sp>
        <p:nvSpPr>
          <p:cNvPr id="1949" name="Google Shape;1949;p145"/>
          <p:cNvSpPr txBox="1">
            <a:spLocks noGrp="1"/>
          </p:cNvSpPr>
          <p:nvPr>
            <p:ph type="body" idx="2"/>
          </p:nvPr>
        </p:nvSpPr>
        <p:spPr>
          <a:xfrm>
            <a:off x="5039544" y="667910"/>
            <a:ext cx="3628206" cy="377604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sz="1800" dirty="0"/>
              <a:t>Section loss at top corner of exterior girder that does not extend to the edge of the bridgerail post base plate. </a:t>
            </a:r>
          </a:p>
          <a:p>
            <a:pPr marL="0" lvl="0" indent="0" algn="l" rtl="0">
              <a:spcBef>
                <a:spcPts val="0"/>
              </a:spcBef>
              <a:spcAft>
                <a:spcPts val="0"/>
              </a:spcAft>
              <a:buClr>
                <a:schemeClr val="dk1"/>
              </a:buClr>
              <a:buSzPts val="1800"/>
              <a:buNone/>
            </a:pPr>
            <a:endParaRPr lang="en-US" sz="900" dirty="0"/>
          </a:p>
          <a:p>
            <a:pPr marL="0" lvl="0" indent="0" algn="l" rtl="0">
              <a:spcBef>
                <a:spcPts val="0"/>
              </a:spcBef>
              <a:spcAft>
                <a:spcPts val="0"/>
              </a:spcAft>
              <a:buClr>
                <a:schemeClr val="dk1"/>
              </a:buClr>
              <a:buSzPts val="1800"/>
              <a:buNone/>
            </a:pPr>
            <a:r>
              <a:rPr lang="en-US" sz="1800" dirty="0"/>
              <a:t>Aggregate popouts on exterior face.  </a:t>
            </a:r>
          </a:p>
          <a:p>
            <a:pPr marL="0" lvl="0" indent="0" algn="l" rtl="0">
              <a:spcBef>
                <a:spcPts val="0"/>
              </a:spcBef>
              <a:spcAft>
                <a:spcPts val="0"/>
              </a:spcAft>
              <a:buClr>
                <a:schemeClr val="dk1"/>
              </a:buClr>
              <a:buSzPts val="1800"/>
              <a:buNone/>
            </a:pPr>
            <a:endParaRPr lang="en-US" sz="1800" dirty="0"/>
          </a:p>
          <a:p>
            <a:pPr marL="0" lvl="0" indent="0" algn="l" rtl="0">
              <a:spcBef>
                <a:spcPts val="0"/>
              </a:spcBef>
              <a:spcAft>
                <a:spcPts val="0"/>
              </a:spcAft>
              <a:buClr>
                <a:schemeClr val="dk1"/>
              </a:buClr>
              <a:buSzPts val="1800"/>
              <a:buNone/>
            </a:pPr>
            <a:r>
              <a:rPr lang="en-US" sz="1800" dirty="0"/>
              <a:t>Concrete section loss of bridgerail plinth.  </a:t>
            </a:r>
          </a:p>
          <a:p>
            <a:pPr marL="0" lvl="0" indent="0" algn="l" rtl="0">
              <a:spcBef>
                <a:spcPts val="0"/>
              </a:spcBef>
              <a:spcAft>
                <a:spcPts val="0"/>
              </a:spcAft>
              <a:buClr>
                <a:schemeClr val="dk1"/>
              </a:buClr>
              <a:buSzPts val="1800"/>
              <a:buNone/>
            </a:pPr>
            <a:endParaRPr lang="en-US" sz="900" dirty="0"/>
          </a:p>
          <a:p>
            <a:pPr marL="0" lvl="0" indent="0" algn="l" rtl="0">
              <a:spcBef>
                <a:spcPts val="0"/>
              </a:spcBef>
              <a:spcAft>
                <a:spcPts val="0"/>
              </a:spcAft>
              <a:buClr>
                <a:schemeClr val="dk1"/>
              </a:buClr>
              <a:buSzPts val="1800"/>
              <a:buNone/>
            </a:pPr>
            <a:r>
              <a:rPr lang="en-US" sz="1800" dirty="0"/>
              <a:t>Girder rated 3.  </a:t>
            </a:r>
          </a:p>
          <a:p>
            <a:pPr marL="0" lvl="0" indent="0" algn="l" rtl="0">
              <a:spcBef>
                <a:spcPts val="0"/>
              </a:spcBef>
              <a:spcAft>
                <a:spcPts val="0"/>
              </a:spcAft>
              <a:buClr>
                <a:schemeClr val="dk1"/>
              </a:buClr>
              <a:buSzPts val="1800"/>
              <a:buNone/>
            </a:pPr>
            <a:endParaRPr lang="en-US" sz="900" dirty="0"/>
          </a:p>
          <a:p>
            <a:pPr marL="0" lvl="0" indent="0" algn="l" rtl="0">
              <a:spcBef>
                <a:spcPts val="0"/>
              </a:spcBef>
              <a:spcAft>
                <a:spcPts val="0"/>
              </a:spcAft>
              <a:buClr>
                <a:schemeClr val="dk1"/>
              </a:buClr>
              <a:buSzPts val="1800"/>
              <a:buNone/>
            </a:pPr>
            <a:r>
              <a:rPr lang="en-US" sz="1800" dirty="0"/>
              <a:t>Bridgerail post rated 3. </a:t>
            </a:r>
            <a:endParaRPr dirty="0"/>
          </a:p>
          <a:p>
            <a:pPr marL="0" lvl="0" indent="0" algn="l" rtl="0">
              <a:spcBef>
                <a:spcPts val="360"/>
              </a:spcBef>
              <a:spcAft>
                <a:spcPts val="0"/>
              </a:spcAft>
              <a:buClr>
                <a:schemeClr val="dk1"/>
              </a:buClr>
              <a:buSzPts val="1800"/>
              <a:buNone/>
            </a:pPr>
            <a:endParaRPr dirty="0"/>
          </a:p>
        </p:txBody>
      </p:sp>
      <p:sp>
        <p:nvSpPr>
          <p:cNvPr id="1950" name="Google Shape;1950;p145"/>
          <p:cNvSpPr txBox="1">
            <a:spLocks noGrp="1"/>
          </p:cNvSpPr>
          <p:nvPr>
            <p:ph type="body" idx="3"/>
          </p:nvPr>
        </p:nvSpPr>
        <p:spPr>
          <a:xfrm>
            <a:off x="467544" y="378113"/>
            <a:ext cx="3628206" cy="77514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400"/>
              <a:buNone/>
            </a:pPr>
            <a:r>
              <a:rPr lang="en-US" sz="2400"/>
              <a:t>SC Girder Deterioration</a:t>
            </a:r>
            <a:endParaRPr sz="2000"/>
          </a:p>
        </p:txBody>
      </p:sp>
      <p:sp>
        <p:nvSpPr>
          <p:cNvPr id="1951" name="Google Shape;1951;p145"/>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165</a:t>
            </a:fld>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900"/>
        <p:cNvGrpSpPr/>
        <p:nvPr/>
      </p:nvGrpSpPr>
      <p:grpSpPr>
        <a:xfrm>
          <a:off x="0" y="0"/>
          <a:ext cx="0" cy="0"/>
          <a:chOff x="0" y="0"/>
          <a:chExt cx="0" cy="0"/>
        </a:xfrm>
      </p:grpSpPr>
      <p:sp>
        <p:nvSpPr>
          <p:cNvPr id="1901" name="Google Shape;1901;p139"/>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166</a:t>
            </a:fld>
            <a:endParaRPr/>
          </a:p>
        </p:txBody>
      </p:sp>
      <p:pic>
        <p:nvPicPr>
          <p:cNvPr id="1902" name="Google Shape;1902;p139"/>
          <p:cNvPicPr preferRelativeResize="0">
            <a:picLocks noGrp="1"/>
          </p:cNvPicPr>
          <p:nvPr>
            <p:ph type="body" idx="1"/>
          </p:nvPr>
        </p:nvPicPr>
        <p:blipFill>
          <a:blip r:embed="rId3"/>
          <a:srcRect/>
          <a:stretch/>
        </p:blipFill>
        <p:spPr>
          <a:xfrm>
            <a:off x="1907704" y="995652"/>
            <a:ext cx="4850451" cy="3580323"/>
          </a:xfrm>
          <a:prstGeom prst="rect">
            <a:avLst/>
          </a:prstGeom>
          <a:noFill/>
          <a:ln>
            <a:noFill/>
          </a:ln>
        </p:spPr>
      </p:pic>
      <p:sp>
        <p:nvSpPr>
          <p:cNvPr id="1903" name="Google Shape;1903;p13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None/>
            </a:pPr>
            <a:r>
              <a:rPr lang="en-US" sz="2400" dirty="0"/>
              <a:t>SC Girder Deterioration – Management Strategy</a:t>
            </a:r>
            <a:endParaRPr dirty="0"/>
          </a:p>
        </p:txBody>
      </p:sp>
    </p:spTree>
    <p:extLst>
      <p:ext uri="{BB962C8B-B14F-4D97-AF65-F5344CB8AC3E}">
        <p14:creationId xmlns:p14="http://schemas.microsoft.com/office/powerpoint/2010/main" val="219857319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955"/>
        <p:cNvGrpSpPr/>
        <p:nvPr/>
      </p:nvGrpSpPr>
      <p:grpSpPr>
        <a:xfrm>
          <a:off x="0" y="0"/>
          <a:ext cx="0" cy="0"/>
          <a:chOff x="0" y="0"/>
          <a:chExt cx="0" cy="0"/>
        </a:xfrm>
      </p:grpSpPr>
      <p:sp>
        <p:nvSpPr>
          <p:cNvPr id="1956" name="Google Shape;1956;p146"/>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b="0">
                <a:latin typeface="Arial"/>
                <a:ea typeface="Arial"/>
                <a:cs typeface="Arial"/>
                <a:sym typeface="Arial"/>
              </a:rPr>
              <a:t>Applies only to</a:t>
            </a:r>
            <a:endParaRPr/>
          </a:p>
          <a:p>
            <a:pPr marL="742950" lvl="1" indent="-285750" algn="l" rtl="0">
              <a:spcBef>
                <a:spcPts val="360"/>
              </a:spcBef>
              <a:spcAft>
                <a:spcPts val="0"/>
              </a:spcAft>
              <a:buClr>
                <a:schemeClr val="dk1"/>
              </a:buClr>
              <a:buSzPts val="1800"/>
              <a:buFont typeface="Arial"/>
              <a:buChar char="–"/>
            </a:pPr>
            <a:r>
              <a:rPr lang="en-US" sz="1800" b="0">
                <a:latin typeface="Arial"/>
                <a:ea typeface="Arial"/>
                <a:cs typeface="Arial"/>
                <a:sym typeface="Arial"/>
              </a:rPr>
              <a:t>the vertical and horizontal alignment of the superstructure</a:t>
            </a:r>
            <a:endParaRPr/>
          </a:p>
          <a:p>
            <a:pPr marL="342900" lvl="0" indent="-342900" algn="l" rtl="0">
              <a:spcBef>
                <a:spcPts val="360"/>
              </a:spcBef>
              <a:spcAft>
                <a:spcPts val="0"/>
              </a:spcAft>
              <a:buClr>
                <a:schemeClr val="dk1"/>
              </a:buClr>
              <a:buSzPts val="1800"/>
              <a:buFont typeface="Arial"/>
              <a:buChar char="•"/>
            </a:pPr>
            <a:r>
              <a:rPr lang="en-US" b="0">
                <a:latin typeface="Arial"/>
                <a:ea typeface="Arial"/>
                <a:cs typeface="Arial"/>
                <a:sym typeface="Arial"/>
              </a:rPr>
              <a:t>No rating is required</a:t>
            </a:r>
            <a:endParaRPr/>
          </a:p>
          <a:p>
            <a:pPr marL="342900" lvl="0" indent="-342900" algn="l" rtl="0">
              <a:spcBef>
                <a:spcPts val="360"/>
              </a:spcBef>
              <a:spcAft>
                <a:spcPts val="0"/>
              </a:spcAft>
              <a:buClr>
                <a:schemeClr val="dk1"/>
              </a:buClr>
              <a:buSzPts val="1800"/>
              <a:buFont typeface="Arial"/>
              <a:buChar char="•"/>
            </a:pPr>
            <a:r>
              <a:rPr lang="en-US" b="0">
                <a:latin typeface="Arial"/>
                <a:ea typeface="Arial"/>
                <a:cs typeface="Arial"/>
                <a:sym typeface="Arial"/>
              </a:rPr>
              <a:t>Mis-alignments may indicate distress in the superstructure and/or substructure</a:t>
            </a:r>
            <a:endParaRPr/>
          </a:p>
          <a:p>
            <a:pPr marL="342900" lvl="0" indent="-228600" algn="l" rtl="0">
              <a:spcBef>
                <a:spcPts val="360"/>
              </a:spcBef>
              <a:spcAft>
                <a:spcPts val="0"/>
              </a:spcAft>
              <a:buClr>
                <a:schemeClr val="dk1"/>
              </a:buClr>
              <a:buSzPts val="1800"/>
              <a:buNone/>
            </a:pPr>
            <a:endParaRPr/>
          </a:p>
        </p:txBody>
      </p:sp>
      <p:sp>
        <p:nvSpPr>
          <p:cNvPr id="1957" name="Google Shape;1957;p146"/>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a:t>Span Alignment Problems</a:t>
            </a:r>
            <a:endParaRPr/>
          </a:p>
        </p:txBody>
      </p:sp>
      <p:grpSp>
        <p:nvGrpSpPr>
          <p:cNvPr id="1958" name="Google Shape;1958;p146"/>
          <p:cNvGrpSpPr/>
          <p:nvPr/>
        </p:nvGrpSpPr>
        <p:grpSpPr>
          <a:xfrm>
            <a:off x="1495003" y="3189957"/>
            <a:ext cx="6029325" cy="1470025"/>
            <a:chOff x="288" y="1346"/>
            <a:chExt cx="3798" cy="926"/>
          </a:xfrm>
        </p:grpSpPr>
        <p:sp>
          <p:nvSpPr>
            <p:cNvPr id="1959" name="Google Shape;1959;p146"/>
            <p:cNvSpPr/>
            <p:nvPr/>
          </p:nvSpPr>
          <p:spPr>
            <a:xfrm>
              <a:off x="293" y="1879"/>
              <a:ext cx="2537" cy="12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1960" name="Google Shape;1960;p146"/>
            <p:cNvSpPr/>
            <p:nvPr/>
          </p:nvSpPr>
          <p:spPr>
            <a:xfrm>
              <a:off x="293" y="1874"/>
              <a:ext cx="2542" cy="10"/>
            </a:xfrm>
            <a:custGeom>
              <a:avLst/>
              <a:gdLst/>
              <a:ahLst/>
              <a:cxnLst/>
              <a:rect l="l" t="t" r="r" b="b"/>
              <a:pathLst>
                <a:path w="12712" h="47" extrusionOk="0">
                  <a:moveTo>
                    <a:pt x="12712" y="23"/>
                  </a:moveTo>
                  <a:lnTo>
                    <a:pt x="12688" y="0"/>
                  </a:lnTo>
                  <a:lnTo>
                    <a:pt x="0" y="0"/>
                  </a:lnTo>
                  <a:lnTo>
                    <a:pt x="0" y="47"/>
                  </a:lnTo>
                  <a:lnTo>
                    <a:pt x="12688" y="47"/>
                  </a:lnTo>
                  <a:lnTo>
                    <a:pt x="12665" y="23"/>
                  </a:lnTo>
                  <a:lnTo>
                    <a:pt x="12712" y="23"/>
                  </a:lnTo>
                  <a:lnTo>
                    <a:pt x="12712" y="0"/>
                  </a:lnTo>
                  <a:lnTo>
                    <a:pt x="12688" y="0"/>
                  </a:lnTo>
                  <a:lnTo>
                    <a:pt x="12712"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1" name="Google Shape;1961;p146"/>
            <p:cNvSpPr/>
            <p:nvPr/>
          </p:nvSpPr>
          <p:spPr>
            <a:xfrm>
              <a:off x="2826" y="1879"/>
              <a:ext cx="9" cy="131"/>
            </a:xfrm>
            <a:custGeom>
              <a:avLst/>
              <a:gdLst/>
              <a:ahLst/>
              <a:cxnLst/>
              <a:rect l="l" t="t" r="r" b="b"/>
              <a:pathLst>
                <a:path w="47" h="656" extrusionOk="0">
                  <a:moveTo>
                    <a:pt x="23" y="656"/>
                  </a:moveTo>
                  <a:lnTo>
                    <a:pt x="47" y="633"/>
                  </a:lnTo>
                  <a:lnTo>
                    <a:pt x="47" y="0"/>
                  </a:lnTo>
                  <a:lnTo>
                    <a:pt x="0" y="0"/>
                  </a:lnTo>
                  <a:lnTo>
                    <a:pt x="0" y="633"/>
                  </a:lnTo>
                  <a:lnTo>
                    <a:pt x="23" y="609"/>
                  </a:lnTo>
                  <a:lnTo>
                    <a:pt x="23" y="656"/>
                  </a:lnTo>
                  <a:lnTo>
                    <a:pt x="47" y="656"/>
                  </a:lnTo>
                  <a:lnTo>
                    <a:pt x="47" y="633"/>
                  </a:lnTo>
                  <a:lnTo>
                    <a:pt x="23"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2" name="Google Shape;1962;p146"/>
            <p:cNvSpPr/>
            <p:nvPr/>
          </p:nvSpPr>
          <p:spPr>
            <a:xfrm>
              <a:off x="288" y="2001"/>
              <a:ext cx="2542" cy="9"/>
            </a:xfrm>
            <a:custGeom>
              <a:avLst/>
              <a:gdLst/>
              <a:ahLst/>
              <a:cxnLst/>
              <a:rect l="l" t="t" r="r" b="b"/>
              <a:pathLst>
                <a:path w="12712" h="47" extrusionOk="0">
                  <a:moveTo>
                    <a:pt x="0" y="24"/>
                  </a:moveTo>
                  <a:lnTo>
                    <a:pt x="24" y="47"/>
                  </a:lnTo>
                  <a:lnTo>
                    <a:pt x="12712" y="47"/>
                  </a:lnTo>
                  <a:lnTo>
                    <a:pt x="12712" y="0"/>
                  </a:lnTo>
                  <a:lnTo>
                    <a:pt x="24" y="0"/>
                  </a:lnTo>
                  <a:lnTo>
                    <a:pt x="47" y="24"/>
                  </a:lnTo>
                  <a:lnTo>
                    <a:pt x="0" y="24"/>
                  </a:lnTo>
                  <a:lnTo>
                    <a:pt x="0" y="47"/>
                  </a:lnTo>
                  <a:lnTo>
                    <a:pt x="24" y="47"/>
                  </a:lnTo>
                  <a:lnTo>
                    <a:pt x="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3" name="Google Shape;1963;p146"/>
            <p:cNvSpPr/>
            <p:nvPr/>
          </p:nvSpPr>
          <p:spPr>
            <a:xfrm>
              <a:off x="288" y="1874"/>
              <a:ext cx="9" cy="132"/>
            </a:xfrm>
            <a:custGeom>
              <a:avLst/>
              <a:gdLst/>
              <a:ahLst/>
              <a:cxnLst/>
              <a:rect l="l" t="t" r="r" b="b"/>
              <a:pathLst>
                <a:path w="47" h="656" extrusionOk="0">
                  <a:moveTo>
                    <a:pt x="24" y="0"/>
                  </a:moveTo>
                  <a:lnTo>
                    <a:pt x="0" y="23"/>
                  </a:lnTo>
                  <a:lnTo>
                    <a:pt x="0" y="656"/>
                  </a:lnTo>
                  <a:lnTo>
                    <a:pt x="47" y="656"/>
                  </a:lnTo>
                  <a:lnTo>
                    <a:pt x="47" y="23"/>
                  </a:lnTo>
                  <a:lnTo>
                    <a:pt x="24" y="47"/>
                  </a:lnTo>
                  <a:lnTo>
                    <a:pt x="24" y="0"/>
                  </a:lnTo>
                  <a:lnTo>
                    <a:pt x="0" y="0"/>
                  </a:lnTo>
                  <a:lnTo>
                    <a:pt x="0" y="23"/>
                  </a:lnTo>
                  <a:lnTo>
                    <a:pt x="24"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4" name="Google Shape;1964;p146"/>
            <p:cNvSpPr/>
            <p:nvPr/>
          </p:nvSpPr>
          <p:spPr>
            <a:xfrm>
              <a:off x="2830" y="1879"/>
              <a:ext cx="1252" cy="12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1965" name="Google Shape;1965;p146"/>
            <p:cNvSpPr/>
            <p:nvPr/>
          </p:nvSpPr>
          <p:spPr>
            <a:xfrm>
              <a:off x="2826" y="1874"/>
              <a:ext cx="1256" cy="10"/>
            </a:xfrm>
            <a:custGeom>
              <a:avLst/>
              <a:gdLst/>
              <a:ahLst/>
              <a:cxnLst/>
              <a:rect l="l" t="t" r="r" b="b"/>
              <a:pathLst>
                <a:path w="6279" h="47" extrusionOk="0">
                  <a:moveTo>
                    <a:pt x="47" y="23"/>
                  </a:moveTo>
                  <a:lnTo>
                    <a:pt x="23" y="47"/>
                  </a:lnTo>
                  <a:lnTo>
                    <a:pt x="6279" y="47"/>
                  </a:lnTo>
                  <a:lnTo>
                    <a:pt x="6279" y="0"/>
                  </a:lnTo>
                  <a:lnTo>
                    <a:pt x="23" y="0"/>
                  </a:lnTo>
                  <a:lnTo>
                    <a:pt x="0" y="23"/>
                  </a:lnTo>
                  <a:lnTo>
                    <a:pt x="23" y="0"/>
                  </a:lnTo>
                  <a:lnTo>
                    <a:pt x="0" y="0"/>
                  </a:lnTo>
                  <a:lnTo>
                    <a:pt x="0" y="23"/>
                  </a:lnTo>
                  <a:lnTo>
                    <a:pt x="47"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6" name="Google Shape;1966;p146"/>
            <p:cNvSpPr/>
            <p:nvPr/>
          </p:nvSpPr>
          <p:spPr>
            <a:xfrm>
              <a:off x="2826" y="1879"/>
              <a:ext cx="9" cy="131"/>
            </a:xfrm>
            <a:custGeom>
              <a:avLst/>
              <a:gdLst/>
              <a:ahLst/>
              <a:cxnLst/>
              <a:rect l="l" t="t" r="r" b="b"/>
              <a:pathLst>
                <a:path w="47" h="656" extrusionOk="0">
                  <a:moveTo>
                    <a:pt x="23" y="609"/>
                  </a:moveTo>
                  <a:lnTo>
                    <a:pt x="47" y="633"/>
                  </a:lnTo>
                  <a:lnTo>
                    <a:pt x="47" y="0"/>
                  </a:lnTo>
                  <a:lnTo>
                    <a:pt x="0" y="0"/>
                  </a:lnTo>
                  <a:lnTo>
                    <a:pt x="0" y="633"/>
                  </a:lnTo>
                  <a:lnTo>
                    <a:pt x="23" y="656"/>
                  </a:lnTo>
                  <a:lnTo>
                    <a:pt x="0" y="633"/>
                  </a:lnTo>
                  <a:lnTo>
                    <a:pt x="0" y="656"/>
                  </a:lnTo>
                  <a:lnTo>
                    <a:pt x="23" y="656"/>
                  </a:lnTo>
                  <a:lnTo>
                    <a:pt x="23" y="60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7" name="Google Shape;1967;p146"/>
            <p:cNvSpPr/>
            <p:nvPr/>
          </p:nvSpPr>
          <p:spPr>
            <a:xfrm>
              <a:off x="2830" y="2001"/>
              <a:ext cx="1256" cy="9"/>
            </a:xfrm>
            <a:custGeom>
              <a:avLst/>
              <a:gdLst/>
              <a:ahLst/>
              <a:cxnLst/>
              <a:rect l="l" t="t" r="r" b="b"/>
              <a:pathLst>
                <a:path w="6279" h="47" extrusionOk="0">
                  <a:moveTo>
                    <a:pt x="6232" y="24"/>
                  </a:moveTo>
                  <a:lnTo>
                    <a:pt x="6256" y="0"/>
                  </a:lnTo>
                  <a:lnTo>
                    <a:pt x="0" y="0"/>
                  </a:lnTo>
                  <a:lnTo>
                    <a:pt x="0" y="47"/>
                  </a:lnTo>
                  <a:lnTo>
                    <a:pt x="6256" y="47"/>
                  </a:lnTo>
                  <a:lnTo>
                    <a:pt x="6279" y="24"/>
                  </a:lnTo>
                  <a:lnTo>
                    <a:pt x="6256" y="47"/>
                  </a:lnTo>
                  <a:lnTo>
                    <a:pt x="6279" y="47"/>
                  </a:lnTo>
                  <a:lnTo>
                    <a:pt x="6279" y="24"/>
                  </a:lnTo>
                  <a:lnTo>
                    <a:pt x="6232"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8" name="Google Shape;1968;p146"/>
            <p:cNvSpPr/>
            <p:nvPr/>
          </p:nvSpPr>
          <p:spPr>
            <a:xfrm>
              <a:off x="4077" y="1874"/>
              <a:ext cx="9" cy="132"/>
            </a:xfrm>
            <a:custGeom>
              <a:avLst/>
              <a:gdLst/>
              <a:ahLst/>
              <a:cxnLst/>
              <a:rect l="l" t="t" r="r" b="b"/>
              <a:pathLst>
                <a:path w="47" h="656" extrusionOk="0">
                  <a:moveTo>
                    <a:pt x="24" y="47"/>
                  </a:moveTo>
                  <a:lnTo>
                    <a:pt x="0" y="23"/>
                  </a:lnTo>
                  <a:lnTo>
                    <a:pt x="0" y="656"/>
                  </a:lnTo>
                  <a:lnTo>
                    <a:pt x="47" y="656"/>
                  </a:lnTo>
                  <a:lnTo>
                    <a:pt x="47" y="23"/>
                  </a:lnTo>
                  <a:lnTo>
                    <a:pt x="24" y="0"/>
                  </a:lnTo>
                  <a:lnTo>
                    <a:pt x="47" y="23"/>
                  </a:lnTo>
                  <a:lnTo>
                    <a:pt x="47" y="0"/>
                  </a:lnTo>
                  <a:lnTo>
                    <a:pt x="24" y="0"/>
                  </a:lnTo>
                  <a:lnTo>
                    <a:pt x="24" y="4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9" name="Google Shape;1969;p146"/>
            <p:cNvSpPr/>
            <p:nvPr/>
          </p:nvSpPr>
          <p:spPr>
            <a:xfrm>
              <a:off x="2830" y="2006"/>
              <a:ext cx="1252" cy="252"/>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1970" name="Google Shape;1970;p146"/>
            <p:cNvSpPr/>
            <p:nvPr/>
          </p:nvSpPr>
          <p:spPr>
            <a:xfrm>
              <a:off x="2826" y="2254"/>
              <a:ext cx="1256" cy="9"/>
            </a:xfrm>
            <a:custGeom>
              <a:avLst/>
              <a:gdLst/>
              <a:ahLst/>
              <a:cxnLst/>
              <a:rect l="l" t="t" r="r" b="b"/>
              <a:pathLst>
                <a:path w="6279" h="46" extrusionOk="0">
                  <a:moveTo>
                    <a:pt x="0" y="22"/>
                  </a:moveTo>
                  <a:lnTo>
                    <a:pt x="23" y="46"/>
                  </a:lnTo>
                  <a:lnTo>
                    <a:pt x="6279" y="46"/>
                  </a:lnTo>
                  <a:lnTo>
                    <a:pt x="6279" y="0"/>
                  </a:lnTo>
                  <a:lnTo>
                    <a:pt x="23" y="0"/>
                  </a:lnTo>
                  <a:lnTo>
                    <a:pt x="47" y="22"/>
                  </a:lnTo>
                  <a:lnTo>
                    <a:pt x="0" y="22"/>
                  </a:lnTo>
                  <a:lnTo>
                    <a:pt x="0" y="46"/>
                  </a:lnTo>
                  <a:lnTo>
                    <a:pt x="23" y="46"/>
                  </a:lnTo>
                  <a:lnTo>
                    <a:pt x="0" y="2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1" name="Google Shape;1971;p146"/>
            <p:cNvSpPr/>
            <p:nvPr/>
          </p:nvSpPr>
          <p:spPr>
            <a:xfrm>
              <a:off x="2826" y="2001"/>
              <a:ext cx="9" cy="257"/>
            </a:xfrm>
            <a:custGeom>
              <a:avLst/>
              <a:gdLst/>
              <a:ahLst/>
              <a:cxnLst/>
              <a:rect l="l" t="t" r="r" b="b"/>
              <a:pathLst>
                <a:path w="47" h="1288" extrusionOk="0">
                  <a:moveTo>
                    <a:pt x="23" y="0"/>
                  </a:moveTo>
                  <a:lnTo>
                    <a:pt x="0" y="24"/>
                  </a:lnTo>
                  <a:lnTo>
                    <a:pt x="0" y="1288"/>
                  </a:lnTo>
                  <a:lnTo>
                    <a:pt x="47" y="1288"/>
                  </a:lnTo>
                  <a:lnTo>
                    <a:pt x="47" y="24"/>
                  </a:lnTo>
                  <a:lnTo>
                    <a:pt x="23" y="47"/>
                  </a:lnTo>
                  <a:lnTo>
                    <a:pt x="23" y="0"/>
                  </a:lnTo>
                  <a:lnTo>
                    <a:pt x="0" y="0"/>
                  </a:lnTo>
                  <a:lnTo>
                    <a:pt x="0" y="24"/>
                  </a:lnTo>
                  <a:lnTo>
                    <a:pt x="23"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2" name="Google Shape;1972;p146"/>
            <p:cNvSpPr/>
            <p:nvPr/>
          </p:nvSpPr>
          <p:spPr>
            <a:xfrm>
              <a:off x="2830" y="2001"/>
              <a:ext cx="1256" cy="9"/>
            </a:xfrm>
            <a:custGeom>
              <a:avLst/>
              <a:gdLst/>
              <a:ahLst/>
              <a:cxnLst/>
              <a:rect l="l" t="t" r="r" b="b"/>
              <a:pathLst>
                <a:path w="6279" h="47" extrusionOk="0">
                  <a:moveTo>
                    <a:pt x="6279" y="24"/>
                  </a:moveTo>
                  <a:lnTo>
                    <a:pt x="6256" y="0"/>
                  </a:lnTo>
                  <a:lnTo>
                    <a:pt x="0" y="0"/>
                  </a:lnTo>
                  <a:lnTo>
                    <a:pt x="0" y="47"/>
                  </a:lnTo>
                  <a:lnTo>
                    <a:pt x="6256" y="47"/>
                  </a:lnTo>
                  <a:lnTo>
                    <a:pt x="6232" y="24"/>
                  </a:lnTo>
                  <a:lnTo>
                    <a:pt x="6279" y="24"/>
                  </a:lnTo>
                  <a:lnTo>
                    <a:pt x="6279" y="0"/>
                  </a:lnTo>
                  <a:lnTo>
                    <a:pt x="6256" y="0"/>
                  </a:lnTo>
                  <a:lnTo>
                    <a:pt x="6279"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3" name="Google Shape;1973;p146"/>
            <p:cNvSpPr/>
            <p:nvPr/>
          </p:nvSpPr>
          <p:spPr>
            <a:xfrm>
              <a:off x="4077" y="2006"/>
              <a:ext cx="9" cy="257"/>
            </a:xfrm>
            <a:custGeom>
              <a:avLst/>
              <a:gdLst/>
              <a:ahLst/>
              <a:cxnLst/>
              <a:rect l="l" t="t" r="r" b="b"/>
              <a:pathLst>
                <a:path w="47" h="1288" extrusionOk="0">
                  <a:moveTo>
                    <a:pt x="24" y="1288"/>
                  </a:moveTo>
                  <a:lnTo>
                    <a:pt x="47" y="1264"/>
                  </a:lnTo>
                  <a:lnTo>
                    <a:pt x="47" y="0"/>
                  </a:lnTo>
                  <a:lnTo>
                    <a:pt x="0" y="0"/>
                  </a:lnTo>
                  <a:lnTo>
                    <a:pt x="0" y="1264"/>
                  </a:lnTo>
                  <a:lnTo>
                    <a:pt x="24" y="1242"/>
                  </a:lnTo>
                  <a:lnTo>
                    <a:pt x="24" y="1288"/>
                  </a:lnTo>
                  <a:lnTo>
                    <a:pt x="47" y="1288"/>
                  </a:lnTo>
                  <a:lnTo>
                    <a:pt x="47" y="1264"/>
                  </a:lnTo>
                  <a:lnTo>
                    <a:pt x="24" y="128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4" name="Google Shape;1974;p146"/>
            <p:cNvSpPr/>
            <p:nvPr/>
          </p:nvSpPr>
          <p:spPr>
            <a:xfrm>
              <a:off x="293" y="2006"/>
              <a:ext cx="1216" cy="126"/>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1975" name="Google Shape;1975;p146"/>
            <p:cNvSpPr/>
            <p:nvPr/>
          </p:nvSpPr>
          <p:spPr>
            <a:xfrm>
              <a:off x="293" y="2127"/>
              <a:ext cx="1220" cy="10"/>
            </a:xfrm>
            <a:custGeom>
              <a:avLst/>
              <a:gdLst/>
              <a:ahLst/>
              <a:cxnLst/>
              <a:rect l="l" t="t" r="r" b="b"/>
              <a:pathLst>
                <a:path w="6103" h="48" extrusionOk="0">
                  <a:moveTo>
                    <a:pt x="6056" y="24"/>
                  </a:moveTo>
                  <a:lnTo>
                    <a:pt x="6079" y="0"/>
                  </a:lnTo>
                  <a:lnTo>
                    <a:pt x="0" y="0"/>
                  </a:lnTo>
                  <a:lnTo>
                    <a:pt x="0" y="48"/>
                  </a:lnTo>
                  <a:lnTo>
                    <a:pt x="6079" y="48"/>
                  </a:lnTo>
                  <a:lnTo>
                    <a:pt x="6103" y="24"/>
                  </a:lnTo>
                  <a:lnTo>
                    <a:pt x="6079" y="48"/>
                  </a:lnTo>
                  <a:lnTo>
                    <a:pt x="6103" y="48"/>
                  </a:lnTo>
                  <a:lnTo>
                    <a:pt x="6103" y="24"/>
                  </a:lnTo>
                  <a:lnTo>
                    <a:pt x="6056"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6" name="Google Shape;1976;p146"/>
            <p:cNvSpPr/>
            <p:nvPr/>
          </p:nvSpPr>
          <p:spPr>
            <a:xfrm>
              <a:off x="1504" y="2001"/>
              <a:ext cx="9" cy="131"/>
            </a:xfrm>
            <a:custGeom>
              <a:avLst/>
              <a:gdLst/>
              <a:ahLst/>
              <a:cxnLst/>
              <a:rect l="l" t="t" r="r" b="b"/>
              <a:pathLst>
                <a:path w="47" h="656" extrusionOk="0">
                  <a:moveTo>
                    <a:pt x="23" y="47"/>
                  </a:moveTo>
                  <a:lnTo>
                    <a:pt x="0" y="24"/>
                  </a:lnTo>
                  <a:lnTo>
                    <a:pt x="0" y="656"/>
                  </a:lnTo>
                  <a:lnTo>
                    <a:pt x="47" y="656"/>
                  </a:lnTo>
                  <a:lnTo>
                    <a:pt x="47" y="24"/>
                  </a:lnTo>
                  <a:lnTo>
                    <a:pt x="23" y="0"/>
                  </a:lnTo>
                  <a:lnTo>
                    <a:pt x="47" y="24"/>
                  </a:lnTo>
                  <a:lnTo>
                    <a:pt x="47" y="0"/>
                  </a:lnTo>
                  <a:lnTo>
                    <a:pt x="23" y="0"/>
                  </a:lnTo>
                  <a:lnTo>
                    <a:pt x="23" y="4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7" name="Google Shape;1977;p146"/>
            <p:cNvSpPr/>
            <p:nvPr/>
          </p:nvSpPr>
          <p:spPr>
            <a:xfrm>
              <a:off x="288" y="2001"/>
              <a:ext cx="1221" cy="9"/>
            </a:xfrm>
            <a:custGeom>
              <a:avLst/>
              <a:gdLst/>
              <a:ahLst/>
              <a:cxnLst/>
              <a:rect l="l" t="t" r="r" b="b"/>
              <a:pathLst>
                <a:path w="6103" h="47" extrusionOk="0">
                  <a:moveTo>
                    <a:pt x="47" y="24"/>
                  </a:moveTo>
                  <a:lnTo>
                    <a:pt x="24" y="47"/>
                  </a:lnTo>
                  <a:lnTo>
                    <a:pt x="6103" y="47"/>
                  </a:lnTo>
                  <a:lnTo>
                    <a:pt x="6103" y="0"/>
                  </a:lnTo>
                  <a:lnTo>
                    <a:pt x="24" y="0"/>
                  </a:lnTo>
                  <a:lnTo>
                    <a:pt x="0" y="24"/>
                  </a:lnTo>
                  <a:lnTo>
                    <a:pt x="24" y="0"/>
                  </a:lnTo>
                  <a:lnTo>
                    <a:pt x="0" y="0"/>
                  </a:lnTo>
                  <a:lnTo>
                    <a:pt x="0" y="24"/>
                  </a:lnTo>
                  <a:lnTo>
                    <a:pt x="47"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8" name="Google Shape;1978;p146"/>
            <p:cNvSpPr/>
            <p:nvPr/>
          </p:nvSpPr>
          <p:spPr>
            <a:xfrm>
              <a:off x="288" y="2006"/>
              <a:ext cx="9" cy="131"/>
            </a:xfrm>
            <a:custGeom>
              <a:avLst/>
              <a:gdLst/>
              <a:ahLst/>
              <a:cxnLst/>
              <a:rect l="l" t="t" r="r" b="b"/>
              <a:pathLst>
                <a:path w="47" h="656" extrusionOk="0">
                  <a:moveTo>
                    <a:pt x="24" y="608"/>
                  </a:moveTo>
                  <a:lnTo>
                    <a:pt x="47" y="632"/>
                  </a:lnTo>
                  <a:lnTo>
                    <a:pt x="47" y="0"/>
                  </a:lnTo>
                  <a:lnTo>
                    <a:pt x="0" y="0"/>
                  </a:lnTo>
                  <a:lnTo>
                    <a:pt x="0" y="632"/>
                  </a:lnTo>
                  <a:lnTo>
                    <a:pt x="24" y="656"/>
                  </a:lnTo>
                  <a:lnTo>
                    <a:pt x="0" y="632"/>
                  </a:lnTo>
                  <a:lnTo>
                    <a:pt x="0" y="656"/>
                  </a:lnTo>
                  <a:lnTo>
                    <a:pt x="24" y="656"/>
                  </a:lnTo>
                  <a:lnTo>
                    <a:pt x="24" y="60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9" name="Google Shape;1979;p146"/>
            <p:cNvSpPr/>
            <p:nvPr/>
          </p:nvSpPr>
          <p:spPr>
            <a:xfrm>
              <a:off x="1509" y="2006"/>
              <a:ext cx="818" cy="126"/>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1980" name="Google Shape;1980;p146"/>
            <p:cNvSpPr/>
            <p:nvPr/>
          </p:nvSpPr>
          <p:spPr>
            <a:xfrm>
              <a:off x="1504" y="2127"/>
              <a:ext cx="823" cy="10"/>
            </a:xfrm>
            <a:custGeom>
              <a:avLst/>
              <a:gdLst/>
              <a:ahLst/>
              <a:cxnLst/>
              <a:rect l="l" t="t" r="r" b="b"/>
              <a:pathLst>
                <a:path w="4115" h="48" extrusionOk="0">
                  <a:moveTo>
                    <a:pt x="0" y="24"/>
                  </a:moveTo>
                  <a:lnTo>
                    <a:pt x="23" y="48"/>
                  </a:lnTo>
                  <a:lnTo>
                    <a:pt x="4115" y="48"/>
                  </a:lnTo>
                  <a:lnTo>
                    <a:pt x="4115" y="0"/>
                  </a:lnTo>
                  <a:lnTo>
                    <a:pt x="23" y="0"/>
                  </a:lnTo>
                  <a:lnTo>
                    <a:pt x="47" y="24"/>
                  </a:lnTo>
                  <a:lnTo>
                    <a:pt x="0" y="24"/>
                  </a:lnTo>
                  <a:lnTo>
                    <a:pt x="0" y="48"/>
                  </a:lnTo>
                  <a:lnTo>
                    <a:pt x="23" y="48"/>
                  </a:lnTo>
                  <a:lnTo>
                    <a:pt x="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1" name="Google Shape;1981;p146"/>
            <p:cNvSpPr/>
            <p:nvPr/>
          </p:nvSpPr>
          <p:spPr>
            <a:xfrm>
              <a:off x="1504" y="2001"/>
              <a:ext cx="9" cy="131"/>
            </a:xfrm>
            <a:custGeom>
              <a:avLst/>
              <a:gdLst/>
              <a:ahLst/>
              <a:cxnLst/>
              <a:rect l="l" t="t" r="r" b="b"/>
              <a:pathLst>
                <a:path w="47" h="656" extrusionOk="0">
                  <a:moveTo>
                    <a:pt x="23" y="0"/>
                  </a:moveTo>
                  <a:lnTo>
                    <a:pt x="0" y="24"/>
                  </a:lnTo>
                  <a:lnTo>
                    <a:pt x="0" y="656"/>
                  </a:lnTo>
                  <a:lnTo>
                    <a:pt x="47" y="656"/>
                  </a:lnTo>
                  <a:lnTo>
                    <a:pt x="47" y="24"/>
                  </a:lnTo>
                  <a:lnTo>
                    <a:pt x="23" y="47"/>
                  </a:lnTo>
                  <a:lnTo>
                    <a:pt x="23" y="0"/>
                  </a:lnTo>
                  <a:lnTo>
                    <a:pt x="0" y="0"/>
                  </a:lnTo>
                  <a:lnTo>
                    <a:pt x="0" y="24"/>
                  </a:lnTo>
                  <a:lnTo>
                    <a:pt x="23"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2" name="Google Shape;1982;p146"/>
            <p:cNvSpPr/>
            <p:nvPr/>
          </p:nvSpPr>
          <p:spPr>
            <a:xfrm>
              <a:off x="1509" y="2001"/>
              <a:ext cx="823" cy="9"/>
            </a:xfrm>
            <a:custGeom>
              <a:avLst/>
              <a:gdLst/>
              <a:ahLst/>
              <a:cxnLst/>
              <a:rect l="l" t="t" r="r" b="b"/>
              <a:pathLst>
                <a:path w="4116" h="47" extrusionOk="0">
                  <a:moveTo>
                    <a:pt x="4116" y="24"/>
                  </a:moveTo>
                  <a:lnTo>
                    <a:pt x="4092" y="0"/>
                  </a:lnTo>
                  <a:lnTo>
                    <a:pt x="0" y="0"/>
                  </a:lnTo>
                  <a:lnTo>
                    <a:pt x="0" y="47"/>
                  </a:lnTo>
                  <a:lnTo>
                    <a:pt x="4092" y="47"/>
                  </a:lnTo>
                  <a:lnTo>
                    <a:pt x="4068" y="24"/>
                  </a:lnTo>
                  <a:lnTo>
                    <a:pt x="4116" y="24"/>
                  </a:lnTo>
                  <a:lnTo>
                    <a:pt x="4116" y="0"/>
                  </a:lnTo>
                  <a:lnTo>
                    <a:pt x="4092" y="0"/>
                  </a:lnTo>
                  <a:lnTo>
                    <a:pt x="4116"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3" name="Google Shape;1983;p146"/>
            <p:cNvSpPr/>
            <p:nvPr/>
          </p:nvSpPr>
          <p:spPr>
            <a:xfrm>
              <a:off x="2322" y="2006"/>
              <a:ext cx="10" cy="131"/>
            </a:xfrm>
            <a:custGeom>
              <a:avLst/>
              <a:gdLst/>
              <a:ahLst/>
              <a:cxnLst/>
              <a:rect l="l" t="t" r="r" b="b"/>
              <a:pathLst>
                <a:path w="48" h="656" extrusionOk="0">
                  <a:moveTo>
                    <a:pt x="24" y="656"/>
                  </a:moveTo>
                  <a:lnTo>
                    <a:pt x="48" y="632"/>
                  </a:lnTo>
                  <a:lnTo>
                    <a:pt x="48" y="0"/>
                  </a:lnTo>
                  <a:lnTo>
                    <a:pt x="0" y="0"/>
                  </a:lnTo>
                  <a:lnTo>
                    <a:pt x="0" y="632"/>
                  </a:lnTo>
                  <a:lnTo>
                    <a:pt x="24" y="608"/>
                  </a:lnTo>
                  <a:lnTo>
                    <a:pt x="24" y="656"/>
                  </a:lnTo>
                  <a:lnTo>
                    <a:pt x="48" y="656"/>
                  </a:lnTo>
                  <a:lnTo>
                    <a:pt x="48" y="632"/>
                  </a:lnTo>
                  <a:lnTo>
                    <a:pt x="24"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4" name="Google Shape;1984;p146"/>
            <p:cNvSpPr/>
            <p:nvPr/>
          </p:nvSpPr>
          <p:spPr>
            <a:xfrm>
              <a:off x="2327" y="2006"/>
              <a:ext cx="503" cy="126"/>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1985" name="Google Shape;1985;p146"/>
            <p:cNvSpPr/>
            <p:nvPr/>
          </p:nvSpPr>
          <p:spPr>
            <a:xfrm>
              <a:off x="2322" y="2127"/>
              <a:ext cx="508" cy="10"/>
            </a:xfrm>
            <a:custGeom>
              <a:avLst/>
              <a:gdLst/>
              <a:ahLst/>
              <a:cxnLst/>
              <a:rect l="l" t="t" r="r" b="b"/>
              <a:pathLst>
                <a:path w="2541" h="48" extrusionOk="0">
                  <a:moveTo>
                    <a:pt x="0" y="24"/>
                  </a:moveTo>
                  <a:lnTo>
                    <a:pt x="24" y="48"/>
                  </a:lnTo>
                  <a:lnTo>
                    <a:pt x="2541" y="48"/>
                  </a:lnTo>
                  <a:lnTo>
                    <a:pt x="2541" y="0"/>
                  </a:lnTo>
                  <a:lnTo>
                    <a:pt x="24" y="0"/>
                  </a:lnTo>
                  <a:lnTo>
                    <a:pt x="48" y="24"/>
                  </a:lnTo>
                  <a:lnTo>
                    <a:pt x="0" y="24"/>
                  </a:lnTo>
                  <a:lnTo>
                    <a:pt x="0" y="48"/>
                  </a:lnTo>
                  <a:lnTo>
                    <a:pt x="24" y="48"/>
                  </a:lnTo>
                  <a:lnTo>
                    <a:pt x="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6" name="Google Shape;1986;p146"/>
            <p:cNvSpPr/>
            <p:nvPr/>
          </p:nvSpPr>
          <p:spPr>
            <a:xfrm>
              <a:off x="2322" y="2001"/>
              <a:ext cx="10" cy="131"/>
            </a:xfrm>
            <a:custGeom>
              <a:avLst/>
              <a:gdLst/>
              <a:ahLst/>
              <a:cxnLst/>
              <a:rect l="l" t="t" r="r" b="b"/>
              <a:pathLst>
                <a:path w="48" h="656" extrusionOk="0">
                  <a:moveTo>
                    <a:pt x="24" y="0"/>
                  </a:moveTo>
                  <a:lnTo>
                    <a:pt x="0" y="24"/>
                  </a:lnTo>
                  <a:lnTo>
                    <a:pt x="0" y="656"/>
                  </a:lnTo>
                  <a:lnTo>
                    <a:pt x="48" y="656"/>
                  </a:lnTo>
                  <a:lnTo>
                    <a:pt x="48" y="24"/>
                  </a:lnTo>
                  <a:lnTo>
                    <a:pt x="24" y="47"/>
                  </a:lnTo>
                  <a:lnTo>
                    <a:pt x="24" y="0"/>
                  </a:lnTo>
                  <a:lnTo>
                    <a:pt x="0" y="0"/>
                  </a:lnTo>
                  <a:lnTo>
                    <a:pt x="0" y="24"/>
                  </a:lnTo>
                  <a:lnTo>
                    <a:pt x="24"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7" name="Google Shape;1987;p146"/>
            <p:cNvSpPr/>
            <p:nvPr/>
          </p:nvSpPr>
          <p:spPr>
            <a:xfrm>
              <a:off x="2327" y="2001"/>
              <a:ext cx="508" cy="9"/>
            </a:xfrm>
            <a:custGeom>
              <a:avLst/>
              <a:gdLst/>
              <a:ahLst/>
              <a:cxnLst/>
              <a:rect l="l" t="t" r="r" b="b"/>
              <a:pathLst>
                <a:path w="2541" h="47" extrusionOk="0">
                  <a:moveTo>
                    <a:pt x="2541" y="24"/>
                  </a:moveTo>
                  <a:lnTo>
                    <a:pt x="2517" y="0"/>
                  </a:lnTo>
                  <a:lnTo>
                    <a:pt x="0" y="0"/>
                  </a:lnTo>
                  <a:lnTo>
                    <a:pt x="0" y="47"/>
                  </a:lnTo>
                  <a:lnTo>
                    <a:pt x="2517" y="47"/>
                  </a:lnTo>
                  <a:lnTo>
                    <a:pt x="2494" y="24"/>
                  </a:lnTo>
                  <a:lnTo>
                    <a:pt x="2541" y="24"/>
                  </a:lnTo>
                  <a:lnTo>
                    <a:pt x="2541" y="0"/>
                  </a:lnTo>
                  <a:lnTo>
                    <a:pt x="2517" y="0"/>
                  </a:lnTo>
                  <a:lnTo>
                    <a:pt x="2541"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8" name="Google Shape;1988;p146"/>
            <p:cNvSpPr/>
            <p:nvPr/>
          </p:nvSpPr>
          <p:spPr>
            <a:xfrm>
              <a:off x="2826" y="2006"/>
              <a:ext cx="9" cy="131"/>
            </a:xfrm>
            <a:custGeom>
              <a:avLst/>
              <a:gdLst/>
              <a:ahLst/>
              <a:cxnLst/>
              <a:rect l="l" t="t" r="r" b="b"/>
              <a:pathLst>
                <a:path w="47" h="656" extrusionOk="0">
                  <a:moveTo>
                    <a:pt x="23" y="656"/>
                  </a:moveTo>
                  <a:lnTo>
                    <a:pt x="47" y="632"/>
                  </a:lnTo>
                  <a:lnTo>
                    <a:pt x="47" y="0"/>
                  </a:lnTo>
                  <a:lnTo>
                    <a:pt x="0" y="0"/>
                  </a:lnTo>
                  <a:lnTo>
                    <a:pt x="0" y="632"/>
                  </a:lnTo>
                  <a:lnTo>
                    <a:pt x="23" y="608"/>
                  </a:lnTo>
                  <a:lnTo>
                    <a:pt x="23" y="656"/>
                  </a:lnTo>
                  <a:lnTo>
                    <a:pt x="47" y="656"/>
                  </a:lnTo>
                  <a:lnTo>
                    <a:pt x="47" y="632"/>
                  </a:lnTo>
                  <a:lnTo>
                    <a:pt x="23"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9" name="Google Shape;1989;p146"/>
            <p:cNvSpPr/>
            <p:nvPr/>
          </p:nvSpPr>
          <p:spPr>
            <a:xfrm>
              <a:off x="293" y="2132"/>
              <a:ext cx="1216" cy="126"/>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1990" name="Google Shape;1990;p146"/>
            <p:cNvSpPr/>
            <p:nvPr/>
          </p:nvSpPr>
          <p:spPr>
            <a:xfrm>
              <a:off x="293" y="2127"/>
              <a:ext cx="1220" cy="10"/>
            </a:xfrm>
            <a:custGeom>
              <a:avLst/>
              <a:gdLst/>
              <a:ahLst/>
              <a:cxnLst/>
              <a:rect l="l" t="t" r="r" b="b"/>
              <a:pathLst>
                <a:path w="6103" h="48" extrusionOk="0">
                  <a:moveTo>
                    <a:pt x="6103" y="24"/>
                  </a:moveTo>
                  <a:lnTo>
                    <a:pt x="6079" y="0"/>
                  </a:lnTo>
                  <a:lnTo>
                    <a:pt x="0" y="0"/>
                  </a:lnTo>
                  <a:lnTo>
                    <a:pt x="0" y="48"/>
                  </a:lnTo>
                  <a:lnTo>
                    <a:pt x="6079" y="48"/>
                  </a:lnTo>
                  <a:lnTo>
                    <a:pt x="6056" y="24"/>
                  </a:lnTo>
                  <a:lnTo>
                    <a:pt x="6103" y="24"/>
                  </a:lnTo>
                  <a:lnTo>
                    <a:pt x="6103" y="0"/>
                  </a:lnTo>
                  <a:lnTo>
                    <a:pt x="6079" y="0"/>
                  </a:lnTo>
                  <a:lnTo>
                    <a:pt x="6103"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1" name="Google Shape;1991;p146"/>
            <p:cNvSpPr/>
            <p:nvPr/>
          </p:nvSpPr>
          <p:spPr>
            <a:xfrm>
              <a:off x="1504" y="2132"/>
              <a:ext cx="9" cy="131"/>
            </a:xfrm>
            <a:custGeom>
              <a:avLst/>
              <a:gdLst/>
              <a:ahLst/>
              <a:cxnLst/>
              <a:rect l="l" t="t" r="r" b="b"/>
              <a:pathLst>
                <a:path w="47" h="656" extrusionOk="0">
                  <a:moveTo>
                    <a:pt x="23" y="656"/>
                  </a:moveTo>
                  <a:lnTo>
                    <a:pt x="47" y="632"/>
                  </a:lnTo>
                  <a:lnTo>
                    <a:pt x="47" y="0"/>
                  </a:lnTo>
                  <a:lnTo>
                    <a:pt x="0" y="0"/>
                  </a:lnTo>
                  <a:lnTo>
                    <a:pt x="0" y="632"/>
                  </a:lnTo>
                  <a:lnTo>
                    <a:pt x="23" y="610"/>
                  </a:lnTo>
                  <a:lnTo>
                    <a:pt x="23" y="656"/>
                  </a:lnTo>
                  <a:lnTo>
                    <a:pt x="47" y="656"/>
                  </a:lnTo>
                  <a:lnTo>
                    <a:pt x="47" y="632"/>
                  </a:lnTo>
                  <a:lnTo>
                    <a:pt x="23"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2" name="Google Shape;1992;p146"/>
            <p:cNvSpPr/>
            <p:nvPr/>
          </p:nvSpPr>
          <p:spPr>
            <a:xfrm>
              <a:off x="288" y="2254"/>
              <a:ext cx="1221" cy="9"/>
            </a:xfrm>
            <a:custGeom>
              <a:avLst/>
              <a:gdLst/>
              <a:ahLst/>
              <a:cxnLst/>
              <a:rect l="l" t="t" r="r" b="b"/>
              <a:pathLst>
                <a:path w="6103" h="46" extrusionOk="0">
                  <a:moveTo>
                    <a:pt x="0" y="22"/>
                  </a:moveTo>
                  <a:lnTo>
                    <a:pt x="24" y="46"/>
                  </a:lnTo>
                  <a:lnTo>
                    <a:pt x="6103" y="46"/>
                  </a:lnTo>
                  <a:lnTo>
                    <a:pt x="6103" y="0"/>
                  </a:lnTo>
                  <a:lnTo>
                    <a:pt x="24" y="0"/>
                  </a:lnTo>
                  <a:lnTo>
                    <a:pt x="47" y="22"/>
                  </a:lnTo>
                  <a:lnTo>
                    <a:pt x="0" y="22"/>
                  </a:lnTo>
                  <a:lnTo>
                    <a:pt x="0" y="46"/>
                  </a:lnTo>
                  <a:lnTo>
                    <a:pt x="24" y="46"/>
                  </a:lnTo>
                  <a:lnTo>
                    <a:pt x="0" y="2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3" name="Google Shape;1993;p146"/>
            <p:cNvSpPr/>
            <p:nvPr/>
          </p:nvSpPr>
          <p:spPr>
            <a:xfrm>
              <a:off x="288" y="2127"/>
              <a:ext cx="9" cy="131"/>
            </a:xfrm>
            <a:custGeom>
              <a:avLst/>
              <a:gdLst/>
              <a:ahLst/>
              <a:cxnLst/>
              <a:rect l="l" t="t" r="r" b="b"/>
              <a:pathLst>
                <a:path w="47" h="656" extrusionOk="0">
                  <a:moveTo>
                    <a:pt x="24" y="0"/>
                  </a:moveTo>
                  <a:lnTo>
                    <a:pt x="0" y="24"/>
                  </a:lnTo>
                  <a:lnTo>
                    <a:pt x="0" y="656"/>
                  </a:lnTo>
                  <a:lnTo>
                    <a:pt x="47" y="656"/>
                  </a:lnTo>
                  <a:lnTo>
                    <a:pt x="47" y="24"/>
                  </a:lnTo>
                  <a:lnTo>
                    <a:pt x="24" y="48"/>
                  </a:lnTo>
                  <a:lnTo>
                    <a:pt x="24" y="0"/>
                  </a:lnTo>
                  <a:lnTo>
                    <a:pt x="0" y="0"/>
                  </a:lnTo>
                  <a:lnTo>
                    <a:pt x="0" y="24"/>
                  </a:lnTo>
                  <a:lnTo>
                    <a:pt x="24"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4" name="Google Shape;1994;p146"/>
            <p:cNvSpPr/>
            <p:nvPr/>
          </p:nvSpPr>
          <p:spPr>
            <a:xfrm>
              <a:off x="1509" y="2132"/>
              <a:ext cx="818" cy="126"/>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1995" name="Google Shape;1995;p146"/>
            <p:cNvSpPr/>
            <p:nvPr/>
          </p:nvSpPr>
          <p:spPr>
            <a:xfrm>
              <a:off x="1504" y="2127"/>
              <a:ext cx="823" cy="10"/>
            </a:xfrm>
            <a:custGeom>
              <a:avLst/>
              <a:gdLst/>
              <a:ahLst/>
              <a:cxnLst/>
              <a:rect l="l" t="t" r="r" b="b"/>
              <a:pathLst>
                <a:path w="4115" h="48" extrusionOk="0">
                  <a:moveTo>
                    <a:pt x="47" y="24"/>
                  </a:moveTo>
                  <a:lnTo>
                    <a:pt x="23" y="48"/>
                  </a:lnTo>
                  <a:lnTo>
                    <a:pt x="4115" y="48"/>
                  </a:lnTo>
                  <a:lnTo>
                    <a:pt x="4115" y="0"/>
                  </a:lnTo>
                  <a:lnTo>
                    <a:pt x="23" y="0"/>
                  </a:lnTo>
                  <a:lnTo>
                    <a:pt x="0" y="24"/>
                  </a:lnTo>
                  <a:lnTo>
                    <a:pt x="23" y="0"/>
                  </a:lnTo>
                  <a:lnTo>
                    <a:pt x="0" y="0"/>
                  </a:lnTo>
                  <a:lnTo>
                    <a:pt x="0" y="24"/>
                  </a:lnTo>
                  <a:lnTo>
                    <a:pt x="47"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6" name="Google Shape;1996;p146"/>
            <p:cNvSpPr/>
            <p:nvPr/>
          </p:nvSpPr>
          <p:spPr>
            <a:xfrm>
              <a:off x="1504" y="2132"/>
              <a:ext cx="9" cy="131"/>
            </a:xfrm>
            <a:custGeom>
              <a:avLst/>
              <a:gdLst/>
              <a:ahLst/>
              <a:cxnLst/>
              <a:rect l="l" t="t" r="r" b="b"/>
              <a:pathLst>
                <a:path w="47" h="656" extrusionOk="0">
                  <a:moveTo>
                    <a:pt x="23" y="610"/>
                  </a:moveTo>
                  <a:lnTo>
                    <a:pt x="47" y="632"/>
                  </a:lnTo>
                  <a:lnTo>
                    <a:pt x="47" y="0"/>
                  </a:lnTo>
                  <a:lnTo>
                    <a:pt x="0" y="0"/>
                  </a:lnTo>
                  <a:lnTo>
                    <a:pt x="0" y="632"/>
                  </a:lnTo>
                  <a:lnTo>
                    <a:pt x="23" y="656"/>
                  </a:lnTo>
                  <a:lnTo>
                    <a:pt x="0" y="632"/>
                  </a:lnTo>
                  <a:lnTo>
                    <a:pt x="0" y="656"/>
                  </a:lnTo>
                  <a:lnTo>
                    <a:pt x="23" y="656"/>
                  </a:lnTo>
                  <a:lnTo>
                    <a:pt x="23" y="61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7" name="Google Shape;1997;p146"/>
            <p:cNvSpPr/>
            <p:nvPr/>
          </p:nvSpPr>
          <p:spPr>
            <a:xfrm>
              <a:off x="1509" y="2254"/>
              <a:ext cx="823" cy="9"/>
            </a:xfrm>
            <a:custGeom>
              <a:avLst/>
              <a:gdLst/>
              <a:ahLst/>
              <a:cxnLst/>
              <a:rect l="l" t="t" r="r" b="b"/>
              <a:pathLst>
                <a:path w="4116" h="46" extrusionOk="0">
                  <a:moveTo>
                    <a:pt x="4068" y="22"/>
                  </a:moveTo>
                  <a:lnTo>
                    <a:pt x="4092" y="0"/>
                  </a:lnTo>
                  <a:lnTo>
                    <a:pt x="0" y="0"/>
                  </a:lnTo>
                  <a:lnTo>
                    <a:pt x="0" y="46"/>
                  </a:lnTo>
                  <a:lnTo>
                    <a:pt x="4092" y="46"/>
                  </a:lnTo>
                  <a:lnTo>
                    <a:pt x="4116" y="22"/>
                  </a:lnTo>
                  <a:lnTo>
                    <a:pt x="4092" y="46"/>
                  </a:lnTo>
                  <a:lnTo>
                    <a:pt x="4116" y="46"/>
                  </a:lnTo>
                  <a:lnTo>
                    <a:pt x="4116" y="22"/>
                  </a:lnTo>
                  <a:lnTo>
                    <a:pt x="4068" y="2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8" name="Google Shape;1998;p146"/>
            <p:cNvSpPr/>
            <p:nvPr/>
          </p:nvSpPr>
          <p:spPr>
            <a:xfrm>
              <a:off x="2322" y="2127"/>
              <a:ext cx="10" cy="131"/>
            </a:xfrm>
            <a:custGeom>
              <a:avLst/>
              <a:gdLst/>
              <a:ahLst/>
              <a:cxnLst/>
              <a:rect l="l" t="t" r="r" b="b"/>
              <a:pathLst>
                <a:path w="48" h="656" extrusionOk="0">
                  <a:moveTo>
                    <a:pt x="24" y="48"/>
                  </a:moveTo>
                  <a:lnTo>
                    <a:pt x="0" y="24"/>
                  </a:lnTo>
                  <a:lnTo>
                    <a:pt x="0" y="656"/>
                  </a:lnTo>
                  <a:lnTo>
                    <a:pt x="48" y="656"/>
                  </a:lnTo>
                  <a:lnTo>
                    <a:pt x="48" y="24"/>
                  </a:lnTo>
                  <a:lnTo>
                    <a:pt x="24" y="0"/>
                  </a:lnTo>
                  <a:lnTo>
                    <a:pt x="48" y="24"/>
                  </a:lnTo>
                  <a:lnTo>
                    <a:pt x="48" y="0"/>
                  </a:lnTo>
                  <a:lnTo>
                    <a:pt x="24" y="0"/>
                  </a:lnTo>
                  <a:lnTo>
                    <a:pt x="24" y="4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9" name="Google Shape;1999;p146"/>
            <p:cNvSpPr/>
            <p:nvPr/>
          </p:nvSpPr>
          <p:spPr>
            <a:xfrm>
              <a:off x="2327" y="2132"/>
              <a:ext cx="503" cy="126"/>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2000" name="Google Shape;2000;p146"/>
            <p:cNvSpPr/>
            <p:nvPr/>
          </p:nvSpPr>
          <p:spPr>
            <a:xfrm>
              <a:off x="2322" y="2127"/>
              <a:ext cx="508" cy="10"/>
            </a:xfrm>
            <a:custGeom>
              <a:avLst/>
              <a:gdLst/>
              <a:ahLst/>
              <a:cxnLst/>
              <a:rect l="l" t="t" r="r" b="b"/>
              <a:pathLst>
                <a:path w="2541" h="48" extrusionOk="0">
                  <a:moveTo>
                    <a:pt x="48" y="24"/>
                  </a:moveTo>
                  <a:lnTo>
                    <a:pt x="24" y="48"/>
                  </a:lnTo>
                  <a:lnTo>
                    <a:pt x="2541" y="48"/>
                  </a:lnTo>
                  <a:lnTo>
                    <a:pt x="2541" y="0"/>
                  </a:lnTo>
                  <a:lnTo>
                    <a:pt x="24" y="0"/>
                  </a:lnTo>
                  <a:lnTo>
                    <a:pt x="0" y="24"/>
                  </a:lnTo>
                  <a:lnTo>
                    <a:pt x="24" y="0"/>
                  </a:lnTo>
                  <a:lnTo>
                    <a:pt x="0" y="0"/>
                  </a:lnTo>
                  <a:lnTo>
                    <a:pt x="0" y="24"/>
                  </a:lnTo>
                  <a:lnTo>
                    <a:pt x="48"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1" name="Google Shape;2001;p146"/>
            <p:cNvSpPr/>
            <p:nvPr/>
          </p:nvSpPr>
          <p:spPr>
            <a:xfrm>
              <a:off x="2322" y="2132"/>
              <a:ext cx="10" cy="131"/>
            </a:xfrm>
            <a:custGeom>
              <a:avLst/>
              <a:gdLst/>
              <a:ahLst/>
              <a:cxnLst/>
              <a:rect l="l" t="t" r="r" b="b"/>
              <a:pathLst>
                <a:path w="48" h="656" extrusionOk="0">
                  <a:moveTo>
                    <a:pt x="24" y="610"/>
                  </a:moveTo>
                  <a:lnTo>
                    <a:pt x="48" y="632"/>
                  </a:lnTo>
                  <a:lnTo>
                    <a:pt x="48" y="0"/>
                  </a:lnTo>
                  <a:lnTo>
                    <a:pt x="0" y="0"/>
                  </a:lnTo>
                  <a:lnTo>
                    <a:pt x="0" y="632"/>
                  </a:lnTo>
                  <a:lnTo>
                    <a:pt x="24" y="656"/>
                  </a:lnTo>
                  <a:lnTo>
                    <a:pt x="0" y="632"/>
                  </a:lnTo>
                  <a:lnTo>
                    <a:pt x="0" y="656"/>
                  </a:lnTo>
                  <a:lnTo>
                    <a:pt x="24" y="656"/>
                  </a:lnTo>
                  <a:lnTo>
                    <a:pt x="24" y="61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2" name="Google Shape;2002;p146"/>
            <p:cNvSpPr/>
            <p:nvPr/>
          </p:nvSpPr>
          <p:spPr>
            <a:xfrm>
              <a:off x="2327" y="2254"/>
              <a:ext cx="508" cy="9"/>
            </a:xfrm>
            <a:custGeom>
              <a:avLst/>
              <a:gdLst/>
              <a:ahLst/>
              <a:cxnLst/>
              <a:rect l="l" t="t" r="r" b="b"/>
              <a:pathLst>
                <a:path w="2541" h="46" extrusionOk="0">
                  <a:moveTo>
                    <a:pt x="2494" y="22"/>
                  </a:moveTo>
                  <a:lnTo>
                    <a:pt x="2517" y="0"/>
                  </a:lnTo>
                  <a:lnTo>
                    <a:pt x="0" y="0"/>
                  </a:lnTo>
                  <a:lnTo>
                    <a:pt x="0" y="46"/>
                  </a:lnTo>
                  <a:lnTo>
                    <a:pt x="2517" y="46"/>
                  </a:lnTo>
                  <a:lnTo>
                    <a:pt x="2541" y="22"/>
                  </a:lnTo>
                  <a:lnTo>
                    <a:pt x="2517" y="46"/>
                  </a:lnTo>
                  <a:lnTo>
                    <a:pt x="2541" y="46"/>
                  </a:lnTo>
                  <a:lnTo>
                    <a:pt x="2541" y="22"/>
                  </a:lnTo>
                  <a:lnTo>
                    <a:pt x="2494" y="2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3" name="Google Shape;2003;p146"/>
            <p:cNvSpPr/>
            <p:nvPr/>
          </p:nvSpPr>
          <p:spPr>
            <a:xfrm>
              <a:off x="2826" y="2127"/>
              <a:ext cx="9" cy="131"/>
            </a:xfrm>
            <a:custGeom>
              <a:avLst/>
              <a:gdLst/>
              <a:ahLst/>
              <a:cxnLst/>
              <a:rect l="l" t="t" r="r" b="b"/>
              <a:pathLst>
                <a:path w="47" h="656" extrusionOk="0">
                  <a:moveTo>
                    <a:pt x="23" y="48"/>
                  </a:moveTo>
                  <a:lnTo>
                    <a:pt x="0" y="24"/>
                  </a:lnTo>
                  <a:lnTo>
                    <a:pt x="0" y="656"/>
                  </a:lnTo>
                  <a:lnTo>
                    <a:pt x="47" y="656"/>
                  </a:lnTo>
                  <a:lnTo>
                    <a:pt x="47" y="24"/>
                  </a:lnTo>
                  <a:lnTo>
                    <a:pt x="23" y="0"/>
                  </a:lnTo>
                  <a:lnTo>
                    <a:pt x="47" y="24"/>
                  </a:lnTo>
                  <a:lnTo>
                    <a:pt x="47" y="0"/>
                  </a:lnTo>
                  <a:lnTo>
                    <a:pt x="23" y="0"/>
                  </a:lnTo>
                  <a:lnTo>
                    <a:pt x="23" y="4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4" name="Google Shape;2004;p146"/>
            <p:cNvSpPr/>
            <p:nvPr/>
          </p:nvSpPr>
          <p:spPr>
            <a:xfrm>
              <a:off x="330" y="1916"/>
              <a:ext cx="49" cy="63"/>
            </a:xfrm>
            <a:custGeom>
              <a:avLst/>
              <a:gdLst/>
              <a:ahLst/>
              <a:cxnLst/>
              <a:rect l="l" t="t" r="r" b="b"/>
              <a:pathLst>
                <a:path w="242" h="314" extrusionOk="0">
                  <a:moveTo>
                    <a:pt x="0" y="211"/>
                  </a:moveTo>
                  <a:lnTo>
                    <a:pt x="39" y="207"/>
                  </a:lnTo>
                  <a:lnTo>
                    <a:pt x="39" y="213"/>
                  </a:lnTo>
                  <a:lnTo>
                    <a:pt x="40" y="218"/>
                  </a:lnTo>
                  <a:lnTo>
                    <a:pt x="41" y="224"/>
                  </a:lnTo>
                  <a:lnTo>
                    <a:pt x="42" y="228"/>
                  </a:lnTo>
                  <a:lnTo>
                    <a:pt x="45" y="232"/>
                  </a:lnTo>
                  <a:lnTo>
                    <a:pt x="46" y="237"/>
                  </a:lnTo>
                  <a:lnTo>
                    <a:pt x="48" y="241"/>
                  </a:lnTo>
                  <a:lnTo>
                    <a:pt x="51" y="244"/>
                  </a:lnTo>
                  <a:lnTo>
                    <a:pt x="53" y="248"/>
                  </a:lnTo>
                  <a:lnTo>
                    <a:pt x="57" y="252"/>
                  </a:lnTo>
                  <a:lnTo>
                    <a:pt x="59" y="255"/>
                  </a:lnTo>
                  <a:lnTo>
                    <a:pt x="63" y="258"/>
                  </a:lnTo>
                  <a:lnTo>
                    <a:pt x="68" y="261"/>
                  </a:lnTo>
                  <a:lnTo>
                    <a:pt x="71" y="264"/>
                  </a:lnTo>
                  <a:lnTo>
                    <a:pt x="76" y="266"/>
                  </a:lnTo>
                  <a:lnTo>
                    <a:pt x="81" y="268"/>
                  </a:lnTo>
                  <a:lnTo>
                    <a:pt x="87" y="271"/>
                  </a:lnTo>
                  <a:lnTo>
                    <a:pt x="92" y="272"/>
                  </a:lnTo>
                  <a:lnTo>
                    <a:pt x="98" y="274"/>
                  </a:lnTo>
                  <a:lnTo>
                    <a:pt x="104" y="276"/>
                  </a:lnTo>
                  <a:lnTo>
                    <a:pt x="110" y="276"/>
                  </a:lnTo>
                  <a:lnTo>
                    <a:pt x="116" y="277"/>
                  </a:lnTo>
                  <a:lnTo>
                    <a:pt x="122" y="277"/>
                  </a:lnTo>
                  <a:lnTo>
                    <a:pt x="128" y="278"/>
                  </a:lnTo>
                  <a:lnTo>
                    <a:pt x="134" y="277"/>
                  </a:lnTo>
                  <a:lnTo>
                    <a:pt x="140" y="277"/>
                  </a:lnTo>
                  <a:lnTo>
                    <a:pt x="144" y="277"/>
                  </a:lnTo>
                  <a:lnTo>
                    <a:pt x="149" y="276"/>
                  </a:lnTo>
                  <a:lnTo>
                    <a:pt x="154" y="274"/>
                  </a:lnTo>
                  <a:lnTo>
                    <a:pt x="159" y="273"/>
                  </a:lnTo>
                  <a:lnTo>
                    <a:pt x="164" y="272"/>
                  </a:lnTo>
                  <a:lnTo>
                    <a:pt x="168" y="271"/>
                  </a:lnTo>
                  <a:lnTo>
                    <a:pt x="173" y="268"/>
                  </a:lnTo>
                  <a:lnTo>
                    <a:pt x="177" y="267"/>
                  </a:lnTo>
                  <a:lnTo>
                    <a:pt x="180" y="265"/>
                  </a:lnTo>
                  <a:lnTo>
                    <a:pt x="184" y="262"/>
                  </a:lnTo>
                  <a:lnTo>
                    <a:pt x="186" y="260"/>
                  </a:lnTo>
                  <a:lnTo>
                    <a:pt x="190" y="258"/>
                  </a:lnTo>
                  <a:lnTo>
                    <a:pt x="192" y="255"/>
                  </a:lnTo>
                  <a:lnTo>
                    <a:pt x="195" y="252"/>
                  </a:lnTo>
                  <a:lnTo>
                    <a:pt x="197" y="249"/>
                  </a:lnTo>
                  <a:lnTo>
                    <a:pt x="198" y="246"/>
                  </a:lnTo>
                  <a:lnTo>
                    <a:pt x="200" y="243"/>
                  </a:lnTo>
                  <a:lnTo>
                    <a:pt x="201" y="240"/>
                  </a:lnTo>
                  <a:lnTo>
                    <a:pt x="202" y="236"/>
                  </a:lnTo>
                  <a:lnTo>
                    <a:pt x="203" y="232"/>
                  </a:lnTo>
                  <a:lnTo>
                    <a:pt x="203" y="230"/>
                  </a:lnTo>
                  <a:lnTo>
                    <a:pt x="203" y="226"/>
                  </a:lnTo>
                  <a:lnTo>
                    <a:pt x="203" y="223"/>
                  </a:lnTo>
                  <a:lnTo>
                    <a:pt x="203" y="219"/>
                  </a:lnTo>
                  <a:lnTo>
                    <a:pt x="202" y="216"/>
                  </a:lnTo>
                  <a:lnTo>
                    <a:pt x="201" y="212"/>
                  </a:lnTo>
                  <a:lnTo>
                    <a:pt x="200" y="210"/>
                  </a:lnTo>
                  <a:lnTo>
                    <a:pt x="198" y="206"/>
                  </a:lnTo>
                  <a:lnTo>
                    <a:pt x="197" y="204"/>
                  </a:lnTo>
                  <a:lnTo>
                    <a:pt x="195" y="201"/>
                  </a:lnTo>
                  <a:lnTo>
                    <a:pt x="192" y="199"/>
                  </a:lnTo>
                  <a:lnTo>
                    <a:pt x="190" y="196"/>
                  </a:lnTo>
                  <a:lnTo>
                    <a:pt x="188" y="194"/>
                  </a:lnTo>
                  <a:lnTo>
                    <a:pt x="184" y="192"/>
                  </a:lnTo>
                  <a:lnTo>
                    <a:pt x="180" y="189"/>
                  </a:lnTo>
                  <a:lnTo>
                    <a:pt x="177" y="187"/>
                  </a:lnTo>
                  <a:lnTo>
                    <a:pt x="172" y="184"/>
                  </a:lnTo>
                  <a:lnTo>
                    <a:pt x="167" y="183"/>
                  </a:lnTo>
                  <a:lnTo>
                    <a:pt x="164" y="182"/>
                  </a:lnTo>
                  <a:lnTo>
                    <a:pt x="160" y="181"/>
                  </a:lnTo>
                  <a:lnTo>
                    <a:pt x="154" y="178"/>
                  </a:lnTo>
                  <a:lnTo>
                    <a:pt x="148" y="177"/>
                  </a:lnTo>
                  <a:lnTo>
                    <a:pt x="141" y="175"/>
                  </a:lnTo>
                  <a:lnTo>
                    <a:pt x="132" y="172"/>
                  </a:lnTo>
                  <a:lnTo>
                    <a:pt x="124" y="171"/>
                  </a:lnTo>
                  <a:lnTo>
                    <a:pt x="113" y="169"/>
                  </a:lnTo>
                  <a:lnTo>
                    <a:pt x="104" y="165"/>
                  </a:lnTo>
                  <a:lnTo>
                    <a:pt x="94" y="163"/>
                  </a:lnTo>
                  <a:lnTo>
                    <a:pt x="86" y="160"/>
                  </a:lnTo>
                  <a:lnTo>
                    <a:pt x="78" y="158"/>
                  </a:lnTo>
                  <a:lnTo>
                    <a:pt x="71" y="156"/>
                  </a:lnTo>
                  <a:lnTo>
                    <a:pt x="65" y="154"/>
                  </a:lnTo>
                  <a:lnTo>
                    <a:pt x="59" y="152"/>
                  </a:lnTo>
                  <a:lnTo>
                    <a:pt x="56" y="150"/>
                  </a:lnTo>
                  <a:lnTo>
                    <a:pt x="50" y="146"/>
                  </a:lnTo>
                  <a:lnTo>
                    <a:pt x="45" y="144"/>
                  </a:lnTo>
                  <a:lnTo>
                    <a:pt x="40" y="140"/>
                  </a:lnTo>
                  <a:lnTo>
                    <a:pt x="36" y="136"/>
                  </a:lnTo>
                  <a:lnTo>
                    <a:pt x="32" y="133"/>
                  </a:lnTo>
                  <a:lnTo>
                    <a:pt x="29" y="129"/>
                  </a:lnTo>
                  <a:lnTo>
                    <a:pt x="26" y="126"/>
                  </a:lnTo>
                  <a:lnTo>
                    <a:pt x="23" y="121"/>
                  </a:lnTo>
                  <a:lnTo>
                    <a:pt x="20" y="117"/>
                  </a:lnTo>
                  <a:lnTo>
                    <a:pt x="18" y="112"/>
                  </a:lnTo>
                  <a:lnTo>
                    <a:pt x="16" y="108"/>
                  </a:lnTo>
                  <a:lnTo>
                    <a:pt x="15" y="103"/>
                  </a:lnTo>
                  <a:lnTo>
                    <a:pt x="14" y="98"/>
                  </a:lnTo>
                  <a:lnTo>
                    <a:pt x="12" y="93"/>
                  </a:lnTo>
                  <a:lnTo>
                    <a:pt x="12" y="88"/>
                  </a:lnTo>
                  <a:lnTo>
                    <a:pt x="12" y="84"/>
                  </a:lnTo>
                  <a:lnTo>
                    <a:pt x="12" y="78"/>
                  </a:lnTo>
                  <a:lnTo>
                    <a:pt x="12" y="72"/>
                  </a:lnTo>
                  <a:lnTo>
                    <a:pt x="14" y="67"/>
                  </a:lnTo>
                  <a:lnTo>
                    <a:pt x="15" y="61"/>
                  </a:lnTo>
                  <a:lnTo>
                    <a:pt x="17" y="56"/>
                  </a:lnTo>
                  <a:lnTo>
                    <a:pt x="20" y="50"/>
                  </a:lnTo>
                  <a:lnTo>
                    <a:pt x="22" y="45"/>
                  </a:lnTo>
                  <a:lnTo>
                    <a:pt x="26" y="40"/>
                  </a:lnTo>
                  <a:lnTo>
                    <a:pt x="28" y="36"/>
                  </a:lnTo>
                  <a:lnTo>
                    <a:pt x="33" y="31"/>
                  </a:lnTo>
                  <a:lnTo>
                    <a:pt x="36" y="27"/>
                  </a:lnTo>
                  <a:lnTo>
                    <a:pt x="41" y="22"/>
                  </a:lnTo>
                  <a:lnTo>
                    <a:pt x="46" y="19"/>
                  </a:lnTo>
                  <a:lnTo>
                    <a:pt x="51" y="15"/>
                  </a:lnTo>
                  <a:lnTo>
                    <a:pt x="57" y="13"/>
                  </a:lnTo>
                  <a:lnTo>
                    <a:pt x="63" y="10"/>
                  </a:lnTo>
                  <a:lnTo>
                    <a:pt x="70" y="8"/>
                  </a:lnTo>
                  <a:lnTo>
                    <a:pt x="76" y="6"/>
                  </a:lnTo>
                  <a:lnTo>
                    <a:pt x="83" y="3"/>
                  </a:lnTo>
                  <a:lnTo>
                    <a:pt x="89" y="2"/>
                  </a:lnTo>
                  <a:lnTo>
                    <a:pt x="96" y="1"/>
                  </a:lnTo>
                  <a:lnTo>
                    <a:pt x="104" y="1"/>
                  </a:lnTo>
                  <a:lnTo>
                    <a:pt x="111" y="0"/>
                  </a:lnTo>
                  <a:lnTo>
                    <a:pt x="119" y="0"/>
                  </a:lnTo>
                  <a:lnTo>
                    <a:pt x="128" y="0"/>
                  </a:lnTo>
                  <a:lnTo>
                    <a:pt x="135" y="1"/>
                  </a:lnTo>
                  <a:lnTo>
                    <a:pt x="143" y="1"/>
                  </a:lnTo>
                  <a:lnTo>
                    <a:pt x="150" y="2"/>
                  </a:lnTo>
                  <a:lnTo>
                    <a:pt x="158" y="4"/>
                  </a:lnTo>
                  <a:lnTo>
                    <a:pt x="165" y="6"/>
                  </a:lnTo>
                  <a:lnTo>
                    <a:pt x="172" y="8"/>
                  </a:lnTo>
                  <a:lnTo>
                    <a:pt x="178" y="10"/>
                  </a:lnTo>
                  <a:lnTo>
                    <a:pt x="185" y="13"/>
                  </a:lnTo>
                  <a:lnTo>
                    <a:pt x="190" y="16"/>
                  </a:lnTo>
                  <a:lnTo>
                    <a:pt x="196" y="20"/>
                  </a:lnTo>
                  <a:lnTo>
                    <a:pt x="201" y="24"/>
                  </a:lnTo>
                  <a:lnTo>
                    <a:pt x="206" y="28"/>
                  </a:lnTo>
                  <a:lnTo>
                    <a:pt x="210" y="32"/>
                  </a:lnTo>
                  <a:lnTo>
                    <a:pt x="214" y="37"/>
                  </a:lnTo>
                  <a:lnTo>
                    <a:pt x="218" y="43"/>
                  </a:lnTo>
                  <a:lnTo>
                    <a:pt x="221" y="48"/>
                  </a:lnTo>
                  <a:lnTo>
                    <a:pt x="224" y="54"/>
                  </a:lnTo>
                  <a:lnTo>
                    <a:pt x="226" y="60"/>
                  </a:lnTo>
                  <a:lnTo>
                    <a:pt x="228" y="64"/>
                  </a:lnTo>
                  <a:lnTo>
                    <a:pt x="231" y="72"/>
                  </a:lnTo>
                  <a:lnTo>
                    <a:pt x="232" y="78"/>
                  </a:lnTo>
                  <a:lnTo>
                    <a:pt x="232" y="84"/>
                  </a:lnTo>
                  <a:lnTo>
                    <a:pt x="233" y="91"/>
                  </a:lnTo>
                  <a:lnTo>
                    <a:pt x="195" y="93"/>
                  </a:lnTo>
                  <a:lnTo>
                    <a:pt x="194" y="86"/>
                  </a:lnTo>
                  <a:lnTo>
                    <a:pt x="192" y="80"/>
                  </a:lnTo>
                  <a:lnTo>
                    <a:pt x="190" y="74"/>
                  </a:lnTo>
                  <a:lnTo>
                    <a:pt x="188" y="68"/>
                  </a:lnTo>
                  <a:lnTo>
                    <a:pt x="185" y="63"/>
                  </a:lnTo>
                  <a:lnTo>
                    <a:pt x="182" y="58"/>
                  </a:lnTo>
                  <a:lnTo>
                    <a:pt x="178" y="54"/>
                  </a:lnTo>
                  <a:lnTo>
                    <a:pt x="173" y="50"/>
                  </a:lnTo>
                  <a:lnTo>
                    <a:pt x="168" y="46"/>
                  </a:lnTo>
                  <a:lnTo>
                    <a:pt x="164" y="43"/>
                  </a:lnTo>
                  <a:lnTo>
                    <a:pt x="158" y="40"/>
                  </a:lnTo>
                  <a:lnTo>
                    <a:pt x="152" y="39"/>
                  </a:lnTo>
                  <a:lnTo>
                    <a:pt x="144" y="37"/>
                  </a:lnTo>
                  <a:lnTo>
                    <a:pt x="137" y="36"/>
                  </a:lnTo>
                  <a:lnTo>
                    <a:pt x="129" y="36"/>
                  </a:lnTo>
                  <a:lnTo>
                    <a:pt x="120" y="34"/>
                  </a:lnTo>
                  <a:lnTo>
                    <a:pt x="112" y="36"/>
                  </a:lnTo>
                  <a:lnTo>
                    <a:pt x="104" y="36"/>
                  </a:lnTo>
                  <a:lnTo>
                    <a:pt x="96" y="37"/>
                  </a:lnTo>
                  <a:lnTo>
                    <a:pt x="89" y="38"/>
                  </a:lnTo>
                  <a:lnTo>
                    <a:pt x="83" y="40"/>
                  </a:lnTo>
                  <a:lnTo>
                    <a:pt x="77" y="43"/>
                  </a:lnTo>
                  <a:lnTo>
                    <a:pt x="72" y="45"/>
                  </a:lnTo>
                  <a:lnTo>
                    <a:pt x="68" y="49"/>
                  </a:lnTo>
                  <a:lnTo>
                    <a:pt x="64" y="51"/>
                  </a:lnTo>
                  <a:lnTo>
                    <a:pt x="60" y="55"/>
                  </a:lnTo>
                  <a:lnTo>
                    <a:pt x="57" y="60"/>
                  </a:lnTo>
                  <a:lnTo>
                    <a:pt x="54" y="63"/>
                  </a:lnTo>
                  <a:lnTo>
                    <a:pt x="53" y="67"/>
                  </a:lnTo>
                  <a:lnTo>
                    <a:pt x="52" y="72"/>
                  </a:lnTo>
                  <a:lnTo>
                    <a:pt x="51" y="76"/>
                  </a:lnTo>
                  <a:lnTo>
                    <a:pt x="51" y="80"/>
                  </a:lnTo>
                  <a:lnTo>
                    <a:pt x="51" y="85"/>
                  </a:lnTo>
                  <a:lnTo>
                    <a:pt x="51" y="88"/>
                  </a:lnTo>
                  <a:lnTo>
                    <a:pt x="52" y="92"/>
                  </a:lnTo>
                  <a:lnTo>
                    <a:pt x="53" y="96"/>
                  </a:lnTo>
                  <a:lnTo>
                    <a:pt x="56" y="99"/>
                  </a:lnTo>
                  <a:lnTo>
                    <a:pt x="57" y="102"/>
                  </a:lnTo>
                  <a:lnTo>
                    <a:pt x="59" y="105"/>
                  </a:lnTo>
                  <a:lnTo>
                    <a:pt x="63" y="108"/>
                  </a:lnTo>
                  <a:lnTo>
                    <a:pt x="66" y="110"/>
                  </a:lnTo>
                  <a:lnTo>
                    <a:pt x="71" y="112"/>
                  </a:lnTo>
                  <a:lnTo>
                    <a:pt x="76" y="116"/>
                  </a:lnTo>
                  <a:lnTo>
                    <a:pt x="83" y="118"/>
                  </a:lnTo>
                  <a:lnTo>
                    <a:pt x="92" y="121"/>
                  </a:lnTo>
                  <a:lnTo>
                    <a:pt x="101" y="123"/>
                  </a:lnTo>
                  <a:lnTo>
                    <a:pt x="111" y="127"/>
                  </a:lnTo>
                  <a:lnTo>
                    <a:pt x="123" y="129"/>
                  </a:lnTo>
                  <a:lnTo>
                    <a:pt x="135" y="132"/>
                  </a:lnTo>
                  <a:lnTo>
                    <a:pt x="146" y="134"/>
                  </a:lnTo>
                  <a:lnTo>
                    <a:pt x="155" y="138"/>
                  </a:lnTo>
                  <a:lnTo>
                    <a:pt x="165" y="140"/>
                  </a:lnTo>
                  <a:lnTo>
                    <a:pt x="172" y="142"/>
                  </a:lnTo>
                  <a:lnTo>
                    <a:pt x="179" y="144"/>
                  </a:lnTo>
                  <a:lnTo>
                    <a:pt x="185" y="146"/>
                  </a:lnTo>
                  <a:lnTo>
                    <a:pt x="190" y="148"/>
                  </a:lnTo>
                  <a:lnTo>
                    <a:pt x="197" y="152"/>
                  </a:lnTo>
                  <a:lnTo>
                    <a:pt x="203" y="156"/>
                  </a:lnTo>
                  <a:lnTo>
                    <a:pt x="208" y="158"/>
                  </a:lnTo>
                  <a:lnTo>
                    <a:pt x="213" y="163"/>
                  </a:lnTo>
                  <a:lnTo>
                    <a:pt x="218" y="166"/>
                  </a:lnTo>
                  <a:lnTo>
                    <a:pt x="222" y="170"/>
                  </a:lnTo>
                  <a:lnTo>
                    <a:pt x="226" y="175"/>
                  </a:lnTo>
                  <a:lnTo>
                    <a:pt x="230" y="180"/>
                  </a:lnTo>
                  <a:lnTo>
                    <a:pt x="232" y="184"/>
                  </a:lnTo>
                  <a:lnTo>
                    <a:pt x="234" y="189"/>
                  </a:lnTo>
                  <a:lnTo>
                    <a:pt x="237" y="194"/>
                  </a:lnTo>
                  <a:lnTo>
                    <a:pt x="239" y="200"/>
                  </a:lnTo>
                  <a:lnTo>
                    <a:pt x="240" y="205"/>
                  </a:lnTo>
                  <a:lnTo>
                    <a:pt x="242" y="211"/>
                  </a:lnTo>
                  <a:lnTo>
                    <a:pt x="242" y="217"/>
                  </a:lnTo>
                  <a:lnTo>
                    <a:pt x="242" y="223"/>
                  </a:lnTo>
                  <a:lnTo>
                    <a:pt x="242" y="229"/>
                  </a:lnTo>
                  <a:lnTo>
                    <a:pt x="242" y="235"/>
                  </a:lnTo>
                  <a:lnTo>
                    <a:pt x="240" y="241"/>
                  </a:lnTo>
                  <a:lnTo>
                    <a:pt x="238" y="246"/>
                  </a:lnTo>
                  <a:lnTo>
                    <a:pt x="237" y="252"/>
                  </a:lnTo>
                  <a:lnTo>
                    <a:pt x="234" y="258"/>
                  </a:lnTo>
                  <a:lnTo>
                    <a:pt x="231" y="262"/>
                  </a:lnTo>
                  <a:lnTo>
                    <a:pt x="228" y="268"/>
                  </a:lnTo>
                  <a:lnTo>
                    <a:pt x="225" y="273"/>
                  </a:lnTo>
                  <a:lnTo>
                    <a:pt x="220" y="278"/>
                  </a:lnTo>
                  <a:lnTo>
                    <a:pt x="216" y="283"/>
                  </a:lnTo>
                  <a:lnTo>
                    <a:pt x="212" y="288"/>
                  </a:lnTo>
                  <a:lnTo>
                    <a:pt x="206" y="291"/>
                  </a:lnTo>
                  <a:lnTo>
                    <a:pt x="201" y="295"/>
                  </a:lnTo>
                  <a:lnTo>
                    <a:pt x="195" y="298"/>
                  </a:lnTo>
                  <a:lnTo>
                    <a:pt x="189" y="302"/>
                  </a:lnTo>
                  <a:lnTo>
                    <a:pt x="182" y="304"/>
                  </a:lnTo>
                  <a:lnTo>
                    <a:pt x="174" y="307"/>
                  </a:lnTo>
                  <a:lnTo>
                    <a:pt x="168" y="309"/>
                  </a:lnTo>
                  <a:lnTo>
                    <a:pt x="161" y="310"/>
                  </a:lnTo>
                  <a:lnTo>
                    <a:pt x="153" y="312"/>
                  </a:lnTo>
                  <a:lnTo>
                    <a:pt x="146" y="313"/>
                  </a:lnTo>
                  <a:lnTo>
                    <a:pt x="138" y="313"/>
                  </a:lnTo>
                  <a:lnTo>
                    <a:pt x="130" y="314"/>
                  </a:lnTo>
                  <a:lnTo>
                    <a:pt x="119" y="313"/>
                  </a:lnTo>
                  <a:lnTo>
                    <a:pt x="110" y="313"/>
                  </a:lnTo>
                  <a:lnTo>
                    <a:pt x="101" y="312"/>
                  </a:lnTo>
                  <a:lnTo>
                    <a:pt x="92" y="310"/>
                  </a:lnTo>
                  <a:lnTo>
                    <a:pt x="83" y="309"/>
                  </a:lnTo>
                  <a:lnTo>
                    <a:pt x="76" y="307"/>
                  </a:lnTo>
                  <a:lnTo>
                    <a:pt x="68" y="304"/>
                  </a:lnTo>
                  <a:lnTo>
                    <a:pt x="60" y="302"/>
                  </a:lnTo>
                  <a:lnTo>
                    <a:pt x="54" y="298"/>
                  </a:lnTo>
                  <a:lnTo>
                    <a:pt x="47" y="295"/>
                  </a:lnTo>
                  <a:lnTo>
                    <a:pt x="41" y="291"/>
                  </a:lnTo>
                  <a:lnTo>
                    <a:pt x="36" y="286"/>
                  </a:lnTo>
                  <a:lnTo>
                    <a:pt x="30" y="282"/>
                  </a:lnTo>
                  <a:lnTo>
                    <a:pt x="26" y="277"/>
                  </a:lnTo>
                  <a:lnTo>
                    <a:pt x="21" y="271"/>
                  </a:lnTo>
                  <a:lnTo>
                    <a:pt x="17" y="265"/>
                  </a:lnTo>
                  <a:lnTo>
                    <a:pt x="14" y="259"/>
                  </a:lnTo>
                  <a:lnTo>
                    <a:pt x="10" y="253"/>
                  </a:lnTo>
                  <a:lnTo>
                    <a:pt x="8" y="247"/>
                  </a:lnTo>
                  <a:lnTo>
                    <a:pt x="5" y="240"/>
                  </a:lnTo>
                  <a:lnTo>
                    <a:pt x="3" y="232"/>
                  </a:lnTo>
                  <a:lnTo>
                    <a:pt x="2" y="225"/>
                  </a:lnTo>
                  <a:lnTo>
                    <a:pt x="0" y="218"/>
                  </a:lnTo>
                  <a:lnTo>
                    <a:pt x="0" y="211"/>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5" name="Google Shape;2005;p146"/>
            <p:cNvSpPr/>
            <p:nvPr/>
          </p:nvSpPr>
          <p:spPr>
            <a:xfrm>
              <a:off x="385" y="1933"/>
              <a:ext cx="38" cy="62"/>
            </a:xfrm>
            <a:custGeom>
              <a:avLst/>
              <a:gdLst/>
              <a:ahLst/>
              <a:cxnLst/>
              <a:rect l="l" t="t" r="r" b="b"/>
              <a:pathLst>
                <a:path w="190" h="308" extrusionOk="0">
                  <a:moveTo>
                    <a:pt x="0" y="308"/>
                  </a:moveTo>
                  <a:lnTo>
                    <a:pt x="0" y="4"/>
                  </a:lnTo>
                  <a:lnTo>
                    <a:pt x="34" y="4"/>
                  </a:lnTo>
                  <a:lnTo>
                    <a:pt x="34" y="33"/>
                  </a:lnTo>
                  <a:lnTo>
                    <a:pt x="37" y="28"/>
                  </a:lnTo>
                  <a:lnTo>
                    <a:pt x="40" y="25"/>
                  </a:lnTo>
                  <a:lnTo>
                    <a:pt x="43" y="21"/>
                  </a:lnTo>
                  <a:lnTo>
                    <a:pt x="46" y="19"/>
                  </a:lnTo>
                  <a:lnTo>
                    <a:pt x="50" y="15"/>
                  </a:lnTo>
                  <a:lnTo>
                    <a:pt x="54" y="13"/>
                  </a:lnTo>
                  <a:lnTo>
                    <a:pt x="57" y="10"/>
                  </a:lnTo>
                  <a:lnTo>
                    <a:pt x="61" y="8"/>
                  </a:lnTo>
                  <a:lnTo>
                    <a:pt x="64" y="6"/>
                  </a:lnTo>
                  <a:lnTo>
                    <a:pt x="69" y="4"/>
                  </a:lnTo>
                  <a:lnTo>
                    <a:pt x="73" y="3"/>
                  </a:lnTo>
                  <a:lnTo>
                    <a:pt x="78" y="2"/>
                  </a:lnTo>
                  <a:lnTo>
                    <a:pt x="82" y="1"/>
                  </a:lnTo>
                  <a:lnTo>
                    <a:pt x="87" y="0"/>
                  </a:lnTo>
                  <a:lnTo>
                    <a:pt x="92" y="0"/>
                  </a:lnTo>
                  <a:lnTo>
                    <a:pt x="98" y="0"/>
                  </a:lnTo>
                  <a:lnTo>
                    <a:pt x="104" y="0"/>
                  </a:lnTo>
                  <a:lnTo>
                    <a:pt x="111" y="1"/>
                  </a:lnTo>
                  <a:lnTo>
                    <a:pt x="117" y="2"/>
                  </a:lnTo>
                  <a:lnTo>
                    <a:pt x="124" y="3"/>
                  </a:lnTo>
                  <a:lnTo>
                    <a:pt x="130" y="6"/>
                  </a:lnTo>
                  <a:lnTo>
                    <a:pt x="136" y="8"/>
                  </a:lnTo>
                  <a:lnTo>
                    <a:pt x="141" y="10"/>
                  </a:lnTo>
                  <a:lnTo>
                    <a:pt x="147" y="14"/>
                  </a:lnTo>
                  <a:lnTo>
                    <a:pt x="152" y="18"/>
                  </a:lnTo>
                  <a:lnTo>
                    <a:pt x="157" y="22"/>
                  </a:lnTo>
                  <a:lnTo>
                    <a:pt x="162" y="26"/>
                  </a:lnTo>
                  <a:lnTo>
                    <a:pt x="166" y="32"/>
                  </a:lnTo>
                  <a:lnTo>
                    <a:pt x="170" y="37"/>
                  </a:lnTo>
                  <a:lnTo>
                    <a:pt x="174" y="43"/>
                  </a:lnTo>
                  <a:lnTo>
                    <a:pt x="177" y="49"/>
                  </a:lnTo>
                  <a:lnTo>
                    <a:pt x="180" y="55"/>
                  </a:lnTo>
                  <a:lnTo>
                    <a:pt x="182" y="62"/>
                  </a:lnTo>
                  <a:lnTo>
                    <a:pt x="184" y="68"/>
                  </a:lnTo>
                  <a:lnTo>
                    <a:pt x="187" y="75"/>
                  </a:lnTo>
                  <a:lnTo>
                    <a:pt x="188" y="82"/>
                  </a:lnTo>
                  <a:lnTo>
                    <a:pt x="189" y="90"/>
                  </a:lnTo>
                  <a:lnTo>
                    <a:pt x="190" y="97"/>
                  </a:lnTo>
                  <a:lnTo>
                    <a:pt x="190" y="105"/>
                  </a:lnTo>
                  <a:lnTo>
                    <a:pt x="190" y="112"/>
                  </a:lnTo>
                  <a:lnTo>
                    <a:pt x="190" y="121"/>
                  </a:lnTo>
                  <a:lnTo>
                    <a:pt x="190" y="129"/>
                  </a:lnTo>
                  <a:lnTo>
                    <a:pt x="189" y="138"/>
                  </a:lnTo>
                  <a:lnTo>
                    <a:pt x="188" y="145"/>
                  </a:lnTo>
                  <a:lnTo>
                    <a:pt x="186" y="152"/>
                  </a:lnTo>
                  <a:lnTo>
                    <a:pt x="184" y="159"/>
                  </a:lnTo>
                  <a:lnTo>
                    <a:pt x="182" y="166"/>
                  </a:lnTo>
                  <a:lnTo>
                    <a:pt x="178" y="174"/>
                  </a:lnTo>
                  <a:lnTo>
                    <a:pt x="175" y="180"/>
                  </a:lnTo>
                  <a:lnTo>
                    <a:pt x="172" y="187"/>
                  </a:lnTo>
                  <a:lnTo>
                    <a:pt x="168" y="192"/>
                  </a:lnTo>
                  <a:lnTo>
                    <a:pt x="164" y="198"/>
                  </a:lnTo>
                  <a:lnTo>
                    <a:pt x="159" y="202"/>
                  </a:lnTo>
                  <a:lnTo>
                    <a:pt x="154" y="207"/>
                  </a:lnTo>
                  <a:lnTo>
                    <a:pt x="150" y="211"/>
                  </a:lnTo>
                  <a:lnTo>
                    <a:pt x="144" y="214"/>
                  </a:lnTo>
                  <a:lnTo>
                    <a:pt x="138" y="218"/>
                  </a:lnTo>
                  <a:lnTo>
                    <a:pt x="132" y="222"/>
                  </a:lnTo>
                  <a:lnTo>
                    <a:pt x="126" y="224"/>
                  </a:lnTo>
                  <a:lnTo>
                    <a:pt x="120" y="225"/>
                  </a:lnTo>
                  <a:lnTo>
                    <a:pt x="114" y="228"/>
                  </a:lnTo>
                  <a:lnTo>
                    <a:pt x="108" y="229"/>
                  </a:lnTo>
                  <a:lnTo>
                    <a:pt x="102" y="229"/>
                  </a:lnTo>
                  <a:lnTo>
                    <a:pt x="94" y="229"/>
                  </a:lnTo>
                  <a:lnTo>
                    <a:pt x="91" y="229"/>
                  </a:lnTo>
                  <a:lnTo>
                    <a:pt x="86" y="229"/>
                  </a:lnTo>
                  <a:lnTo>
                    <a:pt x="81" y="228"/>
                  </a:lnTo>
                  <a:lnTo>
                    <a:pt x="78" y="228"/>
                  </a:lnTo>
                  <a:lnTo>
                    <a:pt x="73" y="226"/>
                  </a:lnTo>
                  <a:lnTo>
                    <a:pt x="69" y="225"/>
                  </a:lnTo>
                  <a:lnTo>
                    <a:pt x="66" y="223"/>
                  </a:lnTo>
                  <a:lnTo>
                    <a:pt x="62" y="222"/>
                  </a:lnTo>
                  <a:lnTo>
                    <a:pt x="57" y="219"/>
                  </a:lnTo>
                  <a:lnTo>
                    <a:pt x="55" y="217"/>
                  </a:lnTo>
                  <a:lnTo>
                    <a:pt x="51" y="214"/>
                  </a:lnTo>
                  <a:lnTo>
                    <a:pt x="48" y="212"/>
                  </a:lnTo>
                  <a:lnTo>
                    <a:pt x="45" y="210"/>
                  </a:lnTo>
                  <a:lnTo>
                    <a:pt x="43" y="207"/>
                  </a:lnTo>
                  <a:lnTo>
                    <a:pt x="39" y="205"/>
                  </a:lnTo>
                  <a:lnTo>
                    <a:pt x="37" y="201"/>
                  </a:lnTo>
                  <a:lnTo>
                    <a:pt x="37" y="308"/>
                  </a:lnTo>
                  <a:lnTo>
                    <a:pt x="0" y="308"/>
                  </a:lnTo>
                  <a:close/>
                  <a:moveTo>
                    <a:pt x="33" y="116"/>
                  </a:moveTo>
                  <a:lnTo>
                    <a:pt x="34" y="126"/>
                  </a:lnTo>
                  <a:lnTo>
                    <a:pt x="34" y="135"/>
                  </a:lnTo>
                  <a:lnTo>
                    <a:pt x="36" y="145"/>
                  </a:lnTo>
                  <a:lnTo>
                    <a:pt x="38" y="152"/>
                  </a:lnTo>
                  <a:lnTo>
                    <a:pt x="40" y="160"/>
                  </a:lnTo>
                  <a:lnTo>
                    <a:pt x="43" y="166"/>
                  </a:lnTo>
                  <a:lnTo>
                    <a:pt x="46" y="172"/>
                  </a:lnTo>
                  <a:lnTo>
                    <a:pt x="51" y="178"/>
                  </a:lnTo>
                  <a:lnTo>
                    <a:pt x="55" y="183"/>
                  </a:lnTo>
                  <a:lnTo>
                    <a:pt x="60" y="187"/>
                  </a:lnTo>
                  <a:lnTo>
                    <a:pt x="64" y="190"/>
                  </a:lnTo>
                  <a:lnTo>
                    <a:pt x="69" y="194"/>
                  </a:lnTo>
                  <a:lnTo>
                    <a:pt x="75" y="196"/>
                  </a:lnTo>
                  <a:lnTo>
                    <a:pt x="81" y="198"/>
                  </a:lnTo>
                  <a:lnTo>
                    <a:pt x="86" y="199"/>
                  </a:lnTo>
                  <a:lnTo>
                    <a:pt x="92" y="199"/>
                  </a:lnTo>
                  <a:lnTo>
                    <a:pt x="98" y="199"/>
                  </a:lnTo>
                  <a:lnTo>
                    <a:pt x="104" y="198"/>
                  </a:lnTo>
                  <a:lnTo>
                    <a:pt x="110" y="195"/>
                  </a:lnTo>
                  <a:lnTo>
                    <a:pt x="116" y="194"/>
                  </a:lnTo>
                  <a:lnTo>
                    <a:pt x="121" y="190"/>
                  </a:lnTo>
                  <a:lnTo>
                    <a:pt x="126" y="187"/>
                  </a:lnTo>
                  <a:lnTo>
                    <a:pt x="130" y="182"/>
                  </a:lnTo>
                  <a:lnTo>
                    <a:pt x="135" y="177"/>
                  </a:lnTo>
                  <a:lnTo>
                    <a:pt x="139" y="172"/>
                  </a:lnTo>
                  <a:lnTo>
                    <a:pt x="142" y="165"/>
                  </a:lnTo>
                  <a:lnTo>
                    <a:pt x="146" y="158"/>
                  </a:lnTo>
                  <a:lnTo>
                    <a:pt x="148" y="151"/>
                  </a:lnTo>
                  <a:lnTo>
                    <a:pt x="150" y="142"/>
                  </a:lnTo>
                  <a:lnTo>
                    <a:pt x="152" y="133"/>
                  </a:lnTo>
                  <a:lnTo>
                    <a:pt x="152" y="123"/>
                  </a:lnTo>
                  <a:lnTo>
                    <a:pt x="153" y="112"/>
                  </a:lnTo>
                  <a:lnTo>
                    <a:pt x="152" y="103"/>
                  </a:lnTo>
                  <a:lnTo>
                    <a:pt x="152" y="93"/>
                  </a:lnTo>
                  <a:lnTo>
                    <a:pt x="151" y="84"/>
                  </a:lnTo>
                  <a:lnTo>
                    <a:pt x="148" y="75"/>
                  </a:lnTo>
                  <a:lnTo>
                    <a:pt x="146" y="68"/>
                  </a:lnTo>
                  <a:lnTo>
                    <a:pt x="142" y="61"/>
                  </a:lnTo>
                  <a:lnTo>
                    <a:pt x="140" y="55"/>
                  </a:lnTo>
                  <a:lnTo>
                    <a:pt x="135" y="50"/>
                  </a:lnTo>
                  <a:lnTo>
                    <a:pt x="130" y="45"/>
                  </a:lnTo>
                  <a:lnTo>
                    <a:pt x="127" y="40"/>
                  </a:lnTo>
                  <a:lnTo>
                    <a:pt x="122" y="37"/>
                  </a:lnTo>
                  <a:lnTo>
                    <a:pt x="116" y="34"/>
                  </a:lnTo>
                  <a:lnTo>
                    <a:pt x="111" y="32"/>
                  </a:lnTo>
                  <a:lnTo>
                    <a:pt x="105" y="30"/>
                  </a:lnTo>
                  <a:lnTo>
                    <a:pt x="100" y="28"/>
                  </a:lnTo>
                  <a:lnTo>
                    <a:pt x="94" y="28"/>
                  </a:lnTo>
                  <a:lnTo>
                    <a:pt x="88" y="28"/>
                  </a:lnTo>
                  <a:lnTo>
                    <a:pt x="82" y="30"/>
                  </a:lnTo>
                  <a:lnTo>
                    <a:pt x="76" y="32"/>
                  </a:lnTo>
                  <a:lnTo>
                    <a:pt x="72" y="34"/>
                  </a:lnTo>
                  <a:lnTo>
                    <a:pt x="67" y="37"/>
                  </a:lnTo>
                  <a:lnTo>
                    <a:pt x="62" y="42"/>
                  </a:lnTo>
                  <a:lnTo>
                    <a:pt x="56" y="45"/>
                  </a:lnTo>
                  <a:lnTo>
                    <a:pt x="52" y="51"/>
                  </a:lnTo>
                  <a:lnTo>
                    <a:pt x="48" y="57"/>
                  </a:lnTo>
                  <a:lnTo>
                    <a:pt x="44" y="63"/>
                  </a:lnTo>
                  <a:lnTo>
                    <a:pt x="40" y="70"/>
                  </a:lnTo>
                  <a:lnTo>
                    <a:pt x="38" y="79"/>
                  </a:lnTo>
                  <a:lnTo>
                    <a:pt x="36" y="87"/>
                  </a:lnTo>
                  <a:lnTo>
                    <a:pt x="34" y="96"/>
                  </a:lnTo>
                  <a:lnTo>
                    <a:pt x="34" y="105"/>
                  </a:lnTo>
                  <a:lnTo>
                    <a:pt x="33" y="11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6" name="Google Shape;2006;p146"/>
            <p:cNvSpPr/>
            <p:nvPr/>
          </p:nvSpPr>
          <p:spPr>
            <a:xfrm>
              <a:off x="428" y="1933"/>
              <a:ext cx="41" cy="46"/>
            </a:xfrm>
            <a:custGeom>
              <a:avLst/>
              <a:gdLst/>
              <a:ahLst/>
              <a:cxnLst/>
              <a:rect l="l" t="t" r="r" b="b"/>
              <a:pathLst>
                <a:path w="203" h="229" extrusionOk="0">
                  <a:moveTo>
                    <a:pt x="156" y="198"/>
                  </a:moveTo>
                  <a:lnTo>
                    <a:pt x="151" y="201"/>
                  </a:lnTo>
                  <a:lnTo>
                    <a:pt x="146" y="205"/>
                  </a:lnTo>
                  <a:lnTo>
                    <a:pt x="140" y="208"/>
                  </a:lnTo>
                  <a:lnTo>
                    <a:pt x="135" y="212"/>
                  </a:lnTo>
                  <a:lnTo>
                    <a:pt x="131" y="216"/>
                  </a:lnTo>
                  <a:lnTo>
                    <a:pt x="126" y="218"/>
                  </a:lnTo>
                  <a:lnTo>
                    <a:pt x="121" y="220"/>
                  </a:lnTo>
                  <a:lnTo>
                    <a:pt x="116" y="222"/>
                  </a:lnTo>
                  <a:lnTo>
                    <a:pt x="111" y="224"/>
                  </a:lnTo>
                  <a:lnTo>
                    <a:pt x="107" y="225"/>
                  </a:lnTo>
                  <a:lnTo>
                    <a:pt x="102" y="226"/>
                  </a:lnTo>
                  <a:lnTo>
                    <a:pt x="96" y="228"/>
                  </a:lnTo>
                  <a:lnTo>
                    <a:pt x="91" y="229"/>
                  </a:lnTo>
                  <a:lnTo>
                    <a:pt x="86" y="229"/>
                  </a:lnTo>
                  <a:lnTo>
                    <a:pt x="80" y="229"/>
                  </a:lnTo>
                  <a:lnTo>
                    <a:pt x="75" y="229"/>
                  </a:lnTo>
                  <a:lnTo>
                    <a:pt x="66" y="229"/>
                  </a:lnTo>
                  <a:lnTo>
                    <a:pt x="59" y="228"/>
                  </a:lnTo>
                  <a:lnTo>
                    <a:pt x="50" y="226"/>
                  </a:lnTo>
                  <a:lnTo>
                    <a:pt x="43" y="225"/>
                  </a:lnTo>
                  <a:lnTo>
                    <a:pt x="36" y="223"/>
                  </a:lnTo>
                  <a:lnTo>
                    <a:pt x="30" y="219"/>
                  </a:lnTo>
                  <a:lnTo>
                    <a:pt x="25" y="216"/>
                  </a:lnTo>
                  <a:lnTo>
                    <a:pt x="19" y="212"/>
                  </a:lnTo>
                  <a:lnTo>
                    <a:pt x="15" y="207"/>
                  </a:lnTo>
                  <a:lnTo>
                    <a:pt x="11" y="202"/>
                  </a:lnTo>
                  <a:lnTo>
                    <a:pt x="7" y="196"/>
                  </a:lnTo>
                  <a:lnTo>
                    <a:pt x="5" y="192"/>
                  </a:lnTo>
                  <a:lnTo>
                    <a:pt x="2" y="186"/>
                  </a:lnTo>
                  <a:lnTo>
                    <a:pt x="1" y="180"/>
                  </a:lnTo>
                  <a:lnTo>
                    <a:pt x="0" y="174"/>
                  </a:lnTo>
                  <a:lnTo>
                    <a:pt x="0" y="166"/>
                  </a:lnTo>
                  <a:lnTo>
                    <a:pt x="0" y="163"/>
                  </a:lnTo>
                  <a:lnTo>
                    <a:pt x="1" y="158"/>
                  </a:lnTo>
                  <a:lnTo>
                    <a:pt x="1" y="154"/>
                  </a:lnTo>
                  <a:lnTo>
                    <a:pt x="2" y="151"/>
                  </a:lnTo>
                  <a:lnTo>
                    <a:pt x="3" y="147"/>
                  </a:lnTo>
                  <a:lnTo>
                    <a:pt x="5" y="144"/>
                  </a:lnTo>
                  <a:lnTo>
                    <a:pt x="6" y="140"/>
                  </a:lnTo>
                  <a:lnTo>
                    <a:pt x="7" y="136"/>
                  </a:lnTo>
                  <a:lnTo>
                    <a:pt x="9" y="134"/>
                  </a:lnTo>
                  <a:lnTo>
                    <a:pt x="12" y="130"/>
                  </a:lnTo>
                  <a:lnTo>
                    <a:pt x="13" y="128"/>
                  </a:lnTo>
                  <a:lnTo>
                    <a:pt x="15" y="124"/>
                  </a:lnTo>
                  <a:lnTo>
                    <a:pt x="18" y="122"/>
                  </a:lnTo>
                  <a:lnTo>
                    <a:pt x="21" y="120"/>
                  </a:lnTo>
                  <a:lnTo>
                    <a:pt x="24" y="117"/>
                  </a:lnTo>
                  <a:lnTo>
                    <a:pt x="26" y="116"/>
                  </a:lnTo>
                  <a:lnTo>
                    <a:pt x="30" y="114"/>
                  </a:lnTo>
                  <a:lnTo>
                    <a:pt x="32" y="111"/>
                  </a:lnTo>
                  <a:lnTo>
                    <a:pt x="36" y="110"/>
                  </a:lnTo>
                  <a:lnTo>
                    <a:pt x="39" y="109"/>
                  </a:lnTo>
                  <a:lnTo>
                    <a:pt x="43" y="106"/>
                  </a:lnTo>
                  <a:lnTo>
                    <a:pt x="47" y="105"/>
                  </a:lnTo>
                  <a:lnTo>
                    <a:pt x="50" y="104"/>
                  </a:lnTo>
                  <a:lnTo>
                    <a:pt x="54" y="103"/>
                  </a:lnTo>
                  <a:lnTo>
                    <a:pt x="56" y="103"/>
                  </a:lnTo>
                  <a:lnTo>
                    <a:pt x="60" y="102"/>
                  </a:lnTo>
                  <a:lnTo>
                    <a:pt x="63" y="102"/>
                  </a:lnTo>
                  <a:lnTo>
                    <a:pt x="67" y="100"/>
                  </a:lnTo>
                  <a:lnTo>
                    <a:pt x="72" y="99"/>
                  </a:lnTo>
                  <a:lnTo>
                    <a:pt x="77" y="99"/>
                  </a:lnTo>
                  <a:lnTo>
                    <a:pt x="81" y="98"/>
                  </a:lnTo>
                  <a:lnTo>
                    <a:pt x="86" y="98"/>
                  </a:lnTo>
                  <a:lnTo>
                    <a:pt x="97" y="97"/>
                  </a:lnTo>
                  <a:lnTo>
                    <a:pt x="108" y="94"/>
                  </a:lnTo>
                  <a:lnTo>
                    <a:pt x="117" y="93"/>
                  </a:lnTo>
                  <a:lnTo>
                    <a:pt x="126" y="92"/>
                  </a:lnTo>
                  <a:lnTo>
                    <a:pt x="134" y="90"/>
                  </a:lnTo>
                  <a:lnTo>
                    <a:pt x="141" y="88"/>
                  </a:lnTo>
                  <a:lnTo>
                    <a:pt x="147" y="86"/>
                  </a:lnTo>
                  <a:lnTo>
                    <a:pt x="153" y="85"/>
                  </a:lnTo>
                  <a:lnTo>
                    <a:pt x="153" y="82"/>
                  </a:lnTo>
                  <a:lnTo>
                    <a:pt x="153" y="81"/>
                  </a:lnTo>
                  <a:lnTo>
                    <a:pt x="153" y="80"/>
                  </a:lnTo>
                  <a:lnTo>
                    <a:pt x="153" y="79"/>
                  </a:lnTo>
                  <a:lnTo>
                    <a:pt x="153" y="78"/>
                  </a:lnTo>
                  <a:lnTo>
                    <a:pt x="153" y="76"/>
                  </a:lnTo>
                  <a:lnTo>
                    <a:pt x="153" y="75"/>
                  </a:lnTo>
                  <a:lnTo>
                    <a:pt x="153" y="69"/>
                  </a:lnTo>
                  <a:lnTo>
                    <a:pt x="152" y="64"/>
                  </a:lnTo>
                  <a:lnTo>
                    <a:pt x="152" y="60"/>
                  </a:lnTo>
                  <a:lnTo>
                    <a:pt x="151" y="56"/>
                  </a:lnTo>
                  <a:lnTo>
                    <a:pt x="149" y="52"/>
                  </a:lnTo>
                  <a:lnTo>
                    <a:pt x="147" y="49"/>
                  </a:lnTo>
                  <a:lnTo>
                    <a:pt x="145" y="45"/>
                  </a:lnTo>
                  <a:lnTo>
                    <a:pt x="143" y="43"/>
                  </a:lnTo>
                  <a:lnTo>
                    <a:pt x="139" y="40"/>
                  </a:lnTo>
                  <a:lnTo>
                    <a:pt x="134" y="38"/>
                  </a:lnTo>
                  <a:lnTo>
                    <a:pt x="129" y="36"/>
                  </a:lnTo>
                  <a:lnTo>
                    <a:pt x="125" y="33"/>
                  </a:lnTo>
                  <a:lnTo>
                    <a:pt x="120" y="32"/>
                  </a:lnTo>
                  <a:lnTo>
                    <a:pt x="114" y="31"/>
                  </a:lnTo>
                  <a:lnTo>
                    <a:pt x="107" y="31"/>
                  </a:lnTo>
                  <a:lnTo>
                    <a:pt x="101" y="31"/>
                  </a:lnTo>
                  <a:lnTo>
                    <a:pt x="93" y="31"/>
                  </a:lnTo>
                  <a:lnTo>
                    <a:pt x="87" y="31"/>
                  </a:lnTo>
                  <a:lnTo>
                    <a:pt x="83" y="32"/>
                  </a:lnTo>
                  <a:lnTo>
                    <a:pt x="78" y="32"/>
                  </a:lnTo>
                  <a:lnTo>
                    <a:pt x="73" y="34"/>
                  </a:lnTo>
                  <a:lnTo>
                    <a:pt x="68" y="36"/>
                  </a:lnTo>
                  <a:lnTo>
                    <a:pt x="65" y="37"/>
                  </a:lnTo>
                  <a:lnTo>
                    <a:pt x="61" y="39"/>
                  </a:lnTo>
                  <a:lnTo>
                    <a:pt x="59" y="42"/>
                  </a:lnTo>
                  <a:lnTo>
                    <a:pt x="55" y="45"/>
                  </a:lnTo>
                  <a:lnTo>
                    <a:pt x="53" y="49"/>
                  </a:lnTo>
                  <a:lnTo>
                    <a:pt x="50" y="52"/>
                  </a:lnTo>
                  <a:lnTo>
                    <a:pt x="48" y="56"/>
                  </a:lnTo>
                  <a:lnTo>
                    <a:pt x="47" y="61"/>
                  </a:lnTo>
                  <a:lnTo>
                    <a:pt x="44" y="67"/>
                  </a:lnTo>
                  <a:lnTo>
                    <a:pt x="43" y="72"/>
                  </a:lnTo>
                  <a:lnTo>
                    <a:pt x="7" y="67"/>
                  </a:lnTo>
                  <a:lnTo>
                    <a:pt x="8" y="62"/>
                  </a:lnTo>
                  <a:lnTo>
                    <a:pt x="9" y="56"/>
                  </a:lnTo>
                  <a:lnTo>
                    <a:pt x="11" y="51"/>
                  </a:lnTo>
                  <a:lnTo>
                    <a:pt x="13" y="46"/>
                  </a:lnTo>
                  <a:lnTo>
                    <a:pt x="15" y="42"/>
                  </a:lnTo>
                  <a:lnTo>
                    <a:pt x="18" y="37"/>
                  </a:lnTo>
                  <a:lnTo>
                    <a:pt x="20" y="33"/>
                  </a:lnTo>
                  <a:lnTo>
                    <a:pt x="23" y="30"/>
                  </a:lnTo>
                  <a:lnTo>
                    <a:pt x="26" y="26"/>
                  </a:lnTo>
                  <a:lnTo>
                    <a:pt x="29" y="22"/>
                  </a:lnTo>
                  <a:lnTo>
                    <a:pt x="32" y="20"/>
                  </a:lnTo>
                  <a:lnTo>
                    <a:pt x="37" y="16"/>
                  </a:lnTo>
                  <a:lnTo>
                    <a:pt x="41" y="14"/>
                  </a:lnTo>
                  <a:lnTo>
                    <a:pt x="45" y="12"/>
                  </a:lnTo>
                  <a:lnTo>
                    <a:pt x="50" y="9"/>
                  </a:lnTo>
                  <a:lnTo>
                    <a:pt x="56" y="7"/>
                  </a:lnTo>
                  <a:lnTo>
                    <a:pt x="61" y="6"/>
                  </a:lnTo>
                  <a:lnTo>
                    <a:pt x="67" y="4"/>
                  </a:lnTo>
                  <a:lnTo>
                    <a:pt x="73" y="2"/>
                  </a:lnTo>
                  <a:lnTo>
                    <a:pt x="79" y="1"/>
                  </a:lnTo>
                  <a:lnTo>
                    <a:pt x="85" y="1"/>
                  </a:lnTo>
                  <a:lnTo>
                    <a:pt x="92" y="0"/>
                  </a:lnTo>
                  <a:lnTo>
                    <a:pt x="98" y="0"/>
                  </a:lnTo>
                  <a:lnTo>
                    <a:pt x="105" y="0"/>
                  </a:lnTo>
                  <a:lnTo>
                    <a:pt x="113" y="0"/>
                  </a:lnTo>
                  <a:lnTo>
                    <a:pt x="119" y="0"/>
                  </a:lnTo>
                  <a:lnTo>
                    <a:pt x="126" y="1"/>
                  </a:lnTo>
                  <a:lnTo>
                    <a:pt x="131" y="1"/>
                  </a:lnTo>
                  <a:lnTo>
                    <a:pt x="137" y="2"/>
                  </a:lnTo>
                  <a:lnTo>
                    <a:pt x="141" y="3"/>
                  </a:lnTo>
                  <a:lnTo>
                    <a:pt x="146" y="4"/>
                  </a:lnTo>
                  <a:lnTo>
                    <a:pt x="151" y="6"/>
                  </a:lnTo>
                  <a:lnTo>
                    <a:pt x="156" y="8"/>
                  </a:lnTo>
                  <a:lnTo>
                    <a:pt x="159" y="9"/>
                  </a:lnTo>
                  <a:lnTo>
                    <a:pt x="163" y="12"/>
                  </a:lnTo>
                  <a:lnTo>
                    <a:pt x="167" y="14"/>
                  </a:lnTo>
                  <a:lnTo>
                    <a:pt x="170" y="15"/>
                  </a:lnTo>
                  <a:lnTo>
                    <a:pt x="173" y="18"/>
                  </a:lnTo>
                  <a:lnTo>
                    <a:pt x="175" y="20"/>
                  </a:lnTo>
                  <a:lnTo>
                    <a:pt x="177" y="22"/>
                  </a:lnTo>
                  <a:lnTo>
                    <a:pt x="180" y="25"/>
                  </a:lnTo>
                  <a:lnTo>
                    <a:pt x="181" y="28"/>
                  </a:lnTo>
                  <a:lnTo>
                    <a:pt x="182" y="31"/>
                  </a:lnTo>
                  <a:lnTo>
                    <a:pt x="185" y="34"/>
                  </a:lnTo>
                  <a:lnTo>
                    <a:pt x="186" y="37"/>
                  </a:lnTo>
                  <a:lnTo>
                    <a:pt x="187" y="40"/>
                  </a:lnTo>
                  <a:lnTo>
                    <a:pt x="188" y="44"/>
                  </a:lnTo>
                  <a:lnTo>
                    <a:pt x="189" y="48"/>
                  </a:lnTo>
                  <a:lnTo>
                    <a:pt x="189" y="51"/>
                  </a:lnTo>
                  <a:lnTo>
                    <a:pt x="189" y="54"/>
                  </a:lnTo>
                  <a:lnTo>
                    <a:pt x="189" y="57"/>
                  </a:lnTo>
                  <a:lnTo>
                    <a:pt x="191" y="62"/>
                  </a:lnTo>
                  <a:lnTo>
                    <a:pt x="191" y="66"/>
                  </a:lnTo>
                  <a:lnTo>
                    <a:pt x="191" y="72"/>
                  </a:lnTo>
                  <a:lnTo>
                    <a:pt x="191" y="76"/>
                  </a:lnTo>
                  <a:lnTo>
                    <a:pt x="191" y="82"/>
                  </a:lnTo>
                  <a:lnTo>
                    <a:pt x="191" y="132"/>
                  </a:lnTo>
                  <a:lnTo>
                    <a:pt x="191" y="145"/>
                  </a:lnTo>
                  <a:lnTo>
                    <a:pt x="191" y="156"/>
                  </a:lnTo>
                  <a:lnTo>
                    <a:pt x="191" y="166"/>
                  </a:lnTo>
                  <a:lnTo>
                    <a:pt x="192" y="175"/>
                  </a:lnTo>
                  <a:lnTo>
                    <a:pt x="192" y="182"/>
                  </a:lnTo>
                  <a:lnTo>
                    <a:pt x="192" y="189"/>
                  </a:lnTo>
                  <a:lnTo>
                    <a:pt x="193" y="194"/>
                  </a:lnTo>
                  <a:lnTo>
                    <a:pt x="193" y="198"/>
                  </a:lnTo>
                  <a:lnTo>
                    <a:pt x="194" y="201"/>
                  </a:lnTo>
                  <a:lnTo>
                    <a:pt x="194" y="205"/>
                  </a:lnTo>
                  <a:lnTo>
                    <a:pt x="195" y="208"/>
                  </a:lnTo>
                  <a:lnTo>
                    <a:pt x="197" y="211"/>
                  </a:lnTo>
                  <a:lnTo>
                    <a:pt x="198" y="214"/>
                  </a:lnTo>
                  <a:lnTo>
                    <a:pt x="199" y="218"/>
                  </a:lnTo>
                  <a:lnTo>
                    <a:pt x="200" y="222"/>
                  </a:lnTo>
                  <a:lnTo>
                    <a:pt x="203" y="224"/>
                  </a:lnTo>
                  <a:lnTo>
                    <a:pt x="163" y="224"/>
                  </a:lnTo>
                  <a:lnTo>
                    <a:pt x="162" y="222"/>
                  </a:lnTo>
                  <a:lnTo>
                    <a:pt x="161" y="218"/>
                  </a:lnTo>
                  <a:lnTo>
                    <a:pt x="159" y="216"/>
                  </a:lnTo>
                  <a:lnTo>
                    <a:pt x="158" y="212"/>
                  </a:lnTo>
                  <a:lnTo>
                    <a:pt x="158" y="208"/>
                  </a:lnTo>
                  <a:lnTo>
                    <a:pt x="157" y="205"/>
                  </a:lnTo>
                  <a:lnTo>
                    <a:pt x="157" y="201"/>
                  </a:lnTo>
                  <a:lnTo>
                    <a:pt x="156" y="198"/>
                  </a:lnTo>
                  <a:close/>
                  <a:moveTo>
                    <a:pt x="153" y="114"/>
                  </a:moveTo>
                  <a:lnTo>
                    <a:pt x="147" y="116"/>
                  </a:lnTo>
                  <a:lnTo>
                    <a:pt x="141" y="118"/>
                  </a:lnTo>
                  <a:lnTo>
                    <a:pt x="135" y="120"/>
                  </a:lnTo>
                  <a:lnTo>
                    <a:pt x="128" y="122"/>
                  </a:lnTo>
                  <a:lnTo>
                    <a:pt x="120" y="123"/>
                  </a:lnTo>
                  <a:lnTo>
                    <a:pt x="111" y="126"/>
                  </a:lnTo>
                  <a:lnTo>
                    <a:pt x="102" y="127"/>
                  </a:lnTo>
                  <a:lnTo>
                    <a:pt x="92" y="128"/>
                  </a:lnTo>
                  <a:lnTo>
                    <a:pt x="86" y="129"/>
                  </a:lnTo>
                  <a:lnTo>
                    <a:pt x="81" y="129"/>
                  </a:lnTo>
                  <a:lnTo>
                    <a:pt x="77" y="130"/>
                  </a:lnTo>
                  <a:lnTo>
                    <a:pt x="73" y="132"/>
                  </a:lnTo>
                  <a:lnTo>
                    <a:pt x="68" y="133"/>
                  </a:lnTo>
                  <a:lnTo>
                    <a:pt x="65" y="134"/>
                  </a:lnTo>
                  <a:lnTo>
                    <a:pt x="62" y="134"/>
                  </a:lnTo>
                  <a:lnTo>
                    <a:pt x="60" y="135"/>
                  </a:lnTo>
                  <a:lnTo>
                    <a:pt x="57" y="136"/>
                  </a:lnTo>
                  <a:lnTo>
                    <a:pt x="55" y="138"/>
                  </a:lnTo>
                  <a:lnTo>
                    <a:pt x="53" y="139"/>
                  </a:lnTo>
                  <a:lnTo>
                    <a:pt x="51" y="140"/>
                  </a:lnTo>
                  <a:lnTo>
                    <a:pt x="49" y="142"/>
                  </a:lnTo>
                  <a:lnTo>
                    <a:pt x="48" y="144"/>
                  </a:lnTo>
                  <a:lnTo>
                    <a:pt x="47" y="146"/>
                  </a:lnTo>
                  <a:lnTo>
                    <a:pt x="45" y="147"/>
                  </a:lnTo>
                  <a:lnTo>
                    <a:pt x="44" y="150"/>
                  </a:lnTo>
                  <a:lnTo>
                    <a:pt x="43" y="152"/>
                  </a:lnTo>
                  <a:lnTo>
                    <a:pt x="42" y="154"/>
                  </a:lnTo>
                  <a:lnTo>
                    <a:pt x="41" y="156"/>
                  </a:lnTo>
                  <a:lnTo>
                    <a:pt x="41" y="158"/>
                  </a:lnTo>
                  <a:lnTo>
                    <a:pt x="41" y="160"/>
                  </a:lnTo>
                  <a:lnTo>
                    <a:pt x="39" y="163"/>
                  </a:lnTo>
                  <a:lnTo>
                    <a:pt x="39" y="165"/>
                  </a:lnTo>
                  <a:lnTo>
                    <a:pt x="39" y="169"/>
                  </a:lnTo>
                  <a:lnTo>
                    <a:pt x="41" y="172"/>
                  </a:lnTo>
                  <a:lnTo>
                    <a:pt x="42" y="176"/>
                  </a:lnTo>
                  <a:lnTo>
                    <a:pt x="43" y="178"/>
                  </a:lnTo>
                  <a:lnTo>
                    <a:pt x="44" y="182"/>
                  </a:lnTo>
                  <a:lnTo>
                    <a:pt x="47" y="184"/>
                  </a:lnTo>
                  <a:lnTo>
                    <a:pt x="48" y="188"/>
                  </a:lnTo>
                  <a:lnTo>
                    <a:pt x="51" y="190"/>
                  </a:lnTo>
                  <a:lnTo>
                    <a:pt x="54" y="193"/>
                  </a:lnTo>
                  <a:lnTo>
                    <a:pt x="57" y="194"/>
                  </a:lnTo>
                  <a:lnTo>
                    <a:pt x="61" y="196"/>
                  </a:lnTo>
                  <a:lnTo>
                    <a:pt x="65" y="198"/>
                  </a:lnTo>
                  <a:lnTo>
                    <a:pt x="69" y="199"/>
                  </a:lnTo>
                  <a:lnTo>
                    <a:pt x="74" y="200"/>
                  </a:lnTo>
                  <a:lnTo>
                    <a:pt x="79" y="200"/>
                  </a:lnTo>
                  <a:lnTo>
                    <a:pt x="84" y="200"/>
                  </a:lnTo>
                  <a:lnTo>
                    <a:pt x="90" y="200"/>
                  </a:lnTo>
                  <a:lnTo>
                    <a:pt x="95" y="200"/>
                  </a:lnTo>
                  <a:lnTo>
                    <a:pt x="99" y="199"/>
                  </a:lnTo>
                  <a:lnTo>
                    <a:pt x="104" y="198"/>
                  </a:lnTo>
                  <a:lnTo>
                    <a:pt x="109" y="196"/>
                  </a:lnTo>
                  <a:lnTo>
                    <a:pt x="114" y="195"/>
                  </a:lnTo>
                  <a:lnTo>
                    <a:pt x="119" y="193"/>
                  </a:lnTo>
                  <a:lnTo>
                    <a:pt x="122" y="190"/>
                  </a:lnTo>
                  <a:lnTo>
                    <a:pt x="126" y="188"/>
                  </a:lnTo>
                  <a:lnTo>
                    <a:pt x="131" y="186"/>
                  </a:lnTo>
                  <a:lnTo>
                    <a:pt x="134" y="183"/>
                  </a:lnTo>
                  <a:lnTo>
                    <a:pt x="137" y="180"/>
                  </a:lnTo>
                  <a:lnTo>
                    <a:pt x="140" y="176"/>
                  </a:lnTo>
                  <a:lnTo>
                    <a:pt x="143" y="172"/>
                  </a:lnTo>
                  <a:lnTo>
                    <a:pt x="145" y="169"/>
                  </a:lnTo>
                  <a:lnTo>
                    <a:pt x="147" y="165"/>
                  </a:lnTo>
                  <a:lnTo>
                    <a:pt x="149" y="162"/>
                  </a:lnTo>
                  <a:lnTo>
                    <a:pt x="150" y="158"/>
                  </a:lnTo>
                  <a:lnTo>
                    <a:pt x="151" y="153"/>
                  </a:lnTo>
                  <a:lnTo>
                    <a:pt x="151" y="150"/>
                  </a:lnTo>
                  <a:lnTo>
                    <a:pt x="152" y="145"/>
                  </a:lnTo>
                  <a:lnTo>
                    <a:pt x="152" y="139"/>
                  </a:lnTo>
                  <a:lnTo>
                    <a:pt x="153" y="134"/>
                  </a:lnTo>
                  <a:lnTo>
                    <a:pt x="153" y="128"/>
                  </a:lnTo>
                  <a:lnTo>
                    <a:pt x="153" y="11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7" name="Google Shape;2007;p146"/>
            <p:cNvSpPr/>
            <p:nvPr/>
          </p:nvSpPr>
          <p:spPr>
            <a:xfrm>
              <a:off x="478" y="1933"/>
              <a:ext cx="36" cy="45"/>
            </a:xfrm>
            <a:custGeom>
              <a:avLst/>
              <a:gdLst/>
              <a:ahLst/>
              <a:cxnLst/>
              <a:rect l="l" t="t" r="r" b="b"/>
              <a:pathLst>
                <a:path w="179" h="224" extrusionOk="0">
                  <a:moveTo>
                    <a:pt x="0" y="224"/>
                  </a:moveTo>
                  <a:lnTo>
                    <a:pt x="0" y="4"/>
                  </a:lnTo>
                  <a:lnTo>
                    <a:pt x="34" y="4"/>
                  </a:lnTo>
                  <a:lnTo>
                    <a:pt x="34" y="36"/>
                  </a:lnTo>
                  <a:lnTo>
                    <a:pt x="40" y="27"/>
                  </a:lnTo>
                  <a:lnTo>
                    <a:pt x="47" y="20"/>
                  </a:lnTo>
                  <a:lnTo>
                    <a:pt x="55" y="14"/>
                  </a:lnTo>
                  <a:lnTo>
                    <a:pt x="64" y="8"/>
                  </a:lnTo>
                  <a:lnTo>
                    <a:pt x="72" y="4"/>
                  </a:lnTo>
                  <a:lnTo>
                    <a:pt x="82" y="2"/>
                  </a:lnTo>
                  <a:lnTo>
                    <a:pt x="93" y="0"/>
                  </a:lnTo>
                  <a:lnTo>
                    <a:pt x="103" y="0"/>
                  </a:lnTo>
                  <a:lnTo>
                    <a:pt x="108" y="0"/>
                  </a:lnTo>
                  <a:lnTo>
                    <a:pt x="114" y="0"/>
                  </a:lnTo>
                  <a:lnTo>
                    <a:pt x="118" y="1"/>
                  </a:lnTo>
                  <a:lnTo>
                    <a:pt x="123" y="1"/>
                  </a:lnTo>
                  <a:lnTo>
                    <a:pt x="127" y="2"/>
                  </a:lnTo>
                  <a:lnTo>
                    <a:pt x="132" y="3"/>
                  </a:lnTo>
                  <a:lnTo>
                    <a:pt x="136" y="4"/>
                  </a:lnTo>
                  <a:lnTo>
                    <a:pt x="141" y="7"/>
                  </a:lnTo>
                  <a:lnTo>
                    <a:pt x="144" y="8"/>
                  </a:lnTo>
                  <a:lnTo>
                    <a:pt x="148" y="10"/>
                  </a:lnTo>
                  <a:lnTo>
                    <a:pt x="151" y="13"/>
                  </a:lnTo>
                  <a:lnTo>
                    <a:pt x="155" y="15"/>
                  </a:lnTo>
                  <a:lnTo>
                    <a:pt x="157" y="18"/>
                  </a:lnTo>
                  <a:lnTo>
                    <a:pt x="161" y="20"/>
                  </a:lnTo>
                  <a:lnTo>
                    <a:pt x="163" y="22"/>
                  </a:lnTo>
                  <a:lnTo>
                    <a:pt x="166" y="25"/>
                  </a:lnTo>
                  <a:lnTo>
                    <a:pt x="167" y="28"/>
                  </a:lnTo>
                  <a:lnTo>
                    <a:pt x="169" y="32"/>
                  </a:lnTo>
                  <a:lnTo>
                    <a:pt x="171" y="34"/>
                  </a:lnTo>
                  <a:lnTo>
                    <a:pt x="173" y="38"/>
                  </a:lnTo>
                  <a:lnTo>
                    <a:pt x="174" y="42"/>
                  </a:lnTo>
                  <a:lnTo>
                    <a:pt x="175" y="45"/>
                  </a:lnTo>
                  <a:lnTo>
                    <a:pt x="177" y="49"/>
                  </a:lnTo>
                  <a:lnTo>
                    <a:pt x="177" y="52"/>
                  </a:lnTo>
                  <a:lnTo>
                    <a:pt x="178" y="56"/>
                  </a:lnTo>
                  <a:lnTo>
                    <a:pt x="178" y="60"/>
                  </a:lnTo>
                  <a:lnTo>
                    <a:pt x="178" y="63"/>
                  </a:lnTo>
                  <a:lnTo>
                    <a:pt x="179" y="67"/>
                  </a:lnTo>
                  <a:lnTo>
                    <a:pt x="179" y="72"/>
                  </a:lnTo>
                  <a:lnTo>
                    <a:pt x="179" y="78"/>
                  </a:lnTo>
                  <a:lnTo>
                    <a:pt x="179" y="82"/>
                  </a:lnTo>
                  <a:lnTo>
                    <a:pt x="179" y="90"/>
                  </a:lnTo>
                  <a:lnTo>
                    <a:pt x="179" y="224"/>
                  </a:lnTo>
                  <a:lnTo>
                    <a:pt x="142" y="224"/>
                  </a:lnTo>
                  <a:lnTo>
                    <a:pt x="142" y="91"/>
                  </a:lnTo>
                  <a:lnTo>
                    <a:pt x="142" y="85"/>
                  </a:lnTo>
                  <a:lnTo>
                    <a:pt x="142" y="80"/>
                  </a:lnTo>
                  <a:lnTo>
                    <a:pt x="141" y="75"/>
                  </a:lnTo>
                  <a:lnTo>
                    <a:pt x="141" y="70"/>
                  </a:lnTo>
                  <a:lnTo>
                    <a:pt x="141" y="67"/>
                  </a:lnTo>
                  <a:lnTo>
                    <a:pt x="139" y="63"/>
                  </a:lnTo>
                  <a:lnTo>
                    <a:pt x="138" y="60"/>
                  </a:lnTo>
                  <a:lnTo>
                    <a:pt x="137" y="56"/>
                  </a:lnTo>
                  <a:lnTo>
                    <a:pt x="136" y="54"/>
                  </a:lnTo>
                  <a:lnTo>
                    <a:pt x="135" y="51"/>
                  </a:lnTo>
                  <a:lnTo>
                    <a:pt x="133" y="49"/>
                  </a:lnTo>
                  <a:lnTo>
                    <a:pt x="131" y="46"/>
                  </a:lnTo>
                  <a:lnTo>
                    <a:pt x="130" y="44"/>
                  </a:lnTo>
                  <a:lnTo>
                    <a:pt x="127" y="42"/>
                  </a:lnTo>
                  <a:lnTo>
                    <a:pt x="125" y="40"/>
                  </a:lnTo>
                  <a:lnTo>
                    <a:pt x="123" y="38"/>
                  </a:lnTo>
                  <a:lnTo>
                    <a:pt x="119" y="37"/>
                  </a:lnTo>
                  <a:lnTo>
                    <a:pt x="117" y="36"/>
                  </a:lnTo>
                  <a:lnTo>
                    <a:pt x="113" y="34"/>
                  </a:lnTo>
                  <a:lnTo>
                    <a:pt x="111" y="33"/>
                  </a:lnTo>
                  <a:lnTo>
                    <a:pt x="107" y="33"/>
                  </a:lnTo>
                  <a:lnTo>
                    <a:pt x="103" y="32"/>
                  </a:lnTo>
                  <a:lnTo>
                    <a:pt x="100" y="32"/>
                  </a:lnTo>
                  <a:lnTo>
                    <a:pt x="96" y="32"/>
                  </a:lnTo>
                  <a:lnTo>
                    <a:pt x="90" y="32"/>
                  </a:lnTo>
                  <a:lnTo>
                    <a:pt x="84" y="33"/>
                  </a:lnTo>
                  <a:lnTo>
                    <a:pt x="79" y="34"/>
                  </a:lnTo>
                  <a:lnTo>
                    <a:pt x="73" y="36"/>
                  </a:lnTo>
                  <a:lnTo>
                    <a:pt x="69" y="38"/>
                  </a:lnTo>
                  <a:lnTo>
                    <a:pt x="64" y="40"/>
                  </a:lnTo>
                  <a:lnTo>
                    <a:pt x="59" y="43"/>
                  </a:lnTo>
                  <a:lnTo>
                    <a:pt x="55" y="46"/>
                  </a:lnTo>
                  <a:lnTo>
                    <a:pt x="51" y="51"/>
                  </a:lnTo>
                  <a:lnTo>
                    <a:pt x="47" y="56"/>
                  </a:lnTo>
                  <a:lnTo>
                    <a:pt x="45" y="62"/>
                  </a:lnTo>
                  <a:lnTo>
                    <a:pt x="42" y="69"/>
                  </a:lnTo>
                  <a:lnTo>
                    <a:pt x="40" y="76"/>
                  </a:lnTo>
                  <a:lnTo>
                    <a:pt x="39" y="85"/>
                  </a:lnTo>
                  <a:lnTo>
                    <a:pt x="37" y="94"/>
                  </a:lnTo>
                  <a:lnTo>
                    <a:pt x="37" y="104"/>
                  </a:lnTo>
                  <a:lnTo>
                    <a:pt x="37" y="224"/>
                  </a:lnTo>
                  <a:lnTo>
                    <a:pt x="0" y="2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8" name="Google Shape;2008;p146"/>
            <p:cNvSpPr/>
            <p:nvPr/>
          </p:nvSpPr>
          <p:spPr>
            <a:xfrm>
              <a:off x="538" y="1917"/>
              <a:ext cx="57" cy="61"/>
            </a:xfrm>
            <a:custGeom>
              <a:avLst/>
              <a:gdLst/>
              <a:ahLst/>
              <a:cxnLst/>
              <a:rect l="l" t="t" r="r" b="b"/>
              <a:pathLst>
                <a:path w="283" h="304" extrusionOk="0">
                  <a:moveTo>
                    <a:pt x="0" y="304"/>
                  </a:moveTo>
                  <a:lnTo>
                    <a:pt x="116" y="0"/>
                  </a:lnTo>
                  <a:lnTo>
                    <a:pt x="159" y="0"/>
                  </a:lnTo>
                  <a:lnTo>
                    <a:pt x="283" y="304"/>
                  </a:lnTo>
                  <a:lnTo>
                    <a:pt x="237" y="304"/>
                  </a:lnTo>
                  <a:lnTo>
                    <a:pt x="202" y="213"/>
                  </a:lnTo>
                  <a:lnTo>
                    <a:pt x="75" y="213"/>
                  </a:lnTo>
                  <a:lnTo>
                    <a:pt x="42" y="304"/>
                  </a:lnTo>
                  <a:lnTo>
                    <a:pt x="0" y="304"/>
                  </a:lnTo>
                  <a:close/>
                  <a:moveTo>
                    <a:pt x="87" y="179"/>
                  </a:moveTo>
                  <a:lnTo>
                    <a:pt x="189" y="179"/>
                  </a:lnTo>
                  <a:lnTo>
                    <a:pt x="158" y="95"/>
                  </a:lnTo>
                  <a:lnTo>
                    <a:pt x="154" y="87"/>
                  </a:lnTo>
                  <a:lnTo>
                    <a:pt x="151" y="77"/>
                  </a:lnTo>
                  <a:lnTo>
                    <a:pt x="148" y="69"/>
                  </a:lnTo>
                  <a:lnTo>
                    <a:pt x="145" y="60"/>
                  </a:lnTo>
                  <a:lnTo>
                    <a:pt x="142" y="53"/>
                  </a:lnTo>
                  <a:lnTo>
                    <a:pt x="140" y="46"/>
                  </a:lnTo>
                  <a:lnTo>
                    <a:pt x="139" y="39"/>
                  </a:lnTo>
                  <a:lnTo>
                    <a:pt x="136" y="33"/>
                  </a:lnTo>
                  <a:lnTo>
                    <a:pt x="135" y="40"/>
                  </a:lnTo>
                  <a:lnTo>
                    <a:pt x="133" y="47"/>
                  </a:lnTo>
                  <a:lnTo>
                    <a:pt x="132" y="54"/>
                  </a:lnTo>
                  <a:lnTo>
                    <a:pt x="129" y="62"/>
                  </a:lnTo>
                  <a:lnTo>
                    <a:pt x="127" y="69"/>
                  </a:lnTo>
                  <a:lnTo>
                    <a:pt x="124" y="76"/>
                  </a:lnTo>
                  <a:lnTo>
                    <a:pt x="122" y="83"/>
                  </a:lnTo>
                  <a:lnTo>
                    <a:pt x="120" y="90"/>
                  </a:lnTo>
                  <a:lnTo>
                    <a:pt x="87" y="17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9" name="Google Shape;2009;p146"/>
            <p:cNvSpPr/>
            <p:nvPr/>
          </p:nvSpPr>
          <p:spPr>
            <a:xfrm>
              <a:off x="600" y="1917"/>
              <a:ext cx="8" cy="61"/>
            </a:xfrm>
            <a:prstGeom prst="rect">
              <a:avLst/>
            </a:pr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2010" name="Google Shape;2010;p146"/>
            <p:cNvSpPr/>
            <p:nvPr/>
          </p:nvSpPr>
          <p:spPr>
            <a:xfrm>
              <a:off x="619" y="1917"/>
              <a:ext cx="8" cy="61"/>
            </a:xfrm>
            <a:custGeom>
              <a:avLst/>
              <a:gdLst/>
              <a:ahLst/>
              <a:cxnLst/>
              <a:rect l="l" t="t" r="r" b="b"/>
              <a:pathLst>
                <a:path w="37" h="304" extrusionOk="0">
                  <a:moveTo>
                    <a:pt x="0" y="44"/>
                  </a:moveTo>
                  <a:lnTo>
                    <a:pt x="0" y="0"/>
                  </a:lnTo>
                  <a:lnTo>
                    <a:pt x="37" y="0"/>
                  </a:lnTo>
                  <a:lnTo>
                    <a:pt x="37" y="44"/>
                  </a:lnTo>
                  <a:lnTo>
                    <a:pt x="0" y="44"/>
                  </a:lnTo>
                  <a:close/>
                  <a:moveTo>
                    <a:pt x="0" y="304"/>
                  </a:moveTo>
                  <a:lnTo>
                    <a:pt x="0" y="84"/>
                  </a:lnTo>
                  <a:lnTo>
                    <a:pt x="37" y="84"/>
                  </a:lnTo>
                  <a:lnTo>
                    <a:pt x="37" y="304"/>
                  </a:lnTo>
                  <a:lnTo>
                    <a:pt x="0" y="30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1" name="Google Shape;2011;p146"/>
            <p:cNvSpPr/>
            <p:nvPr/>
          </p:nvSpPr>
          <p:spPr>
            <a:xfrm>
              <a:off x="635" y="1933"/>
              <a:ext cx="39" cy="63"/>
            </a:xfrm>
            <a:custGeom>
              <a:avLst/>
              <a:gdLst/>
              <a:ahLst/>
              <a:cxnLst/>
              <a:rect l="l" t="t" r="r" b="b"/>
              <a:pathLst>
                <a:path w="195" h="314" extrusionOk="0">
                  <a:moveTo>
                    <a:pt x="8" y="242"/>
                  </a:moveTo>
                  <a:lnTo>
                    <a:pt x="45" y="248"/>
                  </a:lnTo>
                  <a:lnTo>
                    <a:pt x="45" y="252"/>
                  </a:lnTo>
                  <a:lnTo>
                    <a:pt x="46" y="255"/>
                  </a:lnTo>
                  <a:lnTo>
                    <a:pt x="47" y="259"/>
                  </a:lnTo>
                  <a:lnTo>
                    <a:pt x="48" y="262"/>
                  </a:lnTo>
                  <a:lnTo>
                    <a:pt x="50" y="265"/>
                  </a:lnTo>
                  <a:lnTo>
                    <a:pt x="52" y="268"/>
                  </a:lnTo>
                  <a:lnTo>
                    <a:pt x="54" y="271"/>
                  </a:lnTo>
                  <a:lnTo>
                    <a:pt x="57" y="272"/>
                  </a:lnTo>
                  <a:lnTo>
                    <a:pt x="60" y="274"/>
                  </a:lnTo>
                  <a:lnTo>
                    <a:pt x="64" y="277"/>
                  </a:lnTo>
                  <a:lnTo>
                    <a:pt x="69" y="279"/>
                  </a:lnTo>
                  <a:lnTo>
                    <a:pt x="74" y="280"/>
                  </a:lnTo>
                  <a:lnTo>
                    <a:pt x="78" y="282"/>
                  </a:lnTo>
                  <a:lnTo>
                    <a:pt x="83" y="282"/>
                  </a:lnTo>
                  <a:lnTo>
                    <a:pt x="89" y="283"/>
                  </a:lnTo>
                  <a:lnTo>
                    <a:pt x="95" y="283"/>
                  </a:lnTo>
                  <a:lnTo>
                    <a:pt x="101" y="283"/>
                  </a:lnTo>
                  <a:lnTo>
                    <a:pt x="107" y="282"/>
                  </a:lnTo>
                  <a:lnTo>
                    <a:pt x="112" y="282"/>
                  </a:lnTo>
                  <a:lnTo>
                    <a:pt x="118" y="280"/>
                  </a:lnTo>
                  <a:lnTo>
                    <a:pt x="123" y="279"/>
                  </a:lnTo>
                  <a:lnTo>
                    <a:pt x="126" y="277"/>
                  </a:lnTo>
                  <a:lnTo>
                    <a:pt x="131" y="274"/>
                  </a:lnTo>
                  <a:lnTo>
                    <a:pt x="135" y="272"/>
                  </a:lnTo>
                  <a:lnTo>
                    <a:pt x="138" y="270"/>
                  </a:lnTo>
                  <a:lnTo>
                    <a:pt x="141" y="267"/>
                  </a:lnTo>
                  <a:lnTo>
                    <a:pt x="144" y="264"/>
                  </a:lnTo>
                  <a:lnTo>
                    <a:pt x="147" y="260"/>
                  </a:lnTo>
                  <a:lnTo>
                    <a:pt x="149" y="256"/>
                  </a:lnTo>
                  <a:lnTo>
                    <a:pt x="150" y="252"/>
                  </a:lnTo>
                  <a:lnTo>
                    <a:pt x="153" y="248"/>
                  </a:lnTo>
                  <a:lnTo>
                    <a:pt x="154" y="243"/>
                  </a:lnTo>
                  <a:lnTo>
                    <a:pt x="154" y="240"/>
                  </a:lnTo>
                  <a:lnTo>
                    <a:pt x="155" y="236"/>
                  </a:lnTo>
                  <a:lnTo>
                    <a:pt x="155" y="231"/>
                  </a:lnTo>
                  <a:lnTo>
                    <a:pt x="156" y="225"/>
                  </a:lnTo>
                  <a:lnTo>
                    <a:pt x="156" y="219"/>
                  </a:lnTo>
                  <a:lnTo>
                    <a:pt x="156" y="212"/>
                  </a:lnTo>
                  <a:lnTo>
                    <a:pt x="156" y="205"/>
                  </a:lnTo>
                  <a:lnTo>
                    <a:pt x="156" y="195"/>
                  </a:lnTo>
                  <a:lnTo>
                    <a:pt x="150" y="202"/>
                  </a:lnTo>
                  <a:lnTo>
                    <a:pt x="143" y="208"/>
                  </a:lnTo>
                  <a:lnTo>
                    <a:pt x="136" y="213"/>
                  </a:lnTo>
                  <a:lnTo>
                    <a:pt x="129" y="217"/>
                  </a:lnTo>
                  <a:lnTo>
                    <a:pt x="122" y="220"/>
                  </a:lnTo>
                  <a:lnTo>
                    <a:pt x="113" y="223"/>
                  </a:lnTo>
                  <a:lnTo>
                    <a:pt x="105" y="224"/>
                  </a:lnTo>
                  <a:lnTo>
                    <a:pt x="95" y="224"/>
                  </a:lnTo>
                  <a:lnTo>
                    <a:pt x="84" y="224"/>
                  </a:lnTo>
                  <a:lnTo>
                    <a:pt x="74" y="223"/>
                  </a:lnTo>
                  <a:lnTo>
                    <a:pt x="64" y="219"/>
                  </a:lnTo>
                  <a:lnTo>
                    <a:pt x="56" y="216"/>
                  </a:lnTo>
                  <a:lnTo>
                    <a:pt x="47" y="212"/>
                  </a:lnTo>
                  <a:lnTo>
                    <a:pt x="39" y="206"/>
                  </a:lnTo>
                  <a:lnTo>
                    <a:pt x="32" y="199"/>
                  </a:lnTo>
                  <a:lnTo>
                    <a:pt x="26" y="192"/>
                  </a:lnTo>
                  <a:lnTo>
                    <a:pt x="20" y="183"/>
                  </a:lnTo>
                  <a:lnTo>
                    <a:pt x="15" y="175"/>
                  </a:lnTo>
                  <a:lnTo>
                    <a:pt x="10" y="165"/>
                  </a:lnTo>
                  <a:lnTo>
                    <a:pt x="6" y="156"/>
                  </a:lnTo>
                  <a:lnTo>
                    <a:pt x="4" y="146"/>
                  </a:lnTo>
                  <a:lnTo>
                    <a:pt x="2" y="135"/>
                  </a:lnTo>
                  <a:lnTo>
                    <a:pt x="0" y="124"/>
                  </a:lnTo>
                  <a:lnTo>
                    <a:pt x="0" y="114"/>
                  </a:lnTo>
                  <a:lnTo>
                    <a:pt x="0" y="105"/>
                  </a:lnTo>
                  <a:lnTo>
                    <a:pt x="2" y="98"/>
                  </a:lnTo>
                  <a:lnTo>
                    <a:pt x="2" y="91"/>
                  </a:lnTo>
                  <a:lnTo>
                    <a:pt x="3" y="82"/>
                  </a:lnTo>
                  <a:lnTo>
                    <a:pt x="5" y="75"/>
                  </a:lnTo>
                  <a:lnTo>
                    <a:pt x="6" y="69"/>
                  </a:lnTo>
                  <a:lnTo>
                    <a:pt x="9" y="62"/>
                  </a:lnTo>
                  <a:lnTo>
                    <a:pt x="12" y="55"/>
                  </a:lnTo>
                  <a:lnTo>
                    <a:pt x="15" y="49"/>
                  </a:lnTo>
                  <a:lnTo>
                    <a:pt x="18" y="43"/>
                  </a:lnTo>
                  <a:lnTo>
                    <a:pt x="22" y="37"/>
                  </a:lnTo>
                  <a:lnTo>
                    <a:pt x="26" y="32"/>
                  </a:lnTo>
                  <a:lnTo>
                    <a:pt x="30" y="26"/>
                  </a:lnTo>
                  <a:lnTo>
                    <a:pt x="35" y="22"/>
                  </a:lnTo>
                  <a:lnTo>
                    <a:pt x="40" y="18"/>
                  </a:lnTo>
                  <a:lnTo>
                    <a:pt x="45" y="14"/>
                  </a:lnTo>
                  <a:lnTo>
                    <a:pt x="51" y="10"/>
                  </a:lnTo>
                  <a:lnTo>
                    <a:pt x="57" y="8"/>
                  </a:lnTo>
                  <a:lnTo>
                    <a:pt x="63" y="6"/>
                  </a:lnTo>
                  <a:lnTo>
                    <a:pt x="69" y="3"/>
                  </a:lnTo>
                  <a:lnTo>
                    <a:pt x="75" y="2"/>
                  </a:lnTo>
                  <a:lnTo>
                    <a:pt x="82" y="1"/>
                  </a:lnTo>
                  <a:lnTo>
                    <a:pt x="88" y="0"/>
                  </a:lnTo>
                  <a:lnTo>
                    <a:pt x="95" y="0"/>
                  </a:lnTo>
                  <a:lnTo>
                    <a:pt x="105" y="0"/>
                  </a:lnTo>
                  <a:lnTo>
                    <a:pt x="114" y="2"/>
                  </a:lnTo>
                  <a:lnTo>
                    <a:pt x="123" y="4"/>
                  </a:lnTo>
                  <a:lnTo>
                    <a:pt x="131" y="7"/>
                  </a:lnTo>
                  <a:lnTo>
                    <a:pt x="140" y="12"/>
                  </a:lnTo>
                  <a:lnTo>
                    <a:pt x="147" y="18"/>
                  </a:lnTo>
                  <a:lnTo>
                    <a:pt x="153" y="24"/>
                  </a:lnTo>
                  <a:lnTo>
                    <a:pt x="160" y="31"/>
                  </a:lnTo>
                  <a:lnTo>
                    <a:pt x="160" y="4"/>
                  </a:lnTo>
                  <a:lnTo>
                    <a:pt x="195" y="4"/>
                  </a:lnTo>
                  <a:lnTo>
                    <a:pt x="195" y="194"/>
                  </a:lnTo>
                  <a:lnTo>
                    <a:pt x="194" y="207"/>
                  </a:lnTo>
                  <a:lnTo>
                    <a:pt x="194" y="218"/>
                  </a:lnTo>
                  <a:lnTo>
                    <a:pt x="192" y="229"/>
                  </a:lnTo>
                  <a:lnTo>
                    <a:pt x="191" y="238"/>
                  </a:lnTo>
                  <a:lnTo>
                    <a:pt x="190" y="247"/>
                  </a:lnTo>
                  <a:lnTo>
                    <a:pt x="189" y="255"/>
                  </a:lnTo>
                  <a:lnTo>
                    <a:pt x="186" y="261"/>
                  </a:lnTo>
                  <a:lnTo>
                    <a:pt x="184" y="267"/>
                  </a:lnTo>
                  <a:lnTo>
                    <a:pt x="182" y="272"/>
                  </a:lnTo>
                  <a:lnTo>
                    <a:pt x="178" y="278"/>
                  </a:lnTo>
                  <a:lnTo>
                    <a:pt x="174" y="282"/>
                  </a:lnTo>
                  <a:lnTo>
                    <a:pt x="171" y="286"/>
                  </a:lnTo>
                  <a:lnTo>
                    <a:pt x="166" y="290"/>
                  </a:lnTo>
                  <a:lnTo>
                    <a:pt x="161" y="295"/>
                  </a:lnTo>
                  <a:lnTo>
                    <a:pt x="156" y="298"/>
                  </a:lnTo>
                  <a:lnTo>
                    <a:pt x="150" y="301"/>
                  </a:lnTo>
                  <a:lnTo>
                    <a:pt x="144" y="304"/>
                  </a:lnTo>
                  <a:lnTo>
                    <a:pt x="138" y="307"/>
                  </a:lnTo>
                  <a:lnTo>
                    <a:pt x="132" y="309"/>
                  </a:lnTo>
                  <a:lnTo>
                    <a:pt x="125" y="310"/>
                  </a:lnTo>
                  <a:lnTo>
                    <a:pt x="118" y="312"/>
                  </a:lnTo>
                  <a:lnTo>
                    <a:pt x="111" y="313"/>
                  </a:lnTo>
                  <a:lnTo>
                    <a:pt x="104" y="314"/>
                  </a:lnTo>
                  <a:lnTo>
                    <a:pt x="95" y="314"/>
                  </a:lnTo>
                  <a:lnTo>
                    <a:pt x="86" y="313"/>
                  </a:lnTo>
                  <a:lnTo>
                    <a:pt x="76" y="313"/>
                  </a:lnTo>
                  <a:lnTo>
                    <a:pt x="68" y="312"/>
                  </a:lnTo>
                  <a:lnTo>
                    <a:pt x="59" y="309"/>
                  </a:lnTo>
                  <a:lnTo>
                    <a:pt x="52" y="307"/>
                  </a:lnTo>
                  <a:lnTo>
                    <a:pt x="45" y="303"/>
                  </a:lnTo>
                  <a:lnTo>
                    <a:pt x="38" y="300"/>
                  </a:lnTo>
                  <a:lnTo>
                    <a:pt x="32" y="296"/>
                  </a:lnTo>
                  <a:lnTo>
                    <a:pt x="26" y="291"/>
                  </a:lnTo>
                  <a:lnTo>
                    <a:pt x="21" y="286"/>
                  </a:lnTo>
                  <a:lnTo>
                    <a:pt x="17" y="280"/>
                  </a:lnTo>
                  <a:lnTo>
                    <a:pt x="14" y="273"/>
                  </a:lnTo>
                  <a:lnTo>
                    <a:pt x="11" y="267"/>
                  </a:lnTo>
                  <a:lnTo>
                    <a:pt x="9" y="259"/>
                  </a:lnTo>
                  <a:lnTo>
                    <a:pt x="8" y="252"/>
                  </a:lnTo>
                  <a:lnTo>
                    <a:pt x="8" y="242"/>
                  </a:lnTo>
                  <a:close/>
                  <a:moveTo>
                    <a:pt x="39" y="110"/>
                  </a:moveTo>
                  <a:lnTo>
                    <a:pt x="39" y="121"/>
                  </a:lnTo>
                  <a:lnTo>
                    <a:pt x="40" y="130"/>
                  </a:lnTo>
                  <a:lnTo>
                    <a:pt x="41" y="140"/>
                  </a:lnTo>
                  <a:lnTo>
                    <a:pt x="44" y="148"/>
                  </a:lnTo>
                  <a:lnTo>
                    <a:pt x="46" y="156"/>
                  </a:lnTo>
                  <a:lnTo>
                    <a:pt x="48" y="163"/>
                  </a:lnTo>
                  <a:lnTo>
                    <a:pt x="52" y="169"/>
                  </a:lnTo>
                  <a:lnTo>
                    <a:pt x="56" y="174"/>
                  </a:lnTo>
                  <a:lnTo>
                    <a:pt x="60" y="178"/>
                  </a:lnTo>
                  <a:lnTo>
                    <a:pt x="65" y="182"/>
                  </a:lnTo>
                  <a:lnTo>
                    <a:pt x="70" y="186"/>
                  </a:lnTo>
                  <a:lnTo>
                    <a:pt x="75" y="188"/>
                  </a:lnTo>
                  <a:lnTo>
                    <a:pt x="81" y="190"/>
                  </a:lnTo>
                  <a:lnTo>
                    <a:pt x="87" y="193"/>
                  </a:lnTo>
                  <a:lnTo>
                    <a:pt x="93" y="193"/>
                  </a:lnTo>
                  <a:lnTo>
                    <a:pt x="99" y="194"/>
                  </a:lnTo>
                  <a:lnTo>
                    <a:pt x="105" y="193"/>
                  </a:lnTo>
                  <a:lnTo>
                    <a:pt x="111" y="193"/>
                  </a:lnTo>
                  <a:lnTo>
                    <a:pt x="117" y="190"/>
                  </a:lnTo>
                  <a:lnTo>
                    <a:pt x="123" y="188"/>
                  </a:lnTo>
                  <a:lnTo>
                    <a:pt x="128" y="186"/>
                  </a:lnTo>
                  <a:lnTo>
                    <a:pt x="132" y="182"/>
                  </a:lnTo>
                  <a:lnTo>
                    <a:pt x="137" y="178"/>
                  </a:lnTo>
                  <a:lnTo>
                    <a:pt x="142" y="174"/>
                  </a:lnTo>
                  <a:lnTo>
                    <a:pt x="146" y="169"/>
                  </a:lnTo>
                  <a:lnTo>
                    <a:pt x="149" y="163"/>
                  </a:lnTo>
                  <a:lnTo>
                    <a:pt x="153" y="156"/>
                  </a:lnTo>
                  <a:lnTo>
                    <a:pt x="155" y="148"/>
                  </a:lnTo>
                  <a:lnTo>
                    <a:pt x="158" y="140"/>
                  </a:lnTo>
                  <a:lnTo>
                    <a:pt x="159" y="132"/>
                  </a:lnTo>
                  <a:lnTo>
                    <a:pt x="159" y="122"/>
                  </a:lnTo>
                  <a:lnTo>
                    <a:pt x="160" y="111"/>
                  </a:lnTo>
                  <a:lnTo>
                    <a:pt x="159" y="102"/>
                  </a:lnTo>
                  <a:lnTo>
                    <a:pt x="159" y="93"/>
                  </a:lnTo>
                  <a:lnTo>
                    <a:pt x="156" y="84"/>
                  </a:lnTo>
                  <a:lnTo>
                    <a:pt x="155" y="76"/>
                  </a:lnTo>
                  <a:lnTo>
                    <a:pt x="153" y="69"/>
                  </a:lnTo>
                  <a:lnTo>
                    <a:pt x="149" y="62"/>
                  </a:lnTo>
                  <a:lnTo>
                    <a:pt x="146" y="56"/>
                  </a:lnTo>
                  <a:lnTo>
                    <a:pt x="142" y="51"/>
                  </a:lnTo>
                  <a:lnTo>
                    <a:pt x="137" y="46"/>
                  </a:lnTo>
                  <a:lnTo>
                    <a:pt x="132" y="42"/>
                  </a:lnTo>
                  <a:lnTo>
                    <a:pt x="128" y="38"/>
                  </a:lnTo>
                  <a:lnTo>
                    <a:pt x="122" y="36"/>
                  </a:lnTo>
                  <a:lnTo>
                    <a:pt x="117" y="33"/>
                  </a:lnTo>
                  <a:lnTo>
                    <a:pt x="111" y="32"/>
                  </a:lnTo>
                  <a:lnTo>
                    <a:pt x="105" y="31"/>
                  </a:lnTo>
                  <a:lnTo>
                    <a:pt x="99" y="31"/>
                  </a:lnTo>
                  <a:lnTo>
                    <a:pt x="93" y="31"/>
                  </a:lnTo>
                  <a:lnTo>
                    <a:pt x="87" y="32"/>
                  </a:lnTo>
                  <a:lnTo>
                    <a:pt x="81" y="33"/>
                  </a:lnTo>
                  <a:lnTo>
                    <a:pt x="76" y="36"/>
                  </a:lnTo>
                  <a:lnTo>
                    <a:pt x="70" y="38"/>
                  </a:lnTo>
                  <a:lnTo>
                    <a:pt x="65" y="42"/>
                  </a:lnTo>
                  <a:lnTo>
                    <a:pt x="60" y="45"/>
                  </a:lnTo>
                  <a:lnTo>
                    <a:pt x="56" y="50"/>
                  </a:lnTo>
                  <a:lnTo>
                    <a:pt x="52" y="56"/>
                  </a:lnTo>
                  <a:lnTo>
                    <a:pt x="48" y="62"/>
                  </a:lnTo>
                  <a:lnTo>
                    <a:pt x="46" y="68"/>
                  </a:lnTo>
                  <a:lnTo>
                    <a:pt x="44" y="75"/>
                  </a:lnTo>
                  <a:lnTo>
                    <a:pt x="41" y="84"/>
                  </a:lnTo>
                  <a:lnTo>
                    <a:pt x="40" y="92"/>
                  </a:lnTo>
                  <a:lnTo>
                    <a:pt x="39" y="100"/>
                  </a:lnTo>
                  <a:lnTo>
                    <a:pt x="39" y="11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2" name="Google Shape;2012;p146"/>
            <p:cNvSpPr/>
            <p:nvPr/>
          </p:nvSpPr>
          <p:spPr>
            <a:xfrm>
              <a:off x="685" y="1933"/>
              <a:ext cx="36" cy="45"/>
            </a:xfrm>
            <a:custGeom>
              <a:avLst/>
              <a:gdLst/>
              <a:ahLst/>
              <a:cxnLst/>
              <a:rect l="l" t="t" r="r" b="b"/>
              <a:pathLst>
                <a:path w="178" h="224" extrusionOk="0">
                  <a:moveTo>
                    <a:pt x="0" y="224"/>
                  </a:moveTo>
                  <a:lnTo>
                    <a:pt x="0" y="4"/>
                  </a:lnTo>
                  <a:lnTo>
                    <a:pt x="33" y="4"/>
                  </a:lnTo>
                  <a:lnTo>
                    <a:pt x="33" y="36"/>
                  </a:lnTo>
                  <a:lnTo>
                    <a:pt x="40" y="27"/>
                  </a:lnTo>
                  <a:lnTo>
                    <a:pt x="47" y="20"/>
                  </a:lnTo>
                  <a:lnTo>
                    <a:pt x="54" y="14"/>
                  </a:lnTo>
                  <a:lnTo>
                    <a:pt x="63" y="8"/>
                  </a:lnTo>
                  <a:lnTo>
                    <a:pt x="72" y="4"/>
                  </a:lnTo>
                  <a:lnTo>
                    <a:pt x="82" y="2"/>
                  </a:lnTo>
                  <a:lnTo>
                    <a:pt x="91" y="0"/>
                  </a:lnTo>
                  <a:lnTo>
                    <a:pt x="103" y="0"/>
                  </a:lnTo>
                  <a:lnTo>
                    <a:pt x="108" y="0"/>
                  </a:lnTo>
                  <a:lnTo>
                    <a:pt x="113" y="0"/>
                  </a:lnTo>
                  <a:lnTo>
                    <a:pt x="118" y="1"/>
                  </a:lnTo>
                  <a:lnTo>
                    <a:pt x="123" y="1"/>
                  </a:lnTo>
                  <a:lnTo>
                    <a:pt x="126" y="2"/>
                  </a:lnTo>
                  <a:lnTo>
                    <a:pt x="131" y="3"/>
                  </a:lnTo>
                  <a:lnTo>
                    <a:pt x="136" y="4"/>
                  </a:lnTo>
                  <a:lnTo>
                    <a:pt x="139" y="7"/>
                  </a:lnTo>
                  <a:lnTo>
                    <a:pt x="144" y="8"/>
                  </a:lnTo>
                  <a:lnTo>
                    <a:pt x="148" y="10"/>
                  </a:lnTo>
                  <a:lnTo>
                    <a:pt x="151" y="13"/>
                  </a:lnTo>
                  <a:lnTo>
                    <a:pt x="154" y="15"/>
                  </a:lnTo>
                  <a:lnTo>
                    <a:pt x="157" y="18"/>
                  </a:lnTo>
                  <a:lnTo>
                    <a:pt x="160" y="20"/>
                  </a:lnTo>
                  <a:lnTo>
                    <a:pt x="162" y="22"/>
                  </a:lnTo>
                  <a:lnTo>
                    <a:pt x="165" y="25"/>
                  </a:lnTo>
                  <a:lnTo>
                    <a:pt x="167" y="28"/>
                  </a:lnTo>
                  <a:lnTo>
                    <a:pt x="168" y="32"/>
                  </a:lnTo>
                  <a:lnTo>
                    <a:pt x="171" y="34"/>
                  </a:lnTo>
                  <a:lnTo>
                    <a:pt x="172" y="38"/>
                  </a:lnTo>
                  <a:lnTo>
                    <a:pt x="173" y="42"/>
                  </a:lnTo>
                  <a:lnTo>
                    <a:pt x="174" y="45"/>
                  </a:lnTo>
                  <a:lnTo>
                    <a:pt x="175" y="49"/>
                  </a:lnTo>
                  <a:lnTo>
                    <a:pt x="177" y="52"/>
                  </a:lnTo>
                  <a:lnTo>
                    <a:pt x="177" y="56"/>
                  </a:lnTo>
                  <a:lnTo>
                    <a:pt x="177" y="60"/>
                  </a:lnTo>
                  <a:lnTo>
                    <a:pt x="178" y="63"/>
                  </a:lnTo>
                  <a:lnTo>
                    <a:pt x="178" y="67"/>
                  </a:lnTo>
                  <a:lnTo>
                    <a:pt x="178" y="72"/>
                  </a:lnTo>
                  <a:lnTo>
                    <a:pt x="178" y="78"/>
                  </a:lnTo>
                  <a:lnTo>
                    <a:pt x="178" y="82"/>
                  </a:lnTo>
                  <a:lnTo>
                    <a:pt x="178" y="90"/>
                  </a:lnTo>
                  <a:lnTo>
                    <a:pt x="178" y="224"/>
                  </a:lnTo>
                  <a:lnTo>
                    <a:pt x="141" y="224"/>
                  </a:lnTo>
                  <a:lnTo>
                    <a:pt x="141" y="91"/>
                  </a:lnTo>
                  <a:lnTo>
                    <a:pt x="141" y="85"/>
                  </a:lnTo>
                  <a:lnTo>
                    <a:pt x="141" y="80"/>
                  </a:lnTo>
                  <a:lnTo>
                    <a:pt x="141" y="75"/>
                  </a:lnTo>
                  <a:lnTo>
                    <a:pt x="139" y="70"/>
                  </a:lnTo>
                  <a:lnTo>
                    <a:pt x="139" y="67"/>
                  </a:lnTo>
                  <a:lnTo>
                    <a:pt x="138" y="63"/>
                  </a:lnTo>
                  <a:lnTo>
                    <a:pt x="138" y="60"/>
                  </a:lnTo>
                  <a:lnTo>
                    <a:pt x="137" y="56"/>
                  </a:lnTo>
                  <a:lnTo>
                    <a:pt x="136" y="54"/>
                  </a:lnTo>
                  <a:lnTo>
                    <a:pt x="135" y="51"/>
                  </a:lnTo>
                  <a:lnTo>
                    <a:pt x="132" y="49"/>
                  </a:lnTo>
                  <a:lnTo>
                    <a:pt x="131" y="46"/>
                  </a:lnTo>
                  <a:lnTo>
                    <a:pt x="129" y="44"/>
                  </a:lnTo>
                  <a:lnTo>
                    <a:pt x="126" y="42"/>
                  </a:lnTo>
                  <a:lnTo>
                    <a:pt x="124" y="40"/>
                  </a:lnTo>
                  <a:lnTo>
                    <a:pt x="121" y="38"/>
                  </a:lnTo>
                  <a:lnTo>
                    <a:pt x="118" y="37"/>
                  </a:lnTo>
                  <a:lnTo>
                    <a:pt x="115" y="36"/>
                  </a:lnTo>
                  <a:lnTo>
                    <a:pt x="112" y="34"/>
                  </a:lnTo>
                  <a:lnTo>
                    <a:pt x="109" y="33"/>
                  </a:lnTo>
                  <a:lnTo>
                    <a:pt x="106" y="33"/>
                  </a:lnTo>
                  <a:lnTo>
                    <a:pt x="102" y="32"/>
                  </a:lnTo>
                  <a:lnTo>
                    <a:pt x="99" y="32"/>
                  </a:lnTo>
                  <a:lnTo>
                    <a:pt x="95" y="32"/>
                  </a:lnTo>
                  <a:lnTo>
                    <a:pt x="89" y="32"/>
                  </a:lnTo>
                  <a:lnTo>
                    <a:pt x="84" y="33"/>
                  </a:lnTo>
                  <a:lnTo>
                    <a:pt x="78" y="34"/>
                  </a:lnTo>
                  <a:lnTo>
                    <a:pt x="73" y="36"/>
                  </a:lnTo>
                  <a:lnTo>
                    <a:pt x="69" y="38"/>
                  </a:lnTo>
                  <a:lnTo>
                    <a:pt x="63" y="40"/>
                  </a:lnTo>
                  <a:lnTo>
                    <a:pt x="59" y="43"/>
                  </a:lnTo>
                  <a:lnTo>
                    <a:pt x="54" y="46"/>
                  </a:lnTo>
                  <a:lnTo>
                    <a:pt x="51" y="51"/>
                  </a:lnTo>
                  <a:lnTo>
                    <a:pt x="47" y="56"/>
                  </a:lnTo>
                  <a:lnTo>
                    <a:pt x="43" y="62"/>
                  </a:lnTo>
                  <a:lnTo>
                    <a:pt x="41" y="69"/>
                  </a:lnTo>
                  <a:lnTo>
                    <a:pt x="40" y="76"/>
                  </a:lnTo>
                  <a:lnTo>
                    <a:pt x="37" y="85"/>
                  </a:lnTo>
                  <a:lnTo>
                    <a:pt x="37" y="94"/>
                  </a:lnTo>
                  <a:lnTo>
                    <a:pt x="37" y="104"/>
                  </a:lnTo>
                  <a:lnTo>
                    <a:pt x="37" y="224"/>
                  </a:lnTo>
                  <a:lnTo>
                    <a:pt x="0" y="2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3" name="Google Shape;2013;p146"/>
            <p:cNvSpPr/>
            <p:nvPr/>
          </p:nvSpPr>
          <p:spPr>
            <a:xfrm>
              <a:off x="732" y="1933"/>
              <a:ext cx="60" cy="45"/>
            </a:xfrm>
            <a:custGeom>
              <a:avLst/>
              <a:gdLst/>
              <a:ahLst/>
              <a:cxnLst/>
              <a:rect l="l" t="t" r="r" b="b"/>
              <a:pathLst>
                <a:path w="298" h="224" extrusionOk="0">
                  <a:moveTo>
                    <a:pt x="0" y="224"/>
                  </a:moveTo>
                  <a:lnTo>
                    <a:pt x="0" y="4"/>
                  </a:lnTo>
                  <a:lnTo>
                    <a:pt x="34" y="4"/>
                  </a:lnTo>
                  <a:lnTo>
                    <a:pt x="34" y="36"/>
                  </a:lnTo>
                  <a:lnTo>
                    <a:pt x="36" y="31"/>
                  </a:lnTo>
                  <a:lnTo>
                    <a:pt x="39" y="27"/>
                  </a:lnTo>
                  <a:lnTo>
                    <a:pt x="42" y="24"/>
                  </a:lnTo>
                  <a:lnTo>
                    <a:pt x="46" y="21"/>
                  </a:lnTo>
                  <a:lnTo>
                    <a:pt x="50" y="18"/>
                  </a:lnTo>
                  <a:lnTo>
                    <a:pt x="53" y="14"/>
                  </a:lnTo>
                  <a:lnTo>
                    <a:pt x="57" y="12"/>
                  </a:lnTo>
                  <a:lnTo>
                    <a:pt x="62" y="9"/>
                  </a:lnTo>
                  <a:lnTo>
                    <a:pt x="65" y="7"/>
                  </a:lnTo>
                  <a:lnTo>
                    <a:pt x="70" y="6"/>
                  </a:lnTo>
                  <a:lnTo>
                    <a:pt x="75" y="3"/>
                  </a:lnTo>
                  <a:lnTo>
                    <a:pt x="80" y="2"/>
                  </a:lnTo>
                  <a:lnTo>
                    <a:pt x="84" y="1"/>
                  </a:lnTo>
                  <a:lnTo>
                    <a:pt x="89" y="0"/>
                  </a:lnTo>
                  <a:lnTo>
                    <a:pt x="95" y="0"/>
                  </a:lnTo>
                  <a:lnTo>
                    <a:pt x="100" y="0"/>
                  </a:lnTo>
                  <a:lnTo>
                    <a:pt x="106" y="0"/>
                  </a:lnTo>
                  <a:lnTo>
                    <a:pt x="112" y="0"/>
                  </a:lnTo>
                  <a:lnTo>
                    <a:pt x="118" y="1"/>
                  </a:lnTo>
                  <a:lnTo>
                    <a:pt x="123" y="2"/>
                  </a:lnTo>
                  <a:lnTo>
                    <a:pt x="128" y="3"/>
                  </a:lnTo>
                  <a:lnTo>
                    <a:pt x="132" y="6"/>
                  </a:lnTo>
                  <a:lnTo>
                    <a:pt x="136" y="7"/>
                  </a:lnTo>
                  <a:lnTo>
                    <a:pt x="141" y="9"/>
                  </a:lnTo>
                  <a:lnTo>
                    <a:pt x="144" y="13"/>
                  </a:lnTo>
                  <a:lnTo>
                    <a:pt x="148" y="15"/>
                  </a:lnTo>
                  <a:lnTo>
                    <a:pt x="150" y="19"/>
                  </a:lnTo>
                  <a:lnTo>
                    <a:pt x="154" y="21"/>
                  </a:lnTo>
                  <a:lnTo>
                    <a:pt x="156" y="26"/>
                  </a:lnTo>
                  <a:lnTo>
                    <a:pt x="159" y="30"/>
                  </a:lnTo>
                  <a:lnTo>
                    <a:pt x="161" y="33"/>
                  </a:lnTo>
                  <a:lnTo>
                    <a:pt x="162" y="38"/>
                  </a:lnTo>
                  <a:lnTo>
                    <a:pt x="170" y="28"/>
                  </a:lnTo>
                  <a:lnTo>
                    <a:pt x="177" y="21"/>
                  </a:lnTo>
                  <a:lnTo>
                    <a:pt x="184" y="14"/>
                  </a:lnTo>
                  <a:lnTo>
                    <a:pt x="192" y="9"/>
                  </a:lnTo>
                  <a:lnTo>
                    <a:pt x="201" y="4"/>
                  </a:lnTo>
                  <a:lnTo>
                    <a:pt x="210" y="2"/>
                  </a:lnTo>
                  <a:lnTo>
                    <a:pt x="220" y="0"/>
                  </a:lnTo>
                  <a:lnTo>
                    <a:pt x="231" y="0"/>
                  </a:lnTo>
                  <a:lnTo>
                    <a:pt x="238" y="0"/>
                  </a:lnTo>
                  <a:lnTo>
                    <a:pt x="245" y="1"/>
                  </a:lnTo>
                  <a:lnTo>
                    <a:pt x="252" y="2"/>
                  </a:lnTo>
                  <a:lnTo>
                    <a:pt x="260" y="4"/>
                  </a:lnTo>
                  <a:lnTo>
                    <a:pt x="266" y="7"/>
                  </a:lnTo>
                  <a:lnTo>
                    <a:pt x="270" y="9"/>
                  </a:lnTo>
                  <a:lnTo>
                    <a:pt x="276" y="13"/>
                  </a:lnTo>
                  <a:lnTo>
                    <a:pt x="281" y="18"/>
                  </a:lnTo>
                  <a:lnTo>
                    <a:pt x="285" y="22"/>
                  </a:lnTo>
                  <a:lnTo>
                    <a:pt x="288" y="28"/>
                  </a:lnTo>
                  <a:lnTo>
                    <a:pt x="291" y="34"/>
                  </a:lnTo>
                  <a:lnTo>
                    <a:pt x="294" y="40"/>
                  </a:lnTo>
                  <a:lnTo>
                    <a:pt x="296" y="48"/>
                  </a:lnTo>
                  <a:lnTo>
                    <a:pt x="297" y="56"/>
                  </a:lnTo>
                  <a:lnTo>
                    <a:pt x="298" y="64"/>
                  </a:lnTo>
                  <a:lnTo>
                    <a:pt x="298" y="73"/>
                  </a:lnTo>
                  <a:lnTo>
                    <a:pt x="298" y="224"/>
                  </a:lnTo>
                  <a:lnTo>
                    <a:pt x="261" y="224"/>
                  </a:lnTo>
                  <a:lnTo>
                    <a:pt x="261" y="86"/>
                  </a:lnTo>
                  <a:lnTo>
                    <a:pt x="261" y="80"/>
                  </a:lnTo>
                  <a:lnTo>
                    <a:pt x="261" y="75"/>
                  </a:lnTo>
                  <a:lnTo>
                    <a:pt x="261" y="70"/>
                  </a:lnTo>
                  <a:lnTo>
                    <a:pt x="261" y="67"/>
                  </a:lnTo>
                  <a:lnTo>
                    <a:pt x="260" y="63"/>
                  </a:lnTo>
                  <a:lnTo>
                    <a:pt x="260" y="60"/>
                  </a:lnTo>
                  <a:lnTo>
                    <a:pt x="258" y="56"/>
                  </a:lnTo>
                  <a:lnTo>
                    <a:pt x="257" y="54"/>
                  </a:lnTo>
                  <a:lnTo>
                    <a:pt x="257" y="51"/>
                  </a:lnTo>
                  <a:lnTo>
                    <a:pt x="256" y="49"/>
                  </a:lnTo>
                  <a:lnTo>
                    <a:pt x="254" y="46"/>
                  </a:lnTo>
                  <a:lnTo>
                    <a:pt x="252" y="45"/>
                  </a:lnTo>
                  <a:lnTo>
                    <a:pt x="251" y="43"/>
                  </a:lnTo>
                  <a:lnTo>
                    <a:pt x="249" y="40"/>
                  </a:lnTo>
                  <a:lnTo>
                    <a:pt x="246" y="39"/>
                  </a:lnTo>
                  <a:lnTo>
                    <a:pt x="244" y="38"/>
                  </a:lnTo>
                  <a:lnTo>
                    <a:pt x="242" y="37"/>
                  </a:lnTo>
                  <a:lnTo>
                    <a:pt x="239" y="36"/>
                  </a:lnTo>
                  <a:lnTo>
                    <a:pt x="237" y="34"/>
                  </a:lnTo>
                  <a:lnTo>
                    <a:pt x="234" y="33"/>
                  </a:lnTo>
                  <a:lnTo>
                    <a:pt x="231" y="32"/>
                  </a:lnTo>
                  <a:lnTo>
                    <a:pt x="228" y="32"/>
                  </a:lnTo>
                  <a:lnTo>
                    <a:pt x="225" y="32"/>
                  </a:lnTo>
                  <a:lnTo>
                    <a:pt x="222" y="32"/>
                  </a:lnTo>
                  <a:lnTo>
                    <a:pt x="216" y="32"/>
                  </a:lnTo>
                  <a:lnTo>
                    <a:pt x="210" y="33"/>
                  </a:lnTo>
                  <a:lnTo>
                    <a:pt x="206" y="34"/>
                  </a:lnTo>
                  <a:lnTo>
                    <a:pt x="201" y="36"/>
                  </a:lnTo>
                  <a:lnTo>
                    <a:pt x="196" y="38"/>
                  </a:lnTo>
                  <a:lnTo>
                    <a:pt x="191" y="40"/>
                  </a:lnTo>
                  <a:lnTo>
                    <a:pt x="188" y="44"/>
                  </a:lnTo>
                  <a:lnTo>
                    <a:pt x="184" y="48"/>
                  </a:lnTo>
                  <a:lnTo>
                    <a:pt x="180" y="51"/>
                  </a:lnTo>
                  <a:lnTo>
                    <a:pt x="177" y="56"/>
                  </a:lnTo>
                  <a:lnTo>
                    <a:pt x="174" y="61"/>
                  </a:lnTo>
                  <a:lnTo>
                    <a:pt x="172" y="67"/>
                  </a:lnTo>
                  <a:lnTo>
                    <a:pt x="171" y="74"/>
                  </a:lnTo>
                  <a:lnTo>
                    <a:pt x="170" y="81"/>
                  </a:lnTo>
                  <a:lnTo>
                    <a:pt x="168" y="88"/>
                  </a:lnTo>
                  <a:lnTo>
                    <a:pt x="168" y="97"/>
                  </a:lnTo>
                  <a:lnTo>
                    <a:pt x="168" y="224"/>
                  </a:lnTo>
                  <a:lnTo>
                    <a:pt x="131" y="224"/>
                  </a:lnTo>
                  <a:lnTo>
                    <a:pt x="131" y="81"/>
                  </a:lnTo>
                  <a:lnTo>
                    <a:pt x="131" y="75"/>
                  </a:lnTo>
                  <a:lnTo>
                    <a:pt x="130" y="70"/>
                  </a:lnTo>
                  <a:lnTo>
                    <a:pt x="130" y="64"/>
                  </a:lnTo>
                  <a:lnTo>
                    <a:pt x="129" y="60"/>
                  </a:lnTo>
                  <a:lnTo>
                    <a:pt x="128" y="55"/>
                  </a:lnTo>
                  <a:lnTo>
                    <a:pt x="126" y="51"/>
                  </a:lnTo>
                  <a:lnTo>
                    <a:pt x="124" y="48"/>
                  </a:lnTo>
                  <a:lnTo>
                    <a:pt x="122" y="44"/>
                  </a:lnTo>
                  <a:lnTo>
                    <a:pt x="119" y="42"/>
                  </a:lnTo>
                  <a:lnTo>
                    <a:pt x="117" y="39"/>
                  </a:lnTo>
                  <a:lnTo>
                    <a:pt x="113" y="37"/>
                  </a:lnTo>
                  <a:lnTo>
                    <a:pt x="110" y="34"/>
                  </a:lnTo>
                  <a:lnTo>
                    <a:pt x="106" y="33"/>
                  </a:lnTo>
                  <a:lnTo>
                    <a:pt x="101" y="32"/>
                  </a:lnTo>
                  <a:lnTo>
                    <a:pt x="98" y="32"/>
                  </a:lnTo>
                  <a:lnTo>
                    <a:pt x="92" y="32"/>
                  </a:lnTo>
                  <a:lnTo>
                    <a:pt x="88" y="32"/>
                  </a:lnTo>
                  <a:lnTo>
                    <a:pt x="84" y="32"/>
                  </a:lnTo>
                  <a:lnTo>
                    <a:pt x="81" y="33"/>
                  </a:lnTo>
                  <a:lnTo>
                    <a:pt x="77" y="33"/>
                  </a:lnTo>
                  <a:lnTo>
                    <a:pt x="74" y="34"/>
                  </a:lnTo>
                  <a:lnTo>
                    <a:pt x="70" y="37"/>
                  </a:lnTo>
                  <a:lnTo>
                    <a:pt x="66" y="38"/>
                  </a:lnTo>
                  <a:lnTo>
                    <a:pt x="63" y="40"/>
                  </a:lnTo>
                  <a:lnTo>
                    <a:pt x="59" y="43"/>
                  </a:lnTo>
                  <a:lnTo>
                    <a:pt x="57" y="45"/>
                  </a:lnTo>
                  <a:lnTo>
                    <a:pt x="54" y="48"/>
                  </a:lnTo>
                  <a:lnTo>
                    <a:pt x="52" y="50"/>
                  </a:lnTo>
                  <a:lnTo>
                    <a:pt x="50" y="54"/>
                  </a:lnTo>
                  <a:lnTo>
                    <a:pt x="47" y="57"/>
                  </a:lnTo>
                  <a:lnTo>
                    <a:pt x="45" y="61"/>
                  </a:lnTo>
                  <a:lnTo>
                    <a:pt x="44" y="64"/>
                  </a:lnTo>
                  <a:lnTo>
                    <a:pt x="42" y="68"/>
                  </a:lnTo>
                  <a:lnTo>
                    <a:pt x="41" y="73"/>
                  </a:lnTo>
                  <a:lnTo>
                    <a:pt x="40" y="79"/>
                  </a:lnTo>
                  <a:lnTo>
                    <a:pt x="39" y="84"/>
                  </a:lnTo>
                  <a:lnTo>
                    <a:pt x="39" y="90"/>
                  </a:lnTo>
                  <a:lnTo>
                    <a:pt x="38" y="96"/>
                  </a:lnTo>
                  <a:lnTo>
                    <a:pt x="38" y="103"/>
                  </a:lnTo>
                  <a:lnTo>
                    <a:pt x="38" y="110"/>
                  </a:lnTo>
                  <a:lnTo>
                    <a:pt x="38" y="224"/>
                  </a:lnTo>
                  <a:lnTo>
                    <a:pt x="0" y="2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4" name="Google Shape;2014;p146"/>
            <p:cNvSpPr/>
            <p:nvPr/>
          </p:nvSpPr>
          <p:spPr>
            <a:xfrm>
              <a:off x="801" y="1933"/>
              <a:ext cx="40" cy="46"/>
            </a:xfrm>
            <a:custGeom>
              <a:avLst/>
              <a:gdLst/>
              <a:ahLst/>
              <a:cxnLst/>
              <a:rect l="l" t="t" r="r" b="b"/>
              <a:pathLst>
                <a:path w="203" h="229" extrusionOk="0">
                  <a:moveTo>
                    <a:pt x="163" y="153"/>
                  </a:moveTo>
                  <a:lnTo>
                    <a:pt x="202" y="158"/>
                  </a:lnTo>
                  <a:lnTo>
                    <a:pt x="199" y="166"/>
                  </a:lnTo>
                  <a:lnTo>
                    <a:pt x="196" y="174"/>
                  </a:lnTo>
                  <a:lnTo>
                    <a:pt x="192" y="182"/>
                  </a:lnTo>
                  <a:lnTo>
                    <a:pt x="189" y="188"/>
                  </a:lnTo>
                  <a:lnTo>
                    <a:pt x="184" y="194"/>
                  </a:lnTo>
                  <a:lnTo>
                    <a:pt x="179" y="200"/>
                  </a:lnTo>
                  <a:lnTo>
                    <a:pt x="174" y="206"/>
                  </a:lnTo>
                  <a:lnTo>
                    <a:pt x="168" y="211"/>
                  </a:lnTo>
                  <a:lnTo>
                    <a:pt x="161" y="216"/>
                  </a:lnTo>
                  <a:lnTo>
                    <a:pt x="155" y="219"/>
                  </a:lnTo>
                  <a:lnTo>
                    <a:pt x="148" y="222"/>
                  </a:lnTo>
                  <a:lnTo>
                    <a:pt x="139" y="225"/>
                  </a:lnTo>
                  <a:lnTo>
                    <a:pt x="132" y="226"/>
                  </a:lnTo>
                  <a:lnTo>
                    <a:pt x="124" y="228"/>
                  </a:lnTo>
                  <a:lnTo>
                    <a:pt x="114" y="229"/>
                  </a:lnTo>
                  <a:lnTo>
                    <a:pt x="105" y="229"/>
                  </a:lnTo>
                  <a:lnTo>
                    <a:pt x="93" y="229"/>
                  </a:lnTo>
                  <a:lnTo>
                    <a:pt x="82" y="228"/>
                  </a:lnTo>
                  <a:lnTo>
                    <a:pt x="71" y="225"/>
                  </a:lnTo>
                  <a:lnTo>
                    <a:pt x="61" y="222"/>
                  </a:lnTo>
                  <a:lnTo>
                    <a:pt x="53" y="218"/>
                  </a:lnTo>
                  <a:lnTo>
                    <a:pt x="43" y="212"/>
                  </a:lnTo>
                  <a:lnTo>
                    <a:pt x="36" y="206"/>
                  </a:lnTo>
                  <a:lnTo>
                    <a:pt x="29" y="200"/>
                  </a:lnTo>
                  <a:lnTo>
                    <a:pt x="22" y="192"/>
                  </a:lnTo>
                  <a:lnTo>
                    <a:pt x="16" y="183"/>
                  </a:lnTo>
                  <a:lnTo>
                    <a:pt x="11" y="174"/>
                  </a:lnTo>
                  <a:lnTo>
                    <a:pt x="7" y="164"/>
                  </a:lnTo>
                  <a:lnTo>
                    <a:pt x="4" y="153"/>
                  </a:lnTo>
                  <a:lnTo>
                    <a:pt x="1" y="141"/>
                  </a:lnTo>
                  <a:lnTo>
                    <a:pt x="0" y="129"/>
                  </a:lnTo>
                  <a:lnTo>
                    <a:pt x="0" y="116"/>
                  </a:lnTo>
                  <a:lnTo>
                    <a:pt x="0" y="103"/>
                  </a:lnTo>
                  <a:lnTo>
                    <a:pt x="1" y="90"/>
                  </a:lnTo>
                  <a:lnTo>
                    <a:pt x="4" y="78"/>
                  </a:lnTo>
                  <a:lnTo>
                    <a:pt x="7" y="67"/>
                  </a:lnTo>
                  <a:lnTo>
                    <a:pt x="11" y="56"/>
                  </a:lnTo>
                  <a:lnTo>
                    <a:pt x="16" y="46"/>
                  </a:lnTo>
                  <a:lnTo>
                    <a:pt x="22" y="38"/>
                  </a:lnTo>
                  <a:lnTo>
                    <a:pt x="29" y="30"/>
                  </a:lnTo>
                  <a:lnTo>
                    <a:pt x="36" y="22"/>
                  </a:lnTo>
                  <a:lnTo>
                    <a:pt x="45" y="16"/>
                  </a:lnTo>
                  <a:lnTo>
                    <a:pt x="53" y="12"/>
                  </a:lnTo>
                  <a:lnTo>
                    <a:pt x="61" y="7"/>
                  </a:lnTo>
                  <a:lnTo>
                    <a:pt x="71" y="3"/>
                  </a:lnTo>
                  <a:lnTo>
                    <a:pt x="81" y="1"/>
                  </a:lnTo>
                  <a:lnTo>
                    <a:pt x="91" y="0"/>
                  </a:lnTo>
                  <a:lnTo>
                    <a:pt x="103" y="0"/>
                  </a:lnTo>
                  <a:lnTo>
                    <a:pt x="114" y="0"/>
                  </a:lnTo>
                  <a:lnTo>
                    <a:pt x="124" y="1"/>
                  </a:lnTo>
                  <a:lnTo>
                    <a:pt x="133" y="3"/>
                  </a:lnTo>
                  <a:lnTo>
                    <a:pt x="143" y="7"/>
                  </a:lnTo>
                  <a:lnTo>
                    <a:pt x="151" y="12"/>
                  </a:lnTo>
                  <a:lnTo>
                    <a:pt x="160" y="16"/>
                  </a:lnTo>
                  <a:lnTo>
                    <a:pt x="168" y="22"/>
                  </a:lnTo>
                  <a:lnTo>
                    <a:pt x="175" y="30"/>
                  </a:lnTo>
                  <a:lnTo>
                    <a:pt x="181" y="37"/>
                  </a:lnTo>
                  <a:lnTo>
                    <a:pt x="187" y="46"/>
                  </a:lnTo>
                  <a:lnTo>
                    <a:pt x="192" y="56"/>
                  </a:lnTo>
                  <a:lnTo>
                    <a:pt x="196" y="66"/>
                  </a:lnTo>
                  <a:lnTo>
                    <a:pt x="199" y="76"/>
                  </a:lnTo>
                  <a:lnTo>
                    <a:pt x="201" y="88"/>
                  </a:lnTo>
                  <a:lnTo>
                    <a:pt x="203" y="100"/>
                  </a:lnTo>
                  <a:lnTo>
                    <a:pt x="203" y="114"/>
                  </a:lnTo>
                  <a:lnTo>
                    <a:pt x="203" y="115"/>
                  </a:lnTo>
                  <a:lnTo>
                    <a:pt x="203" y="116"/>
                  </a:lnTo>
                  <a:lnTo>
                    <a:pt x="203" y="117"/>
                  </a:lnTo>
                  <a:lnTo>
                    <a:pt x="203" y="118"/>
                  </a:lnTo>
                  <a:lnTo>
                    <a:pt x="203" y="120"/>
                  </a:lnTo>
                  <a:lnTo>
                    <a:pt x="203" y="121"/>
                  </a:lnTo>
                  <a:lnTo>
                    <a:pt x="203" y="122"/>
                  </a:lnTo>
                  <a:lnTo>
                    <a:pt x="203" y="124"/>
                  </a:lnTo>
                  <a:lnTo>
                    <a:pt x="39" y="124"/>
                  </a:lnTo>
                  <a:lnTo>
                    <a:pt x="40" y="133"/>
                  </a:lnTo>
                  <a:lnTo>
                    <a:pt x="41" y="141"/>
                  </a:lnTo>
                  <a:lnTo>
                    <a:pt x="42" y="148"/>
                  </a:lnTo>
                  <a:lnTo>
                    <a:pt x="45" y="156"/>
                  </a:lnTo>
                  <a:lnTo>
                    <a:pt x="48" y="163"/>
                  </a:lnTo>
                  <a:lnTo>
                    <a:pt x="51" y="169"/>
                  </a:lnTo>
                  <a:lnTo>
                    <a:pt x="55" y="175"/>
                  </a:lnTo>
                  <a:lnTo>
                    <a:pt x="59" y="180"/>
                  </a:lnTo>
                  <a:lnTo>
                    <a:pt x="64" y="184"/>
                  </a:lnTo>
                  <a:lnTo>
                    <a:pt x="69" y="188"/>
                  </a:lnTo>
                  <a:lnTo>
                    <a:pt x="75" y="192"/>
                  </a:lnTo>
                  <a:lnTo>
                    <a:pt x="79" y="194"/>
                  </a:lnTo>
                  <a:lnTo>
                    <a:pt x="85" y="196"/>
                  </a:lnTo>
                  <a:lnTo>
                    <a:pt x="91" y="198"/>
                  </a:lnTo>
                  <a:lnTo>
                    <a:pt x="99" y="199"/>
                  </a:lnTo>
                  <a:lnTo>
                    <a:pt x="105" y="199"/>
                  </a:lnTo>
                  <a:lnTo>
                    <a:pt x="111" y="199"/>
                  </a:lnTo>
                  <a:lnTo>
                    <a:pt x="115" y="198"/>
                  </a:lnTo>
                  <a:lnTo>
                    <a:pt x="120" y="198"/>
                  </a:lnTo>
                  <a:lnTo>
                    <a:pt x="124" y="196"/>
                  </a:lnTo>
                  <a:lnTo>
                    <a:pt x="129" y="194"/>
                  </a:lnTo>
                  <a:lnTo>
                    <a:pt x="132" y="193"/>
                  </a:lnTo>
                  <a:lnTo>
                    <a:pt x="136" y="190"/>
                  </a:lnTo>
                  <a:lnTo>
                    <a:pt x="141" y="188"/>
                  </a:lnTo>
                  <a:lnTo>
                    <a:pt x="144" y="184"/>
                  </a:lnTo>
                  <a:lnTo>
                    <a:pt x="147" y="182"/>
                  </a:lnTo>
                  <a:lnTo>
                    <a:pt x="150" y="178"/>
                  </a:lnTo>
                  <a:lnTo>
                    <a:pt x="153" y="174"/>
                  </a:lnTo>
                  <a:lnTo>
                    <a:pt x="156" y="170"/>
                  </a:lnTo>
                  <a:lnTo>
                    <a:pt x="159" y="164"/>
                  </a:lnTo>
                  <a:lnTo>
                    <a:pt x="161" y="159"/>
                  </a:lnTo>
                  <a:lnTo>
                    <a:pt x="163" y="153"/>
                  </a:lnTo>
                  <a:close/>
                  <a:moveTo>
                    <a:pt x="41" y="93"/>
                  </a:moveTo>
                  <a:lnTo>
                    <a:pt x="163" y="93"/>
                  </a:lnTo>
                  <a:lnTo>
                    <a:pt x="162" y="86"/>
                  </a:lnTo>
                  <a:lnTo>
                    <a:pt x="162" y="80"/>
                  </a:lnTo>
                  <a:lnTo>
                    <a:pt x="160" y="74"/>
                  </a:lnTo>
                  <a:lnTo>
                    <a:pt x="159" y="69"/>
                  </a:lnTo>
                  <a:lnTo>
                    <a:pt x="157" y="64"/>
                  </a:lnTo>
                  <a:lnTo>
                    <a:pt x="155" y="60"/>
                  </a:lnTo>
                  <a:lnTo>
                    <a:pt x="153" y="55"/>
                  </a:lnTo>
                  <a:lnTo>
                    <a:pt x="149" y="51"/>
                  </a:lnTo>
                  <a:lnTo>
                    <a:pt x="145" y="46"/>
                  </a:lnTo>
                  <a:lnTo>
                    <a:pt x="139" y="43"/>
                  </a:lnTo>
                  <a:lnTo>
                    <a:pt x="135" y="38"/>
                  </a:lnTo>
                  <a:lnTo>
                    <a:pt x="129" y="36"/>
                  </a:lnTo>
                  <a:lnTo>
                    <a:pt x="123" y="33"/>
                  </a:lnTo>
                  <a:lnTo>
                    <a:pt x="117" y="32"/>
                  </a:lnTo>
                  <a:lnTo>
                    <a:pt x="111" y="31"/>
                  </a:lnTo>
                  <a:lnTo>
                    <a:pt x="103" y="30"/>
                  </a:lnTo>
                  <a:lnTo>
                    <a:pt x="97" y="31"/>
                  </a:lnTo>
                  <a:lnTo>
                    <a:pt x="91" y="31"/>
                  </a:lnTo>
                  <a:lnTo>
                    <a:pt x="85" y="32"/>
                  </a:lnTo>
                  <a:lnTo>
                    <a:pt x="79" y="34"/>
                  </a:lnTo>
                  <a:lnTo>
                    <a:pt x="75" y="37"/>
                  </a:lnTo>
                  <a:lnTo>
                    <a:pt x="70" y="39"/>
                  </a:lnTo>
                  <a:lnTo>
                    <a:pt x="65" y="43"/>
                  </a:lnTo>
                  <a:lnTo>
                    <a:pt x="60" y="48"/>
                  </a:lnTo>
                  <a:lnTo>
                    <a:pt x="55" y="51"/>
                  </a:lnTo>
                  <a:lnTo>
                    <a:pt x="52" y="56"/>
                  </a:lnTo>
                  <a:lnTo>
                    <a:pt x="49" y="62"/>
                  </a:lnTo>
                  <a:lnTo>
                    <a:pt x="47" y="67"/>
                  </a:lnTo>
                  <a:lnTo>
                    <a:pt x="45" y="73"/>
                  </a:lnTo>
                  <a:lnTo>
                    <a:pt x="42" y="80"/>
                  </a:lnTo>
                  <a:lnTo>
                    <a:pt x="41" y="86"/>
                  </a:lnTo>
                  <a:lnTo>
                    <a:pt x="41" y="9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5" name="Google Shape;2015;p146"/>
            <p:cNvSpPr/>
            <p:nvPr/>
          </p:nvSpPr>
          <p:spPr>
            <a:xfrm>
              <a:off x="850" y="1933"/>
              <a:ext cx="36" cy="45"/>
            </a:xfrm>
            <a:custGeom>
              <a:avLst/>
              <a:gdLst/>
              <a:ahLst/>
              <a:cxnLst/>
              <a:rect l="l" t="t" r="r" b="b"/>
              <a:pathLst>
                <a:path w="178" h="224" extrusionOk="0">
                  <a:moveTo>
                    <a:pt x="0" y="224"/>
                  </a:moveTo>
                  <a:lnTo>
                    <a:pt x="0" y="4"/>
                  </a:lnTo>
                  <a:lnTo>
                    <a:pt x="33" y="4"/>
                  </a:lnTo>
                  <a:lnTo>
                    <a:pt x="33" y="36"/>
                  </a:lnTo>
                  <a:lnTo>
                    <a:pt x="39" y="27"/>
                  </a:lnTo>
                  <a:lnTo>
                    <a:pt x="46" y="20"/>
                  </a:lnTo>
                  <a:lnTo>
                    <a:pt x="54" y="14"/>
                  </a:lnTo>
                  <a:lnTo>
                    <a:pt x="62" y="8"/>
                  </a:lnTo>
                  <a:lnTo>
                    <a:pt x="72" y="4"/>
                  </a:lnTo>
                  <a:lnTo>
                    <a:pt x="81" y="2"/>
                  </a:lnTo>
                  <a:lnTo>
                    <a:pt x="92" y="0"/>
                  </a:lnTo>
                  <a:lnTo>
                    <a:pt x="103" y="0"/>
                  </a:lnTo>
                  <a:lnTo>
                    <a:pt x="108" y="0"/>
                  </a:lnTo>
                  <a:lnTo>
                    <a:pt x="112" y="0"/>
                  </a:lnTo>
                  <a:lnTo>
                    <a:pt x="117" y="1"/>
                  </a:lnTo>
                  <a:lnTo>
                    <a:pt x="122" y="1"/>
                  </a:lnTo>
                  <a:lnTo>
                    <a:pt x="127" y="2"/>
                  </a:lnTo>
                  <a:lnTo>
                    <a:pt x="130" y="3"/>
                  </a:lnTo>
                  <a:lnTo>
                    <a:pt x="135" y="4"/>
                  </a:lnTo>
                  <a:lnTo>
                    <a:pt x="140" y="7"/>
                  </a:lnTo>
                  <a:lnTo>
                    <a:pt x="144" y="8"/>
                  </a:lnTo>
                  <a:lnTo>
                    <a:pt x="147" y="10"/>
                  </a:lnTo>
                  <a:lnTo>
                    <a:pt x="151" y="13"/>
                  </a:lnTo>
                  <a:lnTo>
                    <a:pt x="154" y="15"/>
                  </a:lnTo>
                  <a:lnTo>
                    <a:pt x="157" y="18"/>
                  </a:lnTo>
                  <a:lnTo>
                    <a:pt x="159" y="20"/>
                  </a:lnTo>
                  <a:lnTo>
                    <a:pt x="162" y="22"/>
                  </a:lnTo>
                  <a:lnTo>
                    <a:pt x="164" y="25"/>
                  </a:lnTo>
                  <a:lnTo>
                    <a:pt x="166" y="28"/>
                  </a:lnTo>
                  <a:lnTo>
                    <a:pt x="169" y="32"/>
                  </a:lnTo>
                  <a:lnTo>
                    <a:pt x="170" y="34"/>
                  </a:lnTo>
                  <a:lnTo>
                    <a:pt x="171" y="38"/>
                  </a:lnTo>
                  <a:lnTo>
                    <a:pt x="172" y="42"/>
                  </a:lnTo>
                  <a:lnTo>
                    <a:pt x="174" y="45"/>
                  </a:lnTo>
                  <a:lnTo>
                    <a:pt x="175" y="49"/>
                  </a:lnTo>
                  <a:lnTo>
                    <a:pt x="176" y="52"/>
                  </a:lnTo>
                  <a:lnTo>
                    <a:pt x="176" y="56"/>
                  </a:lnTo>
                  <a:lnTo>
                    <a:pt x="177" y="60"/>
                  </a:lnTo>
                  <a:lnTo>
                    <a:pt x="177" y="63"/>
                  </a:lnTo>
                  <a:lnTo>
                    <a:pt x="177" y="67"/>
                  </a:lnTo>
                  <a:lnTo>
                    <a:pt x="177" y="72"/>
                  </a:lnTo>
                  <a:lnTo>
                    <a:pt x="178" y="78"/>
                  </a:lnTo>
                  <a:lnTo>
                    <a:pt x="178" y="82"/>
                  </a:lnTo>
                  <a:lnTo>
                    <a:pt x="178" y="90"/>
                  </a:lnTo>
                  <a:lnTo>
                    <a:pt x="178" y="224"/>
                  </a:lnTo>
                  <a:lnTo>
                    <a:pt x="141" y="224"/>
                  </a:lnTo>
                  <a:lnTo>
                    <a:pt x="141" y="91"/>
                  </a:lnTo>
                  <a:lnTo>
                    <a:pt x="141" y="85"/>
                  </a:lnTo>
                  <a:lnTo>
                    <a:pt x="140" y="80"/>
                  </a:lnTo>
                  <a:lnTo>
                    <a:pt x="140" y="75"/>
                  </a:lnTo>
                  <a:lnTo>
                    <a:pt x="140" y="70"/>
                  </a:lnTo>
                  <a:lnTo>
                    <a:pt x="139" y="67"/>
                  </a:lnTo>
                  <a:lnTo>
                    <a:pt x="139" y="63"/>
                  </a:lnTo>
                  <a:lnTo>
                    <a:pt x="138" y="60"/>
                  </a:lnTo>
                  <a:lnTo>
                    <a:pt x="136" y="56"/>
                  </a:lnTo>
                  <a:lnTo>
                    <a:pt x="135" y="54"/>
                  </a:lnTo>
                  <a:lnTo>
                    <a:pt x="134" y="51"/>
                  </a:lnTo>
                  <a:lnTo>
                    <a:pt x="133" y="49"/>
                  </a:lnTo>
                  <a:lnTo>
                    <a:pt x="130" y="46"/>
                  </a:lnTo>
                  <a:lnTo>
                    <a:pt x="128" y="44"/>
                  </a:lnTo>
                  <a:lnTo>
                    <a:pt x="126" y="42"/>
                  </a:lnTo>
                  <a:lnTo>
                    <a:pt x="123" y="40"/>
                  </a:lnTo>
                  <a:lnTo>
                    <a:pt x="121" y="38"/>
                  </a:lnTo>
                  <a:lnTo>
                    <a:pt x="118" y="37"/>
                  </a:lnTo>
                  <a:lnTo>
                    <a:pt x="115" y="36"/>
                  </a:lnTo>
                  <a:lnTo>
                    <a:pt x="112" y="34"/>
                  </a:lnTo>
                  <a:lnTo>
                    <a:pt x="109" y="33"/>
                  </a:lnTo>
                  <a:lnTo>
                    <a:pt x="105" y="33"/>
                  </a:lnTo>
                  <a:lnTo>
                    <a:pt x="103" y="32"/>
                  </a:lnTo>
                  <a:lnTo>
                    <a:pt x="99" y="32"/>
                  </a:lnTo>
                  <a:lnTo>
                    <a:pt x="96" y="32"/>
                  </a:lnTo>
                  <a:lnTo>
                    <a:pt x="90" y="32"/>
                  </a:lnTo>
                  <a:lnTo>
                    <a:pt x="84" y="33"/>
                  </a:lnTo>
                  <a:lnTo>
                    <a:pt x="78" y="34"/>
                  </a:lnTo>
                  <a:lnTo>
                    <a:pt x="73" y="36"/>
                  </a:lnTo>
                  <a:lnTo>
                    <a:pt x="68" y="38"/>
                  </a:lnTo>
                  <a:lnTo>
                    <a:pt x="63" y="40"/>
                  </a:lnTo>
                  <a:lnTo>
                    <a:pt x="58" y="43"/>
                  </a:lnTo>
                  <a:lnTo>
                    <a:pt x="54" y="46"/>
                  </a:lnTo>
                  <a:lnTo>
                    <a:pt x="50" y="51"/>
                  </a:lnTo>
                  <a:lnTo>
                    <a:pt x="46" y="56"/>
                  </a:lnTo>
                  <a:lnTo>
                    <a:pt x="43" y="62"/>
                  </a:lnTo>
                  <a:lnTo>
                    <a:pt x="40" y="69"/>
                  </a:lnTo>
                  <a:lnTo>
                    <a:pt x="39" y="76"/>
                  </a:lnTo>
                  <a:lnTo>
                    <a:pt x="38" y="85"/>
                  </a:lnTo>
                  <a:lnTo>
                    <a:pt x="37" y="94"/>
                  </a:lnTo>
                  <a:lnTo>
                    <a:pt x="37" y="104"/>
                  </a:lnTo>
                  <a:lnTo>
                    <a:pt x="37" y="224"/>
                  </a:lnTo>
                  <a:lnTo>
                    <a:pt x="0" y="2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6" name="Google Shape;2016;p146"/>
            <p:cNvSpPr/>
            <p:nvPr/>
          </p:nvSpPr>
          <p:spPr>
            <a:xfrm>
              <a:off x="893" y="1919"/>
              <a:ext cx="22" cy="60"/>
            </a:xfrm>
            <a:custGeom>
              <a:avLst/>
              <a:gdLst/>
              <a:ahLst/>
              <a:cxnLst/>
              <a:rect l="l" t="t" r="r" b="b"/>
              <a:pathLst>
                <a:path w="108" h="300" extrusionOk="0">
                  <a:moveTo>
                    <a:pt x="102" y="262"/>
                  </a:moveTo>
                  <a:lnTo>
                    <a:pt x="108" y="296"/>
                  </a:lnTo>
                  <a:lnTo>
                    <a:pt x="104" y="297"/>
                  </a:lnTo>
                  <a:lnTo>
                    <a:pt x="100" y="297"/>
                  </a:lnTo>
                  <a:lnTo>
                    <a:pt x="96" y="298"/>
                  </a:lnTo>
                  <a:lnTo>
                    <a:pt x="93" y="298"/>
                  </a:lnTo>
                  <a:lnTo>
                    <a:pt x="89" y="298"/>
                  </a:lnTo>
                  <a:lnTo>
                    <a:pt x="86" y="300"/>
                  </a:lnTo>
                  <a:lnTo>
                    <a:pt x="83" y="300"/>
                  </a:lnTo>
                  <a:lnTo>
                    <a:pt x="80" y="300"/>
                  </a:lnTo>
                  <a:lnTo>
                    <a:pt x="75" y="300"/>
                  </a:lnTo>
                  <a:lnTo>
                    <a:pt x="70" y="298"/>
                  </a:lnTo>
                  <a:lnTo>
                    <a:pt x="65" y="298"/>
                  </a:lnTo>
                  <a:lnTo>
                    <a:pt x="62" y="297"/>
                  </a:lnTo>
                  <a:lnTo>
                    <a:pt x="58" y="297"/>
                  </a:lnTo>
                  <a:lnTo>
                    <a:pt x="54" y="296"/>
                  </a:lnTo>
                  <a:lnTo>
                    <a:pt x="51" y="295"/>
                  </a:lnTo>
                  <a:lnTo>
                    <a:pt x="48" y="292"/>
                  </a:lnTo>
                  <a:lnTo>
                    <a:pt x="46" y="291"/>
                  </a:lnTo>
                  <a:lnTo>
                    <a:pt x="44" y="289"/>
                  </a:lnTo>
                  <a:lnTo>
                    <a:pt x="41" y="288"/>
                  </a:lnTo>
                  <a:lnTo>
                    <a:pt x="39" y="285"/>
                  </a:lnTo>
                  <a:lnTo>
                    <a:pt x="36" y="283"/>
                  </a:lnTo>
                  <a:lnTo>
                    <a:pt x="35" y="280"/>
                  </a:lnTo>
                  <a:lnTo>
                    <a:pt x="34" y="278"/>
                  </a:lnTo>
                  <a:lnTo>
                    <a:pt x="33" y="276"/>
                  </a:lnTo>
                  <a:lnTo>
                    <a:pt x="32" y="273"/>
                  </a:lnTo>
                  <a:lnTo>
                    <a:pt x="30" y="270"/>
                  </a:lnTo>
                  <a:lnTo>
                    <a:pt x="29" y="265"/>
                  </a:lnTo>
                  <a:lnTo>
                    <a:pt x="29" y="260"/>
                  </a:lnTo>
                  <a:lnTo>
                    <a:pt x="29" y="254"/>
                  </a:lnTo>
                  <a:lnTo>
                    <a:pt x="28" y="247"/>
                  </a:lnTo>
                  <a:lnTo>
                    <a:pt x="28" y="240"/>
                  </a:lnTo>
                  <a:lnTo>
                    <a:pt x="28" y="232"/>
                  </a:lnTo>
                  <a:lnTo>
                    <a:pt x="28" y="105"/>
                  </a:lnTo>
                  <a:lnTo>
                    <a:pt x="0" y="105"/>
                  </a:lnTo>
                  <a:lnTo>
                    <a:pt x="0" y="76"/>
                  </a:lnTo>
                  <a:lnTo>
                    <a:pt x="28" y="76"/>
                  </a:lnTo>
                  <a:lnTo>
                    <a:pt x="28" y="22"/>
                  </a:lnTo>
                  <a:lnTo>
                    <a:pt x="65" y="0"/>
                  </a:lnTo>
                  <a:lnTo>
                    <a:pt x="65" y="76"/>
                  </a:lnTo>
                  <a:lnTo>
                    <a:pt x="102" y="76"/>
                  </a:lnTo>
                  <a:lnTo>
                    <a:pt x="102" y="105"/>
                  </a:lnTo>
                  <a:lnTo>
                    <a:pt x="65" y="105"/>
                  </a:lnTo>
                  <a:lnTo>
                    <a:pt x="65" y="234"/>
                  </a:lnTo>
                  <a:lnTo>
                    <a:pt x="65" y="238"/>
                  </a:lnTo>
                  <a:lnTo>
                    <a:pt x="65" y="241"/>
                  </a:lnTo>
                  <a:lnTo>
                    <a:pt x="65" y="244"/>
                  </a:lnTo>
                  <a:lnTo>
                    <a:pt x="65" y="247"/>
                  </a:lnTo>
                  <a:lnTo>
                    <a:pt x="66" y="249"/>
                  </a:lnTo>
                  <a:lnTo>
                    <a:pt x="66" y="252"/>
                  </a:lnTo>
                  <a:lnTo>
                    <a:pt x="66" y="253"/>
                  </a:lnTo>
                  <a:lnTo>
                    <a:pt x="66" y="254"/>
                  </a:lnTo>
                  <a:lnTo>
                    <a:pt x="68" y="255"/>
                  </a:lnTo>
                  <a:lnTo>
                    <a:pt x="68" y="256"/>
                  </a:lnTo>
                  <a:lnTo>
                    <a:pt x="69" y="258"/>
                  </a:lnTo>
                  <a:lnTo>
                    <a:pt x="70" y="259"/>
                  </a:lnTo>
                  <a:lnTo>
                    <a:pt x="70" y="260"/>
                  </a:lnTo>
                  <a:lnTo>
                    <a:pt x="71" y="260"/>
                  </a:lnTo>
                  <a:lnTo>
                    <a:pt x="72" y="261"/>
                  </a:lnTo>
                  <a:lnTo>
                    <a:pt x="74" y="261"/>
                  </a:lnTo>
                  <a:lnTo>
                    <a:pt x="75" y="262"/>
                  </a:lnTo>
                  <a:lnTo>
                    <a:pt x="76" y="262"/>
                  </a:lnTo>
                  <a:lnTo>
                    <a:pt x="77" y="264"/>
                  </a:lnTo>
                  <a:lnTo>
                    <a:pt x="78" y="264"/>
                  </a:lnTo>
                  <a:lnTo>
                    <a:pt x="81" y="264"/>
                  </a:lnTo>
                  <a:lnTo>
                    <a:pt x="82" y="265"/>
                  </a:lnTo>
                  <a:lnTo>
                    <a:pt x="84" y="265"/>
                  </a:lnTo>
                  <a:lnTo>
                    <a:pt x="86" y="265"/>
                  </a:lnTo>
                  <a:lnTo>
                    <a:pt x="88" y="265"/>
                  </a:lnTo>
                  <a:lnTo>
                    <a:pt x="89" y="265"/>
                  </a:lnTo>
                  <a:lnTo>
                    <a:pt x="92" y="265"/>
                  </a:lnTo>
                  <a:lnTo>
                    <a:pt x="93" y="264"/>
                  </a:lnTo>
                  <a:lnTo>
                    <a:pt x="95" y="264"/>
                  </a:lnTo>
                  <a:lnTo>
                    <a:pt x="98" y="264"/>
                  </a:lnTo>
                  <a:lnTo>
                    <a:pt x="100" y="264"/>
                  </a:lnTo>
                  <a:lnTo>
                    <a:pt x="102" y="26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7" name="Google Shape;2017;p146"/>
            <p:cNvSpPr/>
            <p:nvPr/>
          </p:nvSpPr>
          <p:spPr>
            <a:xfrm>
              <a:off x="946" y="1917"/>
              <a:ext cx="46" cy="61"/>
            </a:xfrm>
            <a:custGeom>
              <a:avLst/>
              <a:gdLst/>
              <a:ahLst/>
              <a:cxnLst/>
              <a:rect l="l" t="t" r="r" b="b"/>
              <a:pathLst>
                <a:path w="232" h="304" extrusionOk="0">
                  <a:moveTo>
                    <a:pt x="0" y="304"/>
                  </a:moveTo>
                  <a:lnTo>
                    <a:pt x="0" y="0"/>
                  </a:lnTo>
                  <a:lnTo>
                    <a:pt x="114" y="0"/>
                  </a:lnTo>
                  <a:lnTo>
                    <a:pt x="121" y="0"/>
                  </a:lnTo>
                  <a:lnTo>
                    <a:pt x="128" y="0"/>
                  </a:lnTo>
                  <a:lnTo>
                    <a:pt x="134" y="2"/>
                  </a:lnTo>
                  <a:lnTo>
                    <a:pt x="140" y="2"/>
                  </a:lnTo>
                  <a:lnTo>
                    <a:pt x="146" y="2"/>
                  </a:lnTo>
                  <a:lnTo>
                    <a:pt x="151" y="3"/>
                  </a:lnTo>
                  <a:lnTo>
                    <a:pt x="156" y="3"/>
                  </a:lnTo>
                  <a:lnTo>
                    <a:pt x="161" y="4"/>
                  </a:lnTo>
                  <a:lnTo>
                    <a:pt x="166" y="5"/>
                  </a:lnTo>
                  <a:lnTo>
                    <a:pt x="172" y="6"/>
                  </a:lnTo>
                  <a:lnTo>
                    <a:pt x="176" y="8"/>
                  </a:lnTo>
                  <a:lnTo>
                    <a:pt x="181" y="9"/>
                  </a:lnTo>
                  <a:lnTo>
                    <a:pt x="186" y="11"/>
                  </a:lnTo>
                  <a:lnTo>
                    <a:pt x="190" y="14"/>
                  </a:lnTo>
                  <a:lnTo>
                    <a:pt x="194" y="15"/>
                  </a:lnTo>
                  <a:lnTo>
                    <a:pt x="198" y="18"/>
                  </a:lnTo>
                  <a:lnTo>
                    <a:pt x="202" y="21"/>
                  </a:lnTo>
                  <a:lnTo>
                    <a:pt x="205" y="23"/>
                  </a:lnTo>
                  <a:lnTo>
                    <a:pt x="209" y="27"/>
                  </a:lnTo>
                  <a:lnTo>
                    <a:pt x="211" y="30"/>
                  </a:lnTo>
                  <a:lnTo>
                    <a:pt x="215" y="34"/>
                  </a:lnTo>
                  <a:lnTo>
                    <a:pt x="217" y="39"/>
                  </a:lnTo>
                  <a:lnTo>
                    <a:pt x="220" y="42"/>
                  </a:lnTo>
                  <a:lnTo>
                    <a:pt x="222" y="47"/>
                  </a:lnTo>
                  <a:lnTo>
                    <a:pt x="224" y="52"/>
                  </a:lnTo>
                  <a:lnTo>
                    <a:pt x="227" y="57"/>
                  </a:lnTo>
                  <a:lnTo>
                    <a:pt x="228" y="62"/>
                  </a:lnTo>
                  <a:lnTo>
                    <a:pt x="229" y="66"/>
                  </a:lnTo>
                  <a:lnTo>
                    <a:pt x="230" y="72"/>
                  </a:lnTo>
                  <a:lnTo>
                    <a:pt x="230" y="77"/>
                  </a:lnTo>
                  <a:lnTo>
                    <a:pt x="232" y="83"/>
                  </a:lnTo>
                  <a:lnTo>
                    <a:pt x="232" y="88"/>
                  </a:lnTo>
                  <a:lnTo>
                    <a:pt x="230" y="98"/>
                  </a:lnTo>
                  <a:lnTo>
                    <a:pt x="230" y="107"/>
                  </a:lnTo>
                  <a:lnTo>
                    <a:pt x="228" y="116"/>
                  </a:lnTo>
                  <a:lnTo>
                    <a:pt x="226" y="124"/>
                  </a:lnTo>
                  <a:lnTo>
                    <a:pt x="222" y="132"/>
                  </a:lnTo>
                  <a:lnTo>
                    <a:pt x="217" y="140"/>
                  </a:lnTo>
                  <a:lnTo>
                    <a:pt x="212" y="147"/>
                  </a:lnTo>
                  <a:lnTo>
                    <a:pt x="206" y="154"/>
                  </a:lnTo>
                  <a:lnTo>
                    <a:pt x="200" y="160"/>
                  </a:lnTo>
                  <a:lnTo>
                    <a:pt x="192" y="166"/>
                  </a:lnTo>
                  <a:lnTo>
                    <a:pt x="182" y="171"/>
                  </a:lnTo>
                  <a:lnTo>
                    <a:pt x="172" y="174"/>
                  </a:lnTo>
                  <a:lnTo>
                    <a:pt x="161" y="177"/>
                  </a:lnTo>
                  <a:lnTo>
                    <a:pt x="148" y="179"/>
                  </a:lnTo>
                  <a:lnTo>
                    <a:pt x="133" y="180"/>
                  </a:lnTo>
                  <a:lnTo>
                    <a:pt x="118" y="180"/>
                  </a:lnTo>
                  <a:lnTo>
                    <a:pt x="40" y="180"/>
                  </a:lnTo>
                  <a:lnTo>
                    <a:pt x="40" y="304"/>
                  </a:lnTo>
                  <a:lnTo>
                    <a:pt x="0" y="304"/>
                  </a:lnTo>
                  <a:close/>
                  <a:moveTo>
                    <a:pt x="40" y="146"/>
                  </a:moveTo>
                  <a:lnTo>
                    <a:pt x="119" y="146"/>
                  </a:lnTo>
                  <a:lnTo>
                    <a:pt x="127" y="144"/>
                  </a:lnTo>
                  <a:lnTo>
                    <a:pt x="137" y="144"/>
                  </a:lnTo>
                  <a:lnTo>
                    <a:pt x="144" y="143"/>
                  </a:lnTo>
                  <a:lnTo>
                    <a:pt x="151" y="142"/>
                  </a:lnTo>
                  <a:lnTo>
                    <a:pt x="158" y="140"/>
                  </a:lnTo>
                  <a:lnTo>
                    <a:pt x="164" y="137"/>
                  </a:lnTo>
                  <a:lnTo>
                    <a:pt x="169" y="134"/>
                  </a:lnTo>
                  <a:lnTo>
                    <a:pt x="174" y="130"/>
                  </a:lnTo>
                  <a:lnTo>
                    <a:pt x="178" y="126"/>
                  </a:lnTo>
                  <a:lnTo>
                    <a:pt x="181" y="123"/>
                  </a:lnTo>
                  <a:lnTo>
                    <a:pt x="184" y="118"/>
                  </a:lnTo>
                  <a:lnTo>
                    <a:pt x="186" y="113"/>
                  </a:lnTo>
                  <a:lnTo>
                    <a:pt x="187" y="108"/>
                  </a:lnTo>
                  <a:lnTo>
                    <a:pt x="188" y="102"/>
                  </a:lnTo>
                  <a:lnTo>
                    <a:pt x="190" y="96"/>
                  </a:lnTo>
                  <a:lnTo>
                    <a:pt x="190" y="90"/>
                  </a:lnTo>
                  <a:lnTo>
                    <a:pt x="190" y="86"/>
                  </a:lnTo>
                  <a:lnTo>
                    <a:pt x="190" y="81"/>
                  </a:lnTo>
                  <a:lnTo>
                    <a:pt x="188" y="76"/>
                  </a:lnTo>
                  <a:lnTo>
                    <a:pt x="187" y="72"/>
                  </a:lnTo>
                  <a:lnTo>
                    <a:pt x="186" y="68"/>
                  </a:lnTo>
                  <a:lnTo>
                    <a:pt x="185" y="64"/>
                  </a:lnTo>
                  <a:lnTo>
                    <a:pt x="182" y="60"/>
                  </a:lnTo>
                  <a:lnTo>
                    <a:pt x="180" y="57"/>
                  </a:lnTo>
                  <a:lnTo>
                    <a:pt x="178" y="54"/>
                  </a:lnTo>
                  <a:lnTo>
                    <a:pt x="175" y="51"/>
                  </a:lnTo>
                  <a:lnTo>
                    <a:pt x="173" y="48"/>
                  </a:lnTo>
                  <a:lnTo>
                    <a:pt x="169" y="46"/>
                  </a:lnTo>
                  <a:lnTo>
                    <a:pt x="166" y="44"/>
                  </a:lnTo>
                  <a:lnTo>
                    <a:pt x="162" y="42"/>
                  </a:lnTo>
                  <a:lnTo>
                    <a:pt x="158" y="40"/>
                  </a:lnTo>
                  <a:lnTo>
                    <a:pt x="155" y="39"/>
                  </a:lnTo>
                  <a:lnTo>
                    <a:pt x="152" y="39"/>
                  </a:lnTo>
                  <a:lnTo>
                    <a:pt x="149" y="38"/>
                  </a:lnTo>
                  <a:lnTo>
                    <a:pt x="145" y="38"/>
                  </a:lnTo>
                  <a:lnTo>
                    <a:pt x="140" y="38"/>
                  </a:lnTo>
                  <a:lnTo>
                    <a:pt x="136" y="36"/>
                  </a:lnTo>
                  <a:lnTo>
                    <a:pt x="130" y="36"/>
                  </a:lnTo>
                  <a:lnTo>
                    <a:pt x="124" y="36"/>
                  </a:lnTo>
                  <a:lnTo>
                    <a:pt x="118" y="36"/>
                  </a:lnTo>
                  <a:lnTo>
                    <a:pt x="40" y="36"/>
                  </a:lnTo>
                  <a:lnTo>
                    <a:pt x="40" y="14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8" name="Google Shape;2018;p146"/>
            <p:cNvSpPr/>
            <p:nvPr/>
          </p:nvSpPr>
          <p:spPr>
            <a:xfrm>
              <a:off x="1001" y="1933"/>
              <a:ext cx="24" cy="45"/>
            </a:xfrm>
            <a:custGeom>
              <a:avLst/>
              <a:gdLst/>
              <a:ahLst/>
              <a:cxnLst/>
              <a:rect l="l" t="t" r="r" b="b"/>
              <a:pathLst>
                <a:path w="120" h="224" extrusionOk="0">
                  <a:moveTo>
                    <a:pt x="0" y="224"/>
                  </a:moveTo>
                  <a:lnTo>
                    <a:pt x="0" y="4"/>
                  </a:lnTo>
                  <a:lnTo>
                    <a:pt x="34" y="4"/>
                  </a:lnTo>
                  <a:lnTo>
                    <a:pt x="34" y="38"/>
                  </a:lnTo>
                  <a:lnTo>
                    <a:pt x="37" y="32"/>
                  </a:lnTo>
                  <a:lnTo>
                    <a:pt x="40" y="27"/>
                  </a:lnTo>
                  <a:lnTo>
                    <a:pt x="43" y="22"/>
                  </a:lnTo>
                  <a:lnTo>
                    <a:pt x="46" y="19"/>
                  </a:lnTo>
                  <a:lnTo>
                    <a:pt x="49" y="15"/>
                  </a:lnTo>
                  <a:lnTo>
                    <a:pt x="52" y="12"/>
                  </a:lnTo>
                  <a:lnTo>
                    <a:pt x="55" y="9"/>
                  </a:lnTo>
                  <a:lnTo>
                    <a:pt x="58" y="7"/>
                  </a:lnTo>
                  <a:lnTo>
                    <a:pt x="60" y="6"/>
                  </a:lnTo>
                  <a:lnTo>
                    <a:pt x="63" y="3"/>
                  </a:lnTo>
                  <a:lnTo>
                    <a:pt x="66" y="2"/>
                  </a:lnTo>
                  <a:lnTo>
                    <a:pt x="69" y="1"/>
                  </a:lnTo>
                  <a:lnTo>
                    <a:pt x="72" y="1"/>
                  </a:lnTo>
                  <a:lnTo>
                    <a:pt x="75" y="0"/>
                  </a:lnTo>
                  <a:lnTo>
                    <a:pt x="78" y="0"/>
                  </a:lnTo>
                  <a:lnTo>
                    <a:pt x="82" y="0"/>
                  </a:lnTo>
                  <a:lnTo>
                    <a:pt x="87" y="0"/>
                  </a:lnTo>
                  <a:lnTo>
                    <a:pt x="91" y="0"/>
                  </a:lnTo>
                  <a:lnTo>
                    <a:pt x="96" y="1"/>
                  </a:lnTo>
                  <a:lnTo>
                    <a:pt x="101" y="2"/>
                  </a:lnTo>
                  <a:lnTo>
                    <a:pt x="106" y="4"/>
                  </a:lnTo>
                  <a:lnTo>
                    <a:pt x="111" y="6"/>
                  </a:lnTo>
                  <a:lnTo>
                    <a:pt x="115" y="9"/>
                  </a:lnTo>
                  <a:lnTo>
                    <a:pt x="120" y="12"/>
                  </a:lnTo>
                  <a:lnTo>
                    <a:pt x="107" y="46"/>
                  </a:lnTo>
                  <a:lnTo>
                    <a:pt x="103" y="44"/>
                  </a:lnTo>
                  <a:lnTo>
                    <a:pt x="100" y="43"/>
                  </a:lnTo>
                  <a:lnTo>
                    <a:pt x="96" y="42"/>
                  </a:lnTo>
                  <a:lnTo>
                    <a:pt x="94" y="40"/>
                  </a:lnTo>
                  <a:lnTo>
                    <a:pt x="90" y="39"/>
                  </a:lnTo>
                  <a:lnTo>
                    <a:pt x="87" y="38"/>
                  </a:lnTo>
                  <a:lnTo>
                    <a:pt x="83" y="38"/>
                  </a:lnTo>
                  <a:lnTo>
                    <a:pt x="79" y="38"/>
                  </a:lnTo>
                  <a:lnTo>
                    <a:pt x="77" y="38"/>
                  </a:lnTo>
                  <a:lnTo>
                    <a:pt x="73" y="38"/>
                  </a:lnTo>
                  <a:lnTo>
                    <a:pt x="71" y="39"/>
                  </a:lnTo>
                  <a:lnTo>
                    <a:pt x="69" y="39"/>
                  </a:lnTo>
                  <a:lnTo>
                    <a:pt x="65" y="40"/>
                  </a:lnTo>
                  <a:lnTo>
                    <a:pt x="63" y="42"/>
                  </a:lnTo>
                  <a:lnTo>
                    <a:pt x="60" y="44"/>
                  </a:lnTo>
                  <a:lnTo>
                    <a:pt x="58" y="45"/>
                  </a:lnTo>
                  <a:lnTo>
                    <a:pt x="55" y="48"/>
                  </a:lnTo>
                  <a:lnTo>
                    <a:pt x="53" y="49"/>
                  </a:lnTo>
                  <a:lnTo>
                    <a:pt x="51" y="51"/>
                  </a:lnTo>
                  <a:lnTo>
                    <a:pt x="49" y="54"/>
                  </a:lnTo>
                  <a:lnTo>
                    <a:pt x="48" y="57"/>
                  </a:lnTo>
                  <a:lnTo>
                    <a:pt x="46" y="60"/>
                  </a:lnTo>
                  <a:lnTo>
                    <a:pt x="45" y="62"/>
                  </a:lnTo>
                  <a:lnTo>
                    <a:pt x="43" y="66"/>
                  </a:lnTo>
                  <a:lnTo>
                    <a:pt x="42" y="70"/>
                  </a:lnTo>
                  <a:lnTo>
                    <a:pt x="41" y="76"/>
                  </a:lnTo>
                  <a:lnTo>
                    <a:pt x="40" y="81"/>
                  </a:lnTo>
                  <a:lnTo>
                    <a:pt x="39" y="86"/>
                  </a:lnTo>
                  <a:lnTo>
                    <a:pt x="39" y="92"/>
                  </a:lnTo>
                  <a:lnTo>
                    <a:pt x="39" y="98"/>
                  </a:lnTo>
                  <a:lnTo>
                    <a:pt x="37" y="103"/>
                  </a:lnTo>
                  <a:lnTo>
                    <a:pt x="37" y="109"/>
                  </a:lnTo>
                  <a:lnTo>
                    <a:pt x="37" y="224"/>
                  </a:lnTo>
                  <a:lnTo>
                    <a:pt x="0" y="2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9" name="Google Shape;2019;p146"/>
            <p:cNvSpPr/>
            <p:nvPr/>
          </p:nvSpPr>
          <p:spPr>
            <a:xfrm>
              <a:off x="1027" y="1933"/>
              <a:ext cx="41" cy="46"/>
            </a:xfrm>
            <a:custGeom>
              <a:avLst/>
              <a:gdLst/>
              <a:ahLst/>
              <a:cxnLst/>
              <a:rect l="l" t="t" r="r" b="b"/>
              <a:pathLst>
                <a:path w="205" h="229" extrusionOk="0">
                  <a:moveTo>
                    <a:pt x="0" y="115"/>
                  </a:moveTo>
                  <a:lnTo>
                    <a:pt x="0" y="99"/>
                  </a:lnTo>
                  <a:lnTo>
                    <a:pt x="1" y="86"/>
                  </a:lnTo>
                  <a:lnTo>
                    <a:pt x="4" y="73"/>
                  </a:lnTo>
                  <a:lnTo>
                    <a:pt x="8" y="61"/>
                  </a:lnTo>
                  <a:lnTo>
                    <a:pt x="13" y="50"/>
                  </a:lnTo>
                  <a:lnTo>
                    <a:pt x="19" y="40"/>
                  </a:lnTo>
                  <a:lnTo>
                    <a:pt x="25" y="32"/>
                  </a:lnTo>
                  <a:lnTo>
                    <a:pt x="33" y="24"/>
                  </a:lnTo>
                  <a:lnTo>
                    <a:pt x="40" y="18"/>
                  </a:lnTo>
                  <a:lnTo>
                    <a:pt x="48" y="13"/>
                  </a:lnTo>
                  <a:lnTo>
                    <a:pt x="56" y="9"/>
                  </a:lnTo>
                  <a:lnTo>
                    <a:pt x="64" y="6"/>
                  </a:lnTo>
                  <a:lnTo>
                    <a:pt x="73" y="3"/>
                  </a:lnTo>
                  <a:lnTo>
                    <a:pt x="82" y="1"/>
                  </a:lnTo>
                  <a:lnTo>
                    <a:pt x="92" y="0"/>
                  </a:lnTo>
                  <a:lnTo>
                    <a:pt x="103" y="0"/>
                  </a:lnTo>
                  <a:lnTo>
                    <a:pt x="114" y="0"/>
                  </a:lnTo>
                  <a:lnTo>
                    <a:pt x="124" y="1"/>
                  </a:lnTo>
                  <a:lnTo>
                    <a:pt x="134" y="3"/>
                  </a:lnTo>
                  <a:lnTo>
                    <a:pt x="144" y="7"/>
                  </a:lnTo>
                  <a:lnTo>
                    <a:pt x="152" y="12"/>
                  </a:lnTo>
                  <a:lnTo>
                    <a:pt x="160" y="16"/>
                  </a:lnTo>
                  <a:lnTo>
                    <a:pt x="169" y="22"/>
                  </a:lnTo>
                  <a:lnTo>
                    <a:pt x="176" y="30"/>
                  </a:lnTo>
                  <a:lnTo>
                    <a:pt x="183" y="37"/>
                  </a:lnTo>
                  <a:lnTo>
                    <a:pt x="189" y="45"/>
                  </a:lnTo>
                  <a:lnTo>
                    <a:pt x="194" y="55"/>
                  </a:lnTo>
                  <a:lnTo>
                    <a:pt x="198" y="64"/>
                  </a:lnTo>
                  <a:lnTo>
                    <a:pt x="201" y="75"/>
                  </a:lnTo>
                  <a:lnTo>
                    <a:pt x="204" y="86"/>
                  </a:lnTo>
                  <a:lnTo>
                    <a:pt x="205" y="98"/>
                  </a:lnTo>
                  <a:lnTo>
                    <a:pt x="205" y="111"/>
                  </a:lnTo>
                  <a:lnTo>
                    <a:pt x="205" y="122"/>
                  </a:lnTo>
                  <a:lnTo>
                    <a:pt x="205" y="132"/>
                  </a:lnTo>
                  <a:lnTo>
                    <a:pt x="204" y="140"/>
                  </a:lnTo>
                  <a:lnTo>
                    <a:pt x="202" y="150"/>
                  </a:lnTo>
                  <a:lnTo>
                    <a:pt x="200" y="157"/>
                  </a:lnTo>
                  <a:lnTo>
                    <a:pt x="198" y="165"/>
                  </a:lnTo>
                  <a:lnTo>
                    <a:pt x="195" y="171"/>
                  </a:lnTo>
                  <a:lnTo>
                    <a:pt x="193" y="178"/>
                  </a:lnTo>
                  <a:lnTo>
                    <a:pt x="189" y="184"/>
                  </a:lnTo>
                  <a:lnTo>
                    <a:pt x="186" y="189"/>
                  </a:lnTo>
                  <a:lnTo>
                    <a:pt x="181" y="195"/>
                  </a:lnTo>
                  <a:lnTo>
                    <a:pt x="177" y="200"/>
                  </a:lnTo>
                  <a:lnTo>
                    <a:pt x="172" y="205"/>
                  </a:lnTo>
                  <a:lnTo>
                    <a:pt x="166" y="208"/>
                  </a:lnTo>
                  <a:lnTo>
                    <a:pt x="162" y="212"/>
                  </a:lnTo>
                  <a:lnTo>
                    <a:pt x="156" y="216"/>
                  </a:lnTo>
                  <a:lnTo>
                    <a:pt x="150" y="219"/>
                  </a:lnTo>
                  <a:lnTo>
                    <a:pt x="142" y="222"/>
                  </a:lnTo>
                  <a:lnTo>
                    <a:pt x="136" y="224"/>
                  </a:lnTo>
                  <a:lnTo>
                    <a:pt x="130" y="226"/>
                  </a:lnTo>
                  <a:lnTo>
                    <a:pt x="123" y="228"/>
                  </a:lnTo>
                  <a:lnTo>
                    <a:pt x="116" y="229"/>
                  </a:lnTo>
                  <a:lnTo>
                    <a:pt x="109" y="229"/>
                  </a:lnTo>
                  <a:lnTo>
                    <a:pt x="103" y="229"/>
                  </a:lnTo>
                  <a:lnTo>
                    <a:pt x="91" y="229"/>
                  </a:lnTo>
                  <a:lnTo>
                    <a:pt x="80" y="228"/>
                  </a:lnTo>
                  <a:lnTo>
                    <a:pt x="70" y="225"/>
                  </a:lnTo>
                  <a:lnTo>
                    <a:pt x="61" y="222"/>
                  </a:lnTo>
                  <a:lnTo>
                    <a:pt x="51" y="218"/>
                  </a:lnTo>
                  <a:lnTo>
                    <a:pt x="43" y="213"/>
                  </a:lnTo>
                  <a:lnTo>
                    <a:pt x="34" y="207"/>
                  </a:lnTo>
                  <a:lnTo>
                    <a:pt x="27" y="200"/>
                  </a:lnTo>
                  <a:lnTo>
                    <a:pt x="21" y="192"/>
                  </a:lnTo>
                  <a:lnTo>
                    <a:pt x="15" y="183"/>
                  </a:lnTo>
                  <a:lnTo>
                    <a:pt x="10" y="174"/>
                  </a:lnTo>
                  <a:lnTo>
                    <a:pt x="7" y="164"/>
                  </a:lnTo>
                  <a:lnTo>
                    <a:pt x="3" y="152"/>
                  </a:lnTo>
                  <a:lnTo>
                    <a:pt x="1" y="140"/>
                  </a:lnTo>
                  <a:lnTo>
                    <a:pt x="0" y="128"/>
                  </a:lnTo>
                  <a:lnTo>
                    <a:pt x="0" y="115"/>
                  </a:lnTo>
                  <a:close/>
                  <a:moveTo>
                    <a:pt x="38" y="115"/>
                  </a:moveTo>
                  <a:lnTo>
                    <a:pt x="38" y="124"/>
                  </a:lnTo>
                  <a:lnTo>
                    <a:pt x="38" y="134"/>
                  </a:lnTo>
                  <a:lnTo>
                    <a:pt x="40" y="144"/>
                  </a:lnTo>
                  <a:lnTo>
                    <a:pt x="42" y="151"/>
                  </a:lnTo>
                  <a:lnTo>
                    <a:pt x="45" y="159"/>
                  </a:lnTo>
                  <a:lnTo>
                    <a:pt x="48" y="165"/>
                  </a:lnTo>
                  <a:lnTo>
                    <a:pt x="51" y="172"/>
                  </a:lnTo>
                  <a:lnTo>
                    <a:pt x="56" y="177"/>
                  </a:lnTo>
                  <a:lnTo>
                    <a:pt x="61" y="182"/>
                  </a:lnTo>
                  <a:lnTo>
                    <a:pt x="66" y="187"/>
                  </a:lnTo>
                  <a:lnTo>
                    <a:pt x="72" y="190"/>
                  </a:lnTo>
                  <a:lnTo>
                    <a:pt x="76" y="194"/>
                  </a:lnTo>
                  <a:lnTo>
                    <a:pt x="82" y="195"/>
                  </a:lnTo>
                  <a:lnTo>
                    <a:pt x="88" y="198"/>
                  </a:lnTo>
                  <a:lnTo>
                    <a:pt x="96" y="199"/>
                  </a:lnTo>
                  <a:lnTo>
                    <a:pt x="103" y="199"/>
                  </a:lnTo>
                  <a:lnTo>
                    <a:pt x="109" y="199"/>
                  </a:lnTo>
                  <a:lnTo>
                    <a:pt x="116" y="198"/>
                  </a:lnTo>
                  <a:lnTo>
                    <a:pt x="122" y="195"/>
                  </a:lnTo>
                  <a:lnTo>
                    <a:pt x="128" y="193"/>
                  </a:lnTo>
                  <a:lnTo>
                    <a:pt x="133" y="190"/>
                  </a:lnTo>
                  <a:lnTo>
                    <a:pt x="139" y="187"/>
                  </a:lnTo>
                  <a:lnTo>
                    <a:pt x="144" y="182"/>
                  </a:lnTo>
                  <a:lnTo>
                    <a:pt x="148" y="177"/>
                  </a:lnTo>
                  <a:lnTo>
                    <a:pt x="153" y="172"/>
                  </a:lnTo>
                  <a:lnTo>
                    <a:pt x="157" y="165"/>
                  </a:lnTo>
                  <a:lnTo>
                    <a:pt x="159" y="158"/>
                  </a:lnTo>
                  <a:lnTo>
                    <a:pt x="163" y="151"/>
                  </a:lnTo>
                  <a:lnTo>
                    <a:pt x="164" y="142"/>
                  </a:lnTo>
                  <a:lnTo>
                    <a:pt x="165" y="133"/>
                  </a:lnTo>
                  <a:lnTo>
                    <a:pt x="166" y="123"/>
                  </a:lnTo>
                  <a:lnTo>
                    <a:pt x="166" y="114"/>
                  </a:lnTo>
                  <a:lnTo>
                    <a:pt x="166" y="103"/>
                  </a:lnTo>
                  <a:lnTo>
                    <a:pt x="165" y="94"/>
                  </a:lnTo>
                  <a:lnTo>
                    <a:pt x="164" y="85"/>
                  </a:lnTo>
                  <a:lnTo>
                    <a:pt x="163" y="78"/>
                  </a:lnTo>
                  <a:lnTo>
                    <a:pt x="159" y="70"/>
                  </a:lnTo>
                  <a:lnTo>
                    <a:pt x="157" y="63"/>
                  </a:lnTo>
                  <a:lnTo>
                    <a:pt x="153" y="57"/>
                  </a:lnTo>
                  <a:lnTo>
                    <a:pt x="148" y="51"/>
                  </a:lnTo>
                  <a:lnTo>
                    <a:pt x="144" y="46"/>
                  </a:lnTo>
                  <a:lnTo>
                    <a:pt x="139" y="42"/>
                  </a:lnTo>
                  <a:lnTo>
                    <a:pt x="133" y="38"/>
                  </a:lnTo>
                  <a:lnTo>
                    <a:pt x="128" y="36"/>
                  </a:lnTo>
                  <a:lnTo>
                    <a:pt x="122" y="33"/>
                  </a:lnTo>
                  <a:lnTo>
                    <a:pt x="116" y="32"/>
                  </a:lnTo>
                  <a:lnTo>
                    <a:pt x="109" y="31"/>
                  </a:lnTo>
                  <a:lnTo>
                    <a:pt x="103" y="31"/>
                  </a:lnTo>
                  <a:lnTo>
                    <a:pt x="96" y="31"/>
                  </a:lnTo>
                  <a:lnTo>
                    <a:pt x="88" y="32"/>
                  </a:lnTo>
                  <a:lnTo>
                    <a:pt x="82" y="33"/>
                  </a:lnTo>
                  <a:lnTo>
                    <a:pt x="76" y="36"/>
                  </a:lnTo>
                  <a:lnTo>
                    <a:pt x="72" y="38"/>
                  </a:lnTo>
                  <a:lnTo>
                    <a:pt x="66" y="42"/>
                  </a:lnTo>
                  <a:lnTo>
                    <a:pt x="61" y="46"/>
                  </a:lnTo>
                  <a:lnTo>
                    <a:pt x="56" y="51"/>
                  </a:lnTo>
                  <a:lnTo>
                    <a:pt x="51" y="57"/>
                  </a:lnTo>
                  <a:lnTo>
                    <a:pt x="48" y="63"/>
                  </a:lnTo>
                  <a:lnTo>
                    <a:pt x="45" y="70"/>
                  </a:lnTo>
                  <a:lnTo>
                    <a:pt x="42" y="78"/>
                  </a:lnTo>
                  <a:lnTo>
                    <a:pt x="40" y="86"/>
                  </a:lnTo>
                  <a:lnTo>
                    <a:pt x="38" y="94"/>
                  </a:lnTo>
                  <a:lnTo>
                    <a:pt x="38" y="104"/>
                  </a:lnTo>
                  <a:lnTo>
                    <a:pt x="38"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0" name="Google Shape;2020;p146"/>
            <p:cNvSpPr/>
            <p:nvPr/>
          </p:nvSpPr>
          <p:spPr>
            <a:xfrm>
              <a:off x="1077" y="1917"/>
              <a:ext cx="38" cy="62"/>
            </a:xfrm>
            <a:custGeom>
              <a:avLst/>
              <a:gdLst/>
              <a:ahLst/>
              <a:cxnLst/>
              <a:rect l="l" t="t" r="r" b="b"/>
              <a:pathLst>
                <a:path w="190" h="309" extrusionOk="0">
                  <a:moveTo>
                    <a:pt x="34" y="304"/>
                  </a:moveTo>
                  <a:lnTo>
                    <a:pt x="0" y="304"/>
                  </a:lnTo>
                  <a:lnTo>
                    <a:pt x="0" y="0"/>
                  </a:lnTo>
                  <a:lnTo>
                    <a:pt x="37" y="0"/>
                  </a:lnTo>
                  <a:lnTo>
                    <a:pt x="37" y="110"/>
                  </a:lnTo>
                  <a:lnTo>
                    <a:pt x="43" y="102"/>
                  </a:lnTo>
                  <a:lnTo>
                    <a:pt x="49" y="96"/>
                  </a:lnTo>
                  <a:lnTo>
                    <a:pt x="57" y="92"/>
                  </a:lnTo>
                  <a:lnTo>
                    <a:pt x="64" y="87"/>
                  </a:lnTo>
                  <a:lnTo>
                    <a:pt x="71" y="83"/>
                  </a:lnTo>
                  <a:lnTo>
                    <a:pt x="79" y="81"/>
                  </a:lnTo>
                  <a:lnTo>
                    <a:pt x="88" y="80"/>
                  </a:lnTo>
                  <a:lnTo>
                    <a:pt x="97" y="80"/>
                  </a:lnTo>
                  <a:lnTo>
                    <a:pt x="102" y="80"/>
                  </a:lnTo>
                  <a:lnTo>
                    <a:pt x="107" y="80"/>
                  </a:lnTo>
                  <a:lnTo>
                    <a:pt x="112" y="81"/>
                  </a:lnTo>
                  <a:lnTo>
                    <a:pt x="117" y="82"/>
                  </a:lnTo>
                  <a:lnTo>
                    <a:pt x="121" y="83"/>
                  </a:lnTo>
                  <a:lnTo>
                    <a:pt x="126" y="84"/>
                  </a:lnTo>
                  <a:lnTo>
                    <a:pt x="131" y="86"/>
                  </a:lnTo>
                  <a:lnTo>
                    <a:pt x="136" y="88"/>
                  </a:lnTo>
                  <a:lnTo>
                    <a:pt x="139" y="89"/>
                  </a:lnTo>
                  <a:lnTo>
                    <a:pt x="144" y="92"/>
                  </a:lnTo>
                  <a:lnTo>
                    <a:pt x="148" y="95"/>
                  </a:lnTo>
                  <a:lnTo>
                    <a:pt x="153" y="98"/>
                  </a:lnTo>
                  <a:lnTo>
                    <a:pt x="156" y="100"/>
                  </a:lnTo>
                  <a:lnTo>
                    <a:pt x="159" y="104"/>
                  </a:lnTo>
                  <a:lnTo>
                    <a:pt x="162" y="107"/>
                  </a:lnTo>
                  <a:lnTo>
                    <a:pt x="166" y="111"/>
                  </a:lnTo>
                  <a:lnTo>
                    <a:pt x="168" y="114"/>
                  </a:lnTo>
                  <a:lnTo>
                    <a:pt x="171" y="118"/>
                  </a:lnTo>
                  <a:lnTo>
                    <a:pt x="173" y="123"/>
                  </a:lnTo>
                  <a:lnTo>
                    <a:pt x="175" y="126"/>
                  </a:lnTo>
                  <a:lnTo>
                    <a:pt x="178" y="131"/>
                  </a:lnTo>
                  <a:lnTo>
                    <a:pt x="180" y="136"/>
                  </a:lnTo>
                  <a:lnTo>
                    <a:pt x="181" y="141"/>
                  </a:lnTo>
                  <a:lnTo>
                    <a:pt x="184" y="147"/>
                  </a:lnTo>
                  <a:lnTo>
                    <a:pt x="185" y="152"/>
                  </a:lnTo>
                  <a:lnTo>
                    <a:pt x="186" y="156"/>
                  </a:lnTo>
                  <a:lnTo>
                    <a:pt x="187" y="162"/>
                  </a:lnTo>
                  <a:lnTo>
                    <a:pt x="189" y="168"/>
                  </a:lnTo>
                  <a:lnTo>
                    <a:pt x="190" y="173"/>
                  </a:lnTo>
                  <a:lnTo>
                    <a:pt x="190" y="179"/>
                  </a:lnTo>
                  <a:lnTo>
                    <a:pt x="190" y="185"/>
                  </a:lnTo>
                  <a:lnTo>
                    <a:pt x="190" y="191"/>
                  </a:lnTo>
                  <a:lnTo>
                    <a:pt x="190" y="204"/>
                  </a:lnTo>
                  <a:lnTo>
                    <a:pt x="189" y="218"/>
                  </a:lnTo>
                  <a:lnTo>
                    <a:pt x="186" y="230"/>
                  </a:lnTo>
                  <a:lnTo>
                    <a:pt x="184" y="242"/>
                  </a:lnTo>
                  <a:lnTo>
                    <a:pt x="179" y="251"/>
                  </a:lnTo>
                  <a:lnTo>
                    <a:pt x="174" y="262"/>
                  </a:lnTo>
                  <a:lnTo>
                    <a:pt x="169" y="270"/>
                  </a:lnTo>
                  <a:lnTo>
                    <a:pt x="162" y="279"/>
                  </a:lnTo>
                  <a:lnTo>
                    <a:pt x="155" y="286"/>
                  </a:lnTo>
                  <a:lnTo>
                    <a:pt x="148" y="292"/>
                  </a:lnTo>
                  <a:lnTo>
                    <a:pt x="139" y="297"/>
                  </a:lnTo>
                  <a:lnTo>
                    <a:pt x="131" y="302"/>
                  </a:lnTo>
                  <a:lnTo>
                    <a:pt x="123" y="305"/>
                  </a:lnTo>
                  <a:lnTo>
                    <a:pt x="114" y="308"/>
                  </a:lnTo>
                  <a:lnTo>
                    <a:pt x="105" y="309"/>
                  </a:lnTo>
                  <a:lnTo>
                    <a:pt x="95" y="309"/>
                  </a:lnTo>
                  <a:lnTo>
                    <a:pt x="85" y="309"/>
                  </a:lnTo>
                  <a:lnTo>
                    <a:pt x="77" y="308"/>
                  </a:lnTo>
                  <a:lnTo>
                    <a:pt x="69" y="305"/>
                  </a:lnTo>
                  <a:lnTo>
                    <a:pt x="60" y="302"/>
                  </a:lnTo>
                  <a:lnTo>
                    <a:pt x="53" y="297"/>
                  </a:lnTo>
                  <a:lnTo>
                    <a:pt x="46" y="291"/>
                  </a:lnTo>
                  <a:lnTo>
                    <a:pt x="40" y="285"/>
                  </a:lnTo>
                  <a:lnTo>
                    <a:pt x="34" y="276"/>
                  </a:lnTo>
                  <a:lnTo>
                    <a:pt x="34" y="304"/>
                  </a:lnTo>
                  <a:close/>
                  <a:moveTo>
                    <a:pt x="34" y="192"/>
                  </a:moveTo>
                  <a:lnTo>
                    <a:pt x="34" y="202"/>
                  </a:lnTo>
                  <a:lnTo>
                    <a:pt x="35" y="212"/>
                  </a:lnTo>
                  <a:lnTo>
                    <a:pt x="35" y="219"/>
                  </a:lnTo>
                  <a:lnTo>
                    <a:pt x="36" y="227"/>
                  </a:lnTo>
                  <a:lnTo>
                    <a:pt x="37" y="233"/>
                  </a:lnTo>
                  <a:lnTo>
                    <a:pt x="40" y="239"/>
                  </a:lnTo>
                  <a:lnTo>
                    <a:pt x="42" y="245"/>
                  </a:lnTo>
                  <a:lnTo>
                    <a:pt x="45" y="250"/>
                  </a:lnTo>
                  <a:lnTo>
                    <a:pt x="49" y="256"/>
                  </a:lnTo>
                  <a:lnTo>
                    <a:pt x="54" y="262"/>
                  </a:lnTo>
                  <a:lnTo>
                    <a:pt x="59" y="268"/>
                  </a:lnTo>
                  <a:lnTo>
                    <a:pt x="65" y="272"/>
                  </a:lnTo>
                  <a:lnTo>
                    <a:pt x="71" y="275"/>
                  </a:lnTo>
                  <a:lnTo>
                    <a:pt x="78" y="276"/>
                  </a:lnTo>
                  <a:lnTo>
                    <a:pt x="84" y="279"/>
                  </a:lnTo>
                  <a:lnTo>
                    <a:pt x="93" y="279"/>
                  </a:lnTo>
                  <a:lnTo>
                    <a:pt x="99" y="279"/>
                  </a:lnTo>
                  <a:lnTo>
                    <a:pt x="103" y="278"/>
                  </a:lnTo>
                  <a:lnTo>
                    <a:pt x="109" y="275"/>
                  </a:lnTo>
                  <a:lnTo>
                    <a:pt x="115" y="273"/>
                  </a:lnTo>
                  <a:lnTo>
                    <a:pt x="120" y="270"/>
                  </a:lnTo>
                  <a:lnTo>
                    <a:pt x="125" y="267"/>
                  </a:lnTo>
                  <a:lnTo>
                    <a:pt x="130" y="262"/>
                  </a:lnTo>
                  <a:lnTo>
                    <a:pt x="135" y="257"/>
                  </a:lnTo>
                  <a:lnTo>
                    <a:pt x="138" y="251"/>
                  </a:lnTo>
                  <a:lnTo>
                    <a:pt x="142" y="245"/>
                  </a:lnTo>
                  <a:lnTo>
                    <a:pt x="145" y="238"/>
                  </a:lnTo>
                  <a:lnTo>
                    <a:pt x="148" y="231"/>
                  </a:lnTo>
                  <a:lnTo>
                    <a:pt x="150" y="222"/>
                  </a:lnTo>
                  <a:lnTo>
                    <a:pt x="151" y="214"/>
                  </a:lnTo>
                  <a:lnTo>
                    <a:pt x="151" y="204"/>
                  </a:lnTo>
                  <a:lnTo>
                    <a:pt x="153" y="194"/>
                  </a:lnTo>
                  <a:lnTo>
                    <a:pt x="151" y="184"/>
                  </a:lnTo>
                  <a:lnTo>
                    <a:pt x="151" y="174"/>
                  </a:lnTo>
                  <a:lnTo>
                    <a:pt x="150" y="165"/>
                  </a:lnTo>
                  <a:lnTo>
                    <a:pt x="148" y="156"/>
                  </a:lnTo>
                  <a:lnTo>
                    <a:pt x="145" y="149"/>
                  </a:lnTo>
                  <a:lnTo>
                    <a:pt x="143" y="142"/>
                  </a:lnTo>
                  <a:lnTo>
                    <a:pt x="139" y="136"/>
                  </a:lnTo>
                  <a:lnTo>
                    <a:pt x="135" y="130"/>
                  </a:lnTo>
                  <a:lnTo>
                    <a:pt x="131" y="125"/>
                  </a:lnTo>
                  <a:lnTo>
                    <a:pt x="126" y="122"/>
                  </a:lnTo>
                  <a:lnTo>
                    <a:pt x="121" y="118"/>
                  </a:lnTo>
                  <a:lnTo>
                    <a:pt x="117" y="116"/>
                  </a:lnTo>
                  <a:lnTo>
                    <a:pt x="111" y="113"/>
                  </a:lnTo>
                  <a:lnTo>
                    <a:pt x="106" y="111"/>
                  </a:lnTo>
                  <a:lnTo>
                    <a:pt x="100" y="111"/>
                  </a:lnTo>
                  <a:lnTo>
                    <a:pt x="94" y="110"/>
                  </a:lnTo>
                  <a:lnTo>
                    <a:pt x="88" y="111"/>
                  </a:lnTo>
                  <a:lnTo>
                    <a:pt x="82" y="112"/>
                  </a:lnTo>
                  <a:lnTo>
                    <a:pt x="76" y="113"/>
                  </a:lnTo>
                  <a:lnTo>
                    <a:pt x="71" y="116"/>
                  </a:lnTo>
                  <a:lnTo>
                    <a:pt x="66" y="118"/>
                  </a:lnTo>
                  <a:lnTo>
                    <a:pt x="61" y="122"/>
                  </a:lnTo>
                  <a:lnTo>
                    <a:pt x="57" y="126"/>
                  </a:lnTo>
                  <a:lnTo>
                    <a:pt x="52" y="131"/>
                  </a:lnTo>
                  <a:lnTo>
                    <a:pt x="47" y="137"/>
                  </a:lnTo>
                  <a:lnTo>
                    <a:pt x="43" y="143"/>
                  </a:lnTo>
                  <a:lnTo>
                    <a:pt x="41" y="150"/>
                  </a:lnTo>
                  <a:lnTo>
                    <a:pt x="39" y="158"/>
                  </a:lnTo>
                  <a:lnTo>
                    <a:pt x="36" y="165"/>
                  </a:lnTo>
                  <a:lnTo>
                    <a:pt x="35" y="174"/>
                  </a:lnTo>
                  <a:lnTo>
                    <a:pt x="34" y="183"/>
                  </a:lnTo>
                  <a:lnTo>
                    <a:pt x="34" y="19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1" name="Google Shape;2021;p146"/>
            <p:cNvSpPr/>
            <p:nvPr/>
          </p:nvSpPr>
          <p:spPr>
            <a:xfrm>
              <a:off x="1123" y="1917"/>
              <a:ext cx="8" cy="61"/>
            </a:xfrm>
            <a:prstGeom prst="rect">
              <a:avLst/>
            </a:pr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2022" name="Google Shape;2022;p146"/>
            <p:cNvSpPr/>
            <p:nvPr/>
          </p:nvSpPr>
          <p:spPr>
            <a:xfrm>
              <a:off x="1140" y="1933"/>
              <a:ext cx="41" cy="46"/>
            </a:xfrm>
            <a:custGeom>
              <a:avLst/>
              <a:gdLst/>
              <a:ahLst/>
              <a:cxnLst/>
              <a:rect l="l" t="t" r="r" b="b"/>
              <a:pathLst>
                <a:path w="203" h="229" extrusionOk="0">
                  <a:moveTo>
                    <a:pt x="163" y="153"/>
                  </a:moveTo>
                  <a:lnTo>
                    <a:pt x="202" y="158"/>
                  </a:lnTo>
                  <a:lnTo>
                    <a:pt x="199" y="166"/>
                  </a:lnTo>
                  <a:lnTo>
                    <a:pt x="196" y="174"/>
                  </a:lnTo>
                  <a:lnTo>
                    <a:pt x="193" y="182"/>
                  </a:lnTo>
                  <a:lnTo>
                    <a:pt x="188" y="188"/>
                  </a:lnTo>
                  <a:lnTo>
                    <a:pt x="185" y="194"/>
                  </a:lnTo>
                  <a:lnTo>
                    <a:pt x="179" y="200"/>
                  </a:lnTo>
                  <a:lnTo>
                    <a:pt x="174" y="206"/>
                  </a:lnTo>
                  <a:lnTo>
                    <a:pt x="168" y="211"/>
                  </a:lnTo>
                  <a:lnTo>
                    <a:pt x="162" y="216"/>
                  </a:lnTo>
                  <a:lnTo>
                    <a:pt x="155" y="219"/>
                  </a:lnTo>
                  <a:lnTo>
                    <a:pt x="148" y="222"/>
                  </a:lnTo>
                  <a:lnTo>
                    <a:pt x="140" y="225"/>
                  </a:lnTo>
                  <a:lnTo>
                    <a:pt x="132" y="226"/>
                  </a:lnTo>
                  <a:lnTo>
                    <a:pt x="124" y="228"/>
                  </a:lnTo>
                  <a:lnTo>
                    <a:pt x="114" y="229"/>
                  </a:lnTo>
                  <a:lnTo>
                    <a:pt x="106" y="229"/>
                  </a:lnTo>
                  <a:lnTo>
                    <a:pt x="94" y="229"/>
                  </a:lnTo>
                  <a:lnTo>
                    <a:pt x="82" y="228"/>
                  </a:lnTo>
                  <a:lnTo>
                    <a:pt x="72" y="225"/>
                  </a:lnTo>
                  <a:lnTo>
                    <a:pt x="61" y="222"/>
                  </a:lnTo>
                  <a:lnTo>
                    <a:pt x="53" y="218"/>
                  </a:lnTo>
                  <a:lnTo>
                    <a:pt x="44" y="212"/>
                  </a:lnTo>
                  <a:lnTo>
                    <a:pt x="36" y="206"/>
                  </a:lnTo>
                  <a:lnTo>
                    <a:pt x="29" y="200"/>
                  </a:lnTo>
                  <a:lnTo>
                    <a:pt x="22" y="192"/>
                  </a:lnTo>
                  <a:lnTo>
                    <a:pt x="16" y="183"/>
                  </a:lnTo>
                  <a:lnTo>
                    <a:pt x="11" y="174"/>
                  </a:lnTo>
                  <a:lnTo>
                    <a:pt x="7" y="164"/>
                  </a:lnTo>
                  <a:lnTo>
                    <a:pt x="5" y="153"/>
                  </a:lnTo>
                  <a:lnTo>
                    <a:pt x="2" y="141"/>
                  </a:lnTo>
                  <a:lnTo>
                    <a:pt x="1" y="129"/>
                  </a:lnTo>
                  <a:lnTo>
                    <a:pt x="0" y="116"/>
                  </a:lnTo>
                  <a:lnTo>
                    <a:pt x="1" y="103"/>
                  </a:lnTo>
                  <a:lnTo>
                    <a:pt x="2" y="90"/>
                  </a:lnTo>
                  <a:lnTo>
                    <a:pt x="5" y="78"/>
                  </a:lnTo>
                  <a:lnTo>
                    <a:pt x="7" y="67"/>
                  </a:lnTo>
                  <a:lnTo>
                    <a:pt x="12" y="56"/>
                  </a:lnTo>
                  <a:lnTo>
                    <a:pt x="17" y="46"/>
                  </a:lnTo>
                  <a:lnTo>
                    <a:pt x="22" y="38"/>
                  </a:lnTo>
                  <a:lnTo>
                    <a:pt x="29" y="30"/>
                  </a:lnTo>
                  <a:lnTo>
                    <a:pt x="36" y="22"/>
                  </a:lnTo>
                  <a:lnTo>
                    <a:pt x="44" y="16"/>
                  </a:lnTo>
                  <a:lnTo>
                    <a:pt x="53" y="12"/>
                  </a:lnTo>
                  <a:lnTo>
                    <a:pt x="61" y="7"/>
                  </a:lnTo>
                  <a:lnTo>
                    <a:pt x="71" y="3"/>
                  </a:lnTo>
                  <a:lnTo>
                    <a:pt x="82" y="1"/>
                  </a:lnTo>
                  <a:lnTo>
                    <a:pt x="92" y="0"/>
                  </a:lnTo>
                  <a:lnTo>
                    <a:pt x="103" y="0"/>
                  </a:lnTo>
                  <a:lnTo>
                    <a:pt x="114" y="0"/>
                  </a:lnTo>
                  <a:lnTo>
                    <a:pt x="124" y="1"/>
                  </a:lnTo>
                  <a:lnTo>
                    <a:pt x="133" y="3"/>
                  </a:lnTo>
                  <a:lnTo>
                    <a:pt x="143" y="7"/>
                  </a:lnTo>
                  <a:lnTo>
                    <a:pt x="151" y="12"/>
                  </a:lnTo>
                  <a:lnTo>
                    <a:pt x="160" y="16"/>
                  </a:lnTo>
                  <a:lnTo>
                    <a:pt x="168" y="22"/>
                  </a:lnTo>
                  <a:lnTo>
                    <a:pt x="175" y="30"/>
                  </a:lnTo>
                  <a:lnTo>
                    <a:pt x="181" y="37"/>
                  </a:lnTo>
                  <a:lnTo>
                    <a:pt x="187" y="46"/>
                  </a:lnTo>
                  <a:lnTo>
                    <a:pt x="192" y="56"/>
                  </a:lnTo>
                  <a:lnTo>
                    <a:pt x="196" y="66"/>
                  </a:lnTo>
                  <a:lnTo>
                    <a:pt x="199" y="76"/>
                  </a:lnTo>
                  <a:lnTo>
                    <a:pt x="202" y="88"/>
                  </a:lnTo>
                  <a:lnTo>
                    <a:pt x="203" y="100"/>
                  </a:lnTo>
                  <a:lnTo>
                    <a:pt x="203" y="114"/>
                  </a:lnTo>
                  <a:lnTo>
                    <a:pt x="203" y="115"/>
                  </a:lnTo>
                  <a:lnTo>
                    <a:pt x="203" y="116"/>
                  </a:lnTo>
                  <a:lnTo>
                    <a:pt x="203" y="117"/>
                  </a:lnTo>
                  <a:lnTo>
                    <a:pt x="203" y="118"/>
                  </a:lnTo>
                  <a:lnTo>
                    <a:pt x="203" y="120"/>
                  </a:lnTo>
                  <a:lnTo>
                    <a:pt x="203" y="121"/>
                  </a:lnTo>
                  <a:lnTo>
                    <a:pt x="203" y="122"/>
                  </a:lnTo>
                  <a:lnTo>
                    <a:pt x="203" y="124"/>
                  </a:lnTo>
                  <a:lnTo>
                    <a:pt x="38" y="124"/>
                  </a:lnTo>
                  <a:lnTo>
                    <a:pt x="40" y="133"/>
                  </a:lnTo>
                  <a:lnTo>
                    <a:pt x="41" y="141"/>
                  </a:lnTo>
                  <a:lnTo>
                    <a:pt x="43" y="148"/>
                  </a:lnTo>
                  <a:lnTo>
                    <a:pt x="44" y="156"/>
                  </a:lnTo>
                  <a:lnTo>
                    <a:pt x="48" y="163"/>
                  </a:lnTo>
                  <a:lnTo>
                    <a:pt x="52" y="169"/>
                  </a:lnTo>
                  <a:lnTo>
                    <a:pt x="55" y="175"/>
                  </a:lnTo>
                  <a:lnTo>
                    <a:pt x="59" y="180"/>
                  </a:lnTo>
                  <a:lnTo>
                    <a:pt x="64" y="184"/>
                  </a:lnTo>
                  <a:lnTo>
                    <a:pt x="70" y="188"/>
                  </a:lnTo>
                  <a:lnTo>
                    <a:pt x="74" y="192"/>
                  </a:lnTo>
                  <a:lnTo>
                    <a:pt x="80" y="194"/>
                  </a:lnTo>
                  <a:lnTo>
                    <a:pt x="86" y="196"/>
                  </a:lnTo>
                  <a:lnTo>
                    <a:pt x="92" y="198"/>
                  </a:lnTo>
                  <a:lnTo>
                    <a:pt x="98" y="199"/>
                  </a:lnTo>
                  <a:lnTo>
                    <a:pt x="106" y="199"/>
                  </a:lnTo>
                  <a:lnTo>
                    <a:pt x="110" y="199"/>
                  </a:lnTo>
                  <a:lnTo>
                    <a:pt x="115" y="198"/>
                  </a:lnTo>
                  <a:lnTo>
                    <a:pt x="120" y="198"/>
                  </a:lnTo>
                  <a:lnTo>
                    <a:pt x="125" y="196"/>
                  </a:lnTo>
                  <a:lnTo>
                    <a:pt x="128" y="194"/>
                  </a:lnTo>
                  <a:lnTo>
                    <a:pt x="132" y="193"/>
                  </a:lnTo>
                  <a:lnTo>
                    <a:pt x="137" y="190"/>
                  </a:lnTo>
                  <a:lnTo>
                    <a:pt x="140" y="188"/>
                  </a:lnTo>
                  <a:lnTo>
                    <a:pt x="144" y="184"/>
                  </a:lnTo>
                  <a:lnTo>
                    <a:pt x="148" y="182"/>
                  </a:lnTo>
                  <a:lnTo>
                    <a:pt x="150" y="178"/>
                  </a:lnTo>
                  <a:lnTo>
                    <a:pt x="154" y="174"/>
                  </a:lnTo>
                  <a:lnTo>
                    <a:pt x="156" y="170"/>
                  </a:lnTo>
                  <a:lnTo>
                    <a:pt x="158" y="164"/>
                  </a:lnTo>
                  <a:lnTo>
                    <a:pt x="161" y="159"/>
                  </a:lnTo>
                  <a:lnTo>
                    <a:pt x="163" y="153"/>
                  </a:lnTo>
                  <a:close/>
                  <a:moveTo>
                    <a:pt x="41" y="93"/>
                  </a:moveTo>
                  <a:lnTo>
                    <a:pt x="163" y="93"/>
                  </a:lnTo>
                  <a:lnTo>
                    <a:pt x="163" y="86"/>
                  </a:lnTo>
                  <a:lnTo>
                    <a:pt x="162" y="80"/>
                  </a:lnTo>
                  <a:lnTo>
                    <a:pt x="161" y="74"/>
                  </a:lnTo>
                  <a:lnTo>
                    <a:pt x="158" y="69"/>
                  </a:lnTo>
                  <a:lnTo>
                    <a:pt x="157" y="64"/>
                  </a:lnTo>
                  <a:lnTo>
                    <a:pt x="155" y="60"/>
                  </a:lnTo>
                  <a:lnTo>
                    <a:pt x="152" y="55"/>
                  </a:lnTo>
                  <a:lnTo>
                    <a:pt x="150" y="51"/>
                  </a:lnTo>
                  <a:lnTo>
                    <a:pt x="145" y="46"/>
                  </a:lnTo>
                  <a:lnTo>
                    <a:pt x="140" y="43"/>
                  </a:lnTo>
                  <a:lnTo>
                    <a:pt x="134" y="38"/>
                  </a:lnTo>
                  <a:lnTo>
                    <a:pt x="130" y="36"/>
                  </a:lnTo>
                  <a:lnTo>
                    <a:pt x="124" y="33"/>
                  </a:lnTo>
                  <a:lnTo>
                    <a:pt x="116" y="32"/>
                  </a:lnTo>
                  <a:lnTo>
                    <a:pt x="110" y="31"/>
                  </a:lnTo>
                  <a:lnTo>
                    <a:pt x="103" y="30"/>
                  </a:lnTo>
                  <a:lnTo>
                    <a:pt x="97" y="31"/>
                  </a:lnTo>
                  <a:lnTo>
                    <a:pt x="91" y="31"/>
                  </a:lnTo>
                  <a:lnTo>
                    <a:pt x="85" y="32"/>
                  </a:lnTo>
                  <a:lnTo>
                    <a:pt x="79" y="34"/>
                  </a:lnTo>
                  <a:lnTo>
                    <a:pt x="74" y="37"/>
                  </a:lnTo>
                  <a:lnTo>
                    <a:pt x="70" y="39"/>
                  </a:lnTo>
                  <a:lnTo>
                    <a:pt x="65" y="43"/>
                  </a:lnTo>
                  <a:lnTo>
                    <a:pt x="60" y="48"/>
                  </a:lnTo>
                  <a:lnTo>
                    <a:pt x="56" y="51"/>
                  </a:lnTo>
                  <a:lnTo>
                    <a:pt x="53" y="56"/>
                  </a:lnTo>
                  <a:lnTo>
                    <a:pt x="49" y="62"/>
                  </a:lnTo>
                  <a:lnTo>
                    <a:pt x="47" y="67"/>
                  </a:lnTo>
                  <a:lnTo>
                    <a:pt x="44" y="73"/>
                  </a:lnTo>
                  <a:lnTo>
                    <a:pt x="43" y="80"/>
                  </a:lnTo>
                  <a:lnTo>
                    <a:pt x="42" y="86"/>
                  </a:lnTo>
                  <a:lnTo>
                    <a:pt x="41" y="9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3" name="Google Shape;2023;p146"/>
            <p:cNvSpPr/>
            <p:nvPr/>
          </p:nvSpPr>
          <p:spPr>
            <a:xfrm>
              <a:off x="1190" y="1933"/>
              <a:ext cx="59" cy="45"/>
            </a:xfrm>
            <a:custGeom>
              <a:avLst/>
              <a:gdLst/>
              <a:ahLst/>
              <a:cxnLst/>
              <a:rect l="l" t="t" r="r" b="b"/>
              <a:pathLst>
                <a:path w="298" h="224" extrusionOk="0">
                  <a:moveTo>
                    <a:pt x="0" y="224"/>
                  </a:moveTo>
                  <a:lnTo>
                    <a:pt x="0" y="4"/>
                  </a:lnTo>
                  <a:lnTo>
                    <a:pt x="34" y="4"/>
                  </a:lnTo>
                  <a:lnTo>
                    <a:pt x="34" y="36"/>
                  </a:lnTo>
                  <a:lnTo>
                    <a:pt x="36" y="31"/>
                  </a:lnTo>
                  <a:lnTo>
                    <a:pt x="40" y="27"/>
                  </a:lnTo>
                  <a:lnTo>
                    <a:pt x="42" y="24"/>
                  </a:lnTo>
                  <a:lnTo>
                    <a:pt x="46" y="21"/>
                  </a:lnTo>
                  <a:lnTo>
                    <a:pt x="50" y="18"/>
                  </a:lnTo>
                  <a:lnTo>
                    <a:pt x="53" y="14"/>
                  </a:lnTo>
                  <a:lnTo>
                    <a:pt x="57" y="12"/>
                  </a:lnTo>
                  <a:lnTo>
                    <a:pt x="62" y="9"/>
                  </a:lnTo>
                  <a:lnTo>
                    <a:pt x="65" y="7"/>
                  </a:lnTo>
                  <a:lnTo>
                    <a:pt x="70" y="6"/>
                  </a:lnTo>
                  <a:lnTo>
                    <a:pt x="75" y="3"/>
                  </a:lnTo>
                  <a:lnTo>
                    <a:pt x="80" y="2"/>
                  </a:lnTo>
                  <a:lnTo>
                    <a:pt x="84" y="1"/>
                  </a:lnTo>
                  <a:lnTo>
                    <a:pt x="90" y="0"/>
                  </a:lnTo>
                  <a:lnTo>
                    <a:pt x="95" y="0"/>
                  </a:lnTo>
                  <a:lnTo>
                    <a:pt x="100" y="0"/>
                  </a:lnTo>
                  <a:lnTo>
                    <a:pt x="106" y="0"/>
                  </a:lnTo>
                  <a:lnTo>
                    <a:pt x="112" y="0"/>
                  </a:lnTo>
                  <a:lnTo>
                    <a:pt x="118" y="1"/>
                  </a:lnTo>
                  <a:lnTo>
                    <a:pt x="123" y="2"/>
                  </a:lnTo>
                  <a:lnTo>
                    <a:pt x="128" y="3"/>
                  </a:lnTo>
                  <a:lnTo>
                    <a:pt x="132" y="6"/>
                  </a:lnTo>
                  <a:lnTo>
                    <a:pt x="136" y="7"/>
                  </a:lnTo>
                  <a:lnTo>
                    <a:pt x="141" y="9"/>
                  </a:lnTo>
                  <a:lnTo>
                    <a:pt x="144" y="13"/>
                  </a:lnTo>
                  <a:lnTo>
                    <a:pt x="148" y="15"/>
                  </a:lnTo>
                  <a:lnTo>
                    <a:pt x="150" y="19"/>
                  </a:lnTo>
                  <a:lnTo>
                    <a:pt x="154" y="21"/>
                  </a:lnTo>
                  <a:lnTo>
                    <a:pt x="156" y="26"/>
                  </a:lnTo>
                  <a:lnTo>
                    <a:pt x="159" y="30"/>
                  </a:lnTo>
                  <a:lnTo>
                    <a:pt x="161" y="33"/>
                  </a:lnTo>
                  <a:lnTo>
                    <a:pt x="162" y="38"/>
                  </a:lnTo>
                  <a:lnTo>
                    <a:pt x="170" y="28"/>
                  </a:lnTo>
                  <a:lnTo>
                    <a:pt x="177" y="21"/>
                  </a:lnTo>
                  <a:lnTo>
                    <a:pt x="184" y="14"/>
                  </a:lnTo>
                  <a:lnTo>
                    <a:pt x="192" y="9"/>
                  </a:lnTo>
                  <a:lnTo>
                    <a:pt x="201" y="4"/>
                  </a:lnTo>
                  <a:lnTo>
                    <a:pt x="210" y="2"/>
                  </a:lnTo>
                  <a:lnTo>
                    <a:pt x="220" y="0"/>
                  </a:lnTo>
                  <a:lnTo>
                    <a:pt x="231" y="0"/>
                  </a:lnTo>
                  <a:lnTo>
                    <a:pt x="238" y="0"/>
                  </a:lnTo>
                  <a:lnTo>
                    <a:pt x="246" y="1"/>
                  </a:lnTo>
                  <a:lnTo>
                    <a:pt x="252" y="2"/>
                  </a:lnTo>
                  <a:lnTo>
                    <a:pt x="260" y="4"/>
                  </a:lnTo>
                  <a:lnTo>
                    <a:pt x="266" y="7"/>
                  </a:lnTo>
                  <a:lnTo>
                    <a:pt x="272" y="9"/>
                  </a:lnTo>
                  <a:lnTo>
                    <a:pt x="276" y="13"/>
                  </a:lnTo>
                  <a:lnTo>
                    <a:pt x="281" y="18"/>
                  </a:lnTo>
                  <a:lnTo>
                    <a:pt x="285" y="22"/>
                  </a:lnTo>
                  <a:lnTo>
                    <a:pt x="288" y="28"/>
                  </a:lnTo>
                  <a:lnTo>
                    <a:pt x="292" y="34"/>
                  </a:lnTo>
                  <a:lnTo>
                    <a:pt x="294" y="40"/>
                  </a:lnTo>
                  <a:lnTo>
                    <a:pt x="296" y="48"/>
                  </a:lnTo>
                  <a:lnTo>
                    <a:pt x="297" y="56"/>
                  </a:lnTo>
                  <a:lnTo>
                    <a:pt x="298" y="64"/>
                  </a:lnTo>
                  <a:lnTo>
                    <a:pt x="298" y="73"/>
                  </a:lnTo>
                  <a:lnTo>
                    <a:pt x="298" y="224"/>
                  </a:lnTo>
                  <a:lnTo>
                    <a:pt x="261" y="224"/>
                  </a:lnTo>
                  <a:lnTo>
                    <a:pt x="261" y="86"/>
                  </a:lnTo>
                  <a:lnTo>
                    <a:pt x="261" y="80"/>
                  </a:lnTo>
                  <a:lnTo>
                    <a:pt x="261" y="75"/>
                  </a:lnTo>
                  <a:lnTo>
                    <a:pt x="261" y="70"/>
                  </a:lnTo>
                  <a:lnTo>
                    <a:pt x="261" y="67"/>
                  </a:lnTo>
                  <a:lnTo>
                    <a:pt x="260" y="63"/>
                  </a:lnTo>
                  <a:lnTo>
                    <a:pt x="260" y="60"/>
                  </a:lnTo>
                  <a:lnTo>
                    <a:pt x="258" y="56"/>
                  </a:lnTo>
                  <a:lnTo>
                    <a:pt x="257" y="54"/>
                  </a:lnTo>
                  <a:lnTo>
                    <a:pt x="257" y="51"/>
                  </a:lnTo>
                  <a:lnTo>
                    <a:pt x="256" y="49"/>
                  </a:lnTo>
                  <a:lnTo>
                    <a:pt x="254" y="46"/>
                  </a:lnTo>
                  <a:lnTo>
                    <a:pt x="252" y="45"/>
                  </a:lnTo>
                  <a:lnTo>
                    <a:pt x="251" y="43"/>
                  </a:lnTo>
                  <a:lnTo>
                    <a:pt x="249" y="40"/>
                  </a:lnTo>
                  <a:lnTo>
                    <a:pt x="246" y="39"/>
                  </a:lnTo>
                  <a:lnTo>
                    <a:pt x="245" y="38"/>
                  </a:lnTo>
                  <a:lnTo>
                    <a:pt x="242" y="37"/>
                  </a:lnTo>
                  <a:lnTo>
                    <a:pt x="239" y="36"/>
                  </a:lnTo>
                  <a:lnTo>
                    <a:pt x="237" y="34"/>
                  </a:lnTo>
                  <a:lnTo>
                    <a:pt x="234" y="33"/>
                  </a:lnTo>
                  <a:lnTo>
                    <a:pt x="231" y="32"/>
                  </a:lnTo>
                  <a:lnTo>
                    <a:pt x="228" y="32"/>
                  </a:lnTo>
                  <a:lnTo>
                    <a:pt x="225" y="32"/>
                  </a:lnTo>
                  <a:lnTo>
                    <a:pt x="222" y="32"/>
                  </a:lnTo>
                  <a:lnTo>
                    <a:pt x="216" y="32"/>
                  </a:lnTo>
                  <a:lnTo>
                    <a:pt x="212" y="33"/>
                  </a:lnTo>
                  <a:lnTo>
                    <a:pt x="206" y="34"/>
                  </a:lnTo>
                  <a:lnTo>
                    <a:pt x="201" y="36"/>
                  </a:lnTo>
                  <a:lnTo>
                    <a:pt x="196" y="38"/>
                  </a:lnTo>
                  <a:lnTo>
                    <a:pt x="192" y="40"/>
                  </a:lnTo>
                  <a:lnTo>
                    <a:pt x="188" y="44"/>
                  </a:lnTo>
                  <a:lnTo>
                    <a:pt x="184" y="48"/>
                  </a:lnTo>
                  <a:lnTo>
                    <a:pt x="180" y="51"/>
                  </a:lnTo>
                  <a:lnTo>
                    <a:pt x="177" y="56"/>
                  </a:lnTo>
                  <a:lnTo>
                    <a:pt x="174" y="61"/>
                  </a:lnTo>
                  <a:lnTo>
                    <a:pt x="172" y="67"/>
                  </a:lnTo>
                  <a:lnTo>
                    <a:pt x="171" y="74"/>
                  </a:lnTo>
                  <a:lnTo>
                    <a:pt x="170" y="81"/>
                  </a:lnTo>
                  <a:lnTo>
                    <a:pt x="168" y="88"/>
                  </a:lnTo>
                  <a:lnTo>
                    <a:pt x="168" y="97"/>
                  </a:lnTo>
                  <a:lnTo>
                    <a:pt x="168" y="224"/>
                  </a:lnTo>
                  <a:lnTo>
                    <a:pt x="131" y="224"/>
                  </a:lnTo>
                  <a:lnTo>
                    <a:pt x="131" y="81"/>
                  </a:lnTo>
                  <a:lnTo>
                    <a:pt x="131" y="75"/>
                  </a:lnTo>
                  <a:lnTo>
                    <a:pt x="130" y="70"/>
                  </a:lnTo>
                  <a:lnTo>
                    <a:pt x="130" y="64"/>
                  </a:lnTo>
                  <a:lnTo>
                    <a:pt x="129" y="60"/>
                  </a:lnTo>
                  <a:lnTo>
                    <a:pt x="128" y="55"/>
                  </a:lnTo>
                  <a:lnTo>
                    <a:pt x="126" y="51"/>
                  </a:lnTo>
                  <a:lnTo>
                    <a:pt x="124" y="48"/>
                  </a:lnTo>
                  <a:lnTo>
                    <a:pt x="122" y="44"/>
                  </a:lnTo>
                  <a:lnTo>
                    <a:pt x="119" y="42"/>
                  </a:lnTo>
                  <a:lnTo>
                    <a:pt x="117" y="39"/>
                  </a:lnTo>
                  <a:lnTo>
                    <a:pt x="113" y="37"/>
                  </a:lnTo>
                  <a:lnTo>
                    <a:pt x="110" y="34"/>
                  </a:lnTo>
                  <a:lnTo>
                    <a:pt x="106" y="33"/>
                  </a:lnTo>
                  <a:lnTo>
                    <a:pt x="102" y="32"/>
                  </a:lnTo>
                  <a:lnTo>
                    <a:pt x="98" y="32"/>
                  </a:lnTo>
                  <a:lnTo>
                    <a:pt x="92" y="32"/>
                  </a:lnTo>
                  <a:lnTo>
                    <a:pt x="88" y="32"/>
                  </a:lnTo>
                  <a:lnTo>
                    <a:pt x="84" y="32"/>
                  </a:lnTo>
                  <a:lnTo>
                    <a:pt x="81" y="33"/>
                  </a:lnTo>
                  <a:lnTo>
                    <a:pt x="77" y="33"/>
                  </a:lnTo>
                  <a:lnTo>
                    <a:pt x="74" y="34"/>
                  </a:lnTo>
                  <a:lnTo>
                    <a:pt x="70" y="37"/>
                  </a:lnTo>
                  <a:lnTo>
                    <a:pt x="66" y="38"/>
                  </a:lnTo>
                  <a:lnTo>
                    <a:pt x="63" y="40"/>
                  </a:lnTo>
                  <a:lnTo>
                    <a:pt x="60" y="43"/>
                  </a:lnTo>
                  <a:lnTo>
                    <a:pt x="57" y="45"/>
                  </a:lnTo>
                  <a:lnTo>
                    <a:pt x="54" y="48"/>
                  </a:lnTo>
                  <a:lnTo>
                    <a:pt x="52" y="50"/>
                  </a:lnTo>
                  <a:lnTo>
                    <a:pt x="50" y="54"/>
                  </a:lnTo>
                  <a:lnTo>
                    <a:pt x="47" y="57"/>
                  </a:lnTo>
                  <a:lnTo>
                    <a:pt x="45" y="61"/>
                  </a:lnTo>
                  <a:lnTo>
                    <a:pt x="44" y="64"/>
                  </a:lnTo>
                  <a:lnTo>
                    <a:pt x="42" y="68"/>
                  </a:lnTo>
                  <a:lnTo>
                    <a:pt x="41" y="73"/>
                  </a:lnTo>
                  <a:lnTo>
                    <a:pt x="40" y="79"/>
                  </a:lnTo>
                  <a:lnTo>
                    <a:pt x="39" y="84"/>
                  </a:lnTo>
                  <a:lnTo>
                    <a:pt x="39" y="90"/>
                  </a:lnTo>
                  <a:lnTo>
                    <a:pt x="38" y="96"/>
                  </a:lnTo>
                  <a:lnTo>
                    <a:pt x="38" y="103"/>
                  </a:lnTo>
                  <a:lnTo>
                    <a:pt x="38" y="110"/>
                  </a:lnTo>
                  <a:lnTo>
                    <a:pt x="38" y="224"/>
                  </a:lnTo>
                  <a:lnTo>
                    <a:pt x="0" y="2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4" name="Google Shape;2024;p146"/>
            <p:cNvSpPr/>
            <p:nvPr/>
          </p:nvSpPr>
          <p:spPr>
            <a:xfrm>
              <a:off x="1257" y="1933"/>
              <a:ext cx="37" cy="46"/>
            </a:xfrm>
            <a:custGeom>
              <a:avLst/>
              <a:gdLst/>
              <a:ahLst/>
              <a:cxnLst/>
              <a:rect l="l" t="t" r="r" b="b"/>
              <a:pathLst>
                <a:path w="182" h="229" extrusionOk="0">
                  <a:moveTo>
                    <a:pt x="0" y="159"/>
                  </a:moveTo>
                  <a:lnTo>
                    <a:pt x="37" y="153"/>
                  </a:lnTo>
                  <a:lnTo>
                    <a:pt x="37" y="158"/>
                  </a:lnTo>
                  <a:lnTo>
                    <a:pt x="39" y="163"/>
                  </a:lnTo>
                  <a:lnTo>
                    <a:pt x="41" y="168"/>
                  </a:lnTo>
                  <a:lnTo>
                    <a:pt x="43" y="172"/>
                  </a:lnTo>
                  <a:lnTo>
                    <a:pt x="45" y="176"/>
                  </a:lnTo>
                  <a:lnTo>
                    <a:pt x="48" y="181"/>
                  </a:lnTo>
                  <a:lnTo>
                    <a:pt x="50" y="183"/>
                  </a:lnTo>
                  <a:lnTo>
                    <a:pt x="54" y="187"/>
                  </a:lnTo>
                  <a:lnTo>
                    <a:pt x="57" y="189"/>
                  </a:lnTo>
                  <a:lnTo>
                    <a:pt x="62" y="192"/>
                  </a:lnTo>
                  <a:lnTo>
                    <a:pt x="66" y="194"/>
                  </a:lnTo>
                  <a:lnTo>
                    <a:pt x="71" y="195"/>
                  </a:lnTo>
                  <a:lnTo>
                    <a:pt x="77" y="198"/>
                  </a:lnTo>
                  <a:lnTo>
                    <a:pt x="81" y="198"/>
                  </a:lnTo>
                  <a:lnTo>
                    <a:pt x="87" y="199"/>
                  </a:lnTo>
                  <a:lnTo>
                    <a:pt x="93" y="199"/>
                  </a:lnTo>
                  <a:lnTo>
                    <a:pt x="99" y="199"/>
                  </a:lnTo>
                  <a:lnTo>
                    <a:pt x="105" y="198"/>
                  </a:lnTo>
                  <a:lnTo>
                    <a:pt x="111" y="198"/>
                  </a:lnTo>
                  <a:lnTo>
                    <a:pt x="116" y="196"/>
                  </a:lnTo>
                  <a:lnTo>
                    <a:pt x="121" y="194"/>
                  </a:lnTo>
                  <a:lnTo>
                    <a:pt x="125" y="193"/>
                  </a:lnTo>
                  <a:lnTo>
                    <a:pt x="128" y="190"/>
                  </a:lnTo>
                  <a:lnTo>
                    <a:pt x="132" y="188"/>
                  </a:lnTo>
                  <a:lnTo>
                    <a:pt x="134" y="186"/>
                  </a:lnTo>
                  <a:lnTo>
                    <a:pt x="137" y="183"/>
                  </a:lnTo>
                  <a:lnTo>
                    <a:pt x="139" y="180"/>
                  </a:lnTo>
                  <a:lnTo>
                    <a:pt x="141" y="177"/>
                  </a:lnTo>
                  <a:lnTo>
                    <a:pt x="143" y="174"/>
                  </a:lnTo>
                  <a:lnTo>
                    <a:pt x="144" y="170"/>
                  </a:lnTo>
                  <a:lnTo>
                    <a:pt x="144" y="168"/>
                  </a:lnTo>
                  <a:lnTo>
                    <a:pt x="144" y="164"/>
                  </a:lnTo>
                  <a:lnTo>
                    <a:pt x="144" y="160"/>
                  </a:lnTo>
                  <a:lnTo>
                    <a:pt x="144" y="158"/>
                  </a:lnTo>
                  <a:lnTo>
                    <a:pt x="143" y="154"/>
                  </a:lnTo>
                  <a:lnTo>
                    <a:pt x="141" y="152"/>
                  </a:lnTo>
                  <a:lnTo>
                    <a:pt x="140" y="150"/>
                  </a:lnTo>
                  <a:lnTo>
                    <a:pt x="138" y="147"/>
                  </a:lnTo>
                  <a:lnTo>
                    <a:pt x="135" y="146"/>
                  </a:lnTo>
                  <a:lnTo>
                    <a:pt x="133" y="144"/>
                  </a:lnTo>
                  <a:lnTo>
                    <a:pt x="131" y="142"/>
                  </a:lnTo>
                  <a:lnTo>
                    <a:pt x="128" y="141"/>
                  </a:lnTo>
                  <a:lnTo>
                    <a:pt x="125" y="140"/>
                  </a:lnTo>
                  <a:lnTo>
                    <a:pt x="120" y="138"/>
                  </a:lnTo>
                  <a:lnTo>
                    <a:pt x="115" y="136"/>
                  </a:lnTo>
                  <a:lnTo>
                    <a:pt x="109" y="135"/>
                  </a:lnTo>
                  <a:lnTo>
                    <a:pt x="102" y="133"/>
                  </a:lnTo>
                  <a:lnTo>
                    <a:pt x="95" y="132"/>
                  </a:lnTo>
                  <a:lnTo>
                    <a:pt x="85" y="129"/>
                  </a:lnTo>
                  <a:lnTo>
                    <a:pt x="77" y="126"/>
                  </a:lnTo>
                  <a:lnTo>
                    <a:pt x="68" y="124"/>
                  </a:lnTo>
                  <a:lnTo>
                    <a:pt x="60" y="122"/>
                  </a:lnTo>
                  <a:lnTo>
                    <a:pt x="54" y="120"/>
                  </a:lnTo>
                  <a:lnTo>
                    <a:pt x="48" y="117"/>
                  </a:lnTo>
                  <a:lnTo>
                    <a:pt x="43" y="115"/>
                  </a:lnTo>
                  <a:lnTo>
                    <a:pt x="38" y="114"/>
                  </a:lnTo>
                  <a:lnTo>
                    <a:pt x="35" y="111"/>
                  </a:lnTo>
                  <a:lnTo>
                    <a:pt x="31" y="109"/>
                  </a:lnTo>
                  <a:lnTo>
                    <a:pt x="27" y="106"/>
                  </a:lnTo>
                  <a:lnTo>
                    <a:pt x="24" y="104"/>
                  </a:lnTo>
                  <a:lnTo>
                    <a:pt x="21" y="102"/>
                  </a:lnTo>
                  <a:lnTo>
                    <a:pt x="19" y="99"/>
                  </a:lnTo>
                  <a:lnTo>
                    <a:pt x="17" y="96"/>
                  </a:lnTo>
                  <a:lnTo>
                    <a:pt x="14" y="92"/>
                  </a:lnTo>
                  <a:lnTo>
                    <a:pt x="12" y="88"/>
                  </a:lnTo>
                  <a:lnTo>
                    <a:pt x="11" y="86"/>
                  </a:lnTo>
                  <a:lnTo>
                    <a:pt x="9" y="82"/>
                  </a:lnTo>
                  <a:lnTo>
                    <a:pt x="8" y="79"/>
                  </a:lnTo>
                  <a:lnTo>
                    <a:pt x="7" y="74"/>
                  </a:lnTo>
                  <a:lnTo>
                    <a:pt x="7" y="70"/>
                  </a:lnTo>
                  <a:lnTo>
                    <a:pt x="6" y="67"/>
                  </a:lnTo>
                  <a:lnTo>
                    <a:pt x="6" y="63"/>
                  </a:lnTo>
                  <a:lnTo>
                    <a:pt x="6" y="60"/>
                  </a:lnTo>
                  <a:lnTo>
                    <a:pt x="7" y="56"/>
                  </a:lnTo>
                  <a:lnTo>
                    <a:pt x="7" y="52"/>
                  </a:lnTo>
                  <a:lnTo>
                    <a:pt x="8" y="49"/>
                  </a:lnTo>
                  <a:lnTo>
                    <a:pt x="8" y="45"/>
                  </a:lnTo>
                  <a:lnTo>
                    <a:pt x="9" y="42"/>
                  </a:lnTo>
                  <a:lnTo>
                    <a:pt x="11" y="39"/>
                  </a:lnTo>
                  <a:lnTo>
                    <a:pt x="13" y="36"/>
                  </a:lnTo>
                  <a:lnTo>
                    <a:pt x="14" y="32"/>
                  </a:lnTo>
                  <a:lnTo>
                    <a:pt x="17" y="30"/>
                  </a:lnTo>
                  <a:lnTo>
                    <a:pt x="19" y="27"/>
                  </a:lnTo>
                  <a:lnTo>
                    <a:pt x="20" y="24"/>
                  </a:lnTo>
                  <a:lnTo>
                    <a:pt x="23" y="21"/>
                  </a:lnTo>
                  <a:lnTo>
                    <a:pt x="25" y="19"/>
                  </a:lnTo>
                  <a:lnTo>
                    <a:pt x="29" y="16"/>
                  </a:lnTo>
                  <a:lnTo>
                    <a:pt x="31" y="15"/>
                  </a:lnTo>
                  <a:lnTo>
                    <a:pt x="33" y="13"/>
                  </a:lnTo>
                  <a:lnTo>
                    <a:pt x="36" y="12"/>
                  </a:lnTo>
                  <a:lnTo>
                    <a:pt x="38" y="10"/>
                  </a:lnTo>
                  <a:lnTo>
                    <a:pt x="42" y="9"/>
                  </a:lnTo>
                  <a:lnTo>
                    <a:pt x="44" y="8"/>
                  </a:lnTo>
                  <a:lnTo>
                    <a:pt x="48" y="7"/>
                  </a:lnTo>
                  <a:lnTo>
                    <a:pt x="51" y="6"/>
                  </a:lnTo>
                  <a:lnTo>
                    <a:pt x="55" y="4"/>
                  </a:lnTo>
                  <a:lnTo>
                    <a:pt x="59" y="3"/>
                  </a:lnTo>
                  <a:lnTo>
                    <a:pt x="62" y="2"/>
                  </a:lnTo>
                  <a:lnTo>
                    <a:pt x="66" y="1"/>
                  </a:lnTo>
                  <a:lnTo>
                    <a:pt x="71" y="1"/>
                  </a:lnTo>
                  <a:lnTo>
                    <a:pt x="74" y="0"/>
                  </a:lnTo>
                  <a:lnTo>
                    <a:pt x="79" y="0"/>
                  </a:lnTo>
                  <a:lnTo>
                    <a:pt x="83" y="0"/>
                  </a:lnTo>
                  <a:lnTo>
                    <a:pt x="87" y="0"/>
                  </a:lnTo>
                  <a:lnTo>
                    <a:pt x="93" y="0"/>
                  </a:lnTo>
                  <a:lnTo>
                    <a:pt x="99" y="0"/>
                  </a:lnTo>
                  <a:lnTo>
                    <a:pt x="105" y="1"/>
                  </a:lnTo>
                  <a:lnTo>
                    <a:pt x="111" y="1"/>
                  </a:lnTo>
                  <a:lnTo>
                    <a:pt x="117" y="2"/>
                  </a:lnTo>
                  <a:lnTo>
                    <a:pt x="122" y="3"/>
                  </a:lnTo>
                  <a:lnTo>
                    <a:pt x="127" y="6"/>
                  </a:lnTo>
                  <a:lnTo>
                    <a:pt x="133" y="7"/>
                  </a:lnTo>
                  <a:lnTo>
                    <a:pt x="137" y="9"/>
                  </a:lnTo>
                  <a:lnTo>
                    <a:pt x="141" y="10"/>
                  </a:lnTo>
                  <a:lnTo>
                    <a:pt x="146" y="13"/>
                  </a:lnTo>
                  <a:lnTo>
                    <a:pt x="150" y="15"/>
                  </a:lnTo>
                  <a:lnTo>
                    <a:pt x="153" y="19"/>
                  </a:lnTo>
                  <a:lnTo>
                    <a:pt x="156" y="21"/>
                  </a:lnTo>
                  <a:lnTo>
                    <a:pt x="159" y="24"/>
                  </a:lnTo>
                  <a:lnTo>
                    <a:pt x="162" y="27"/>
                  </a:lnTo>
                  <a:lnTo>
                    <a:pt x="163" y="31"/>
                  </a:lnTo>
                  <a:lnTo>
                    <a:pt x="165" y="34"/>
                  </a:lnTo>
                  <a:lnTo>
                    <a:pt x="168" y="38"/>
                  </a:lnTo>
                  <a:lnTo>
                    <a:pt x="169" y="42"/>
                  </a:lnTo>
                  <a:lnTo>
                    <a:pt x="170" y="46"/>
                  </a:lnTo>
                  <a:lnTo>
                    <a:pt x="173" y="51"/>
                  </a:lnTo>
                  <a:lnTo>
                    <a:pt x="173" y="56"/>
                  </a:lnTo>
                  <a:lnTo>
                    <a:pt x="174" y="61"/>
                  </a:lnTo>
                  <a:lnTo>
                    <a:pt x="138" y="66"/>
                  </a:lnTo>
                  <a:lnTo>
                    <a:pt x="137" y="62"/>
                  </a:lnTo>
                  <a:lnTo>
                    <a:pt x="135" y="58"/>
                  </a:lnTo>
                  <a:lnTo>
                    <a:pt x="134" y="55"/>
                  </a:lnTo>
                  <a:lnTo>
                    <a:pt x="133" y="51"/>
                  </a:lnTo>
                  <a:lnTo>
                    <a:pt x="131" y="48"/>
                  </a:lnTo>
                  <a:lnTo>
                    <a:pt x="128" y="45"/>
                  </a:lnTo>
                  <a:lnTo>
                    <a:pt x="126" y="42"/>
                  </a:lnTo>
                  <a:lnTo>
                    <a:pt x="123" y="39"/>
                  </a:lnTo>
                  <a:lnTo>
                    <a:pt x="120" y="37"/>
                  </a:lnTo>
                  <a:lnTo>
                    <a:pt x="116" y="36"/>
                  </a:lnTo>
                  <a:lnTo>
                    <a:pt x="113" y="34"/>
                  </a:lnTo>
                  <a:lnTo>
                    <a:pt x="109" y="32"/>
                  </a:lnTo>
                  <a:lnTo>
                    <a:pt x="104" y="32"/>
                  </a:lnTo>
                  <a:lnTo>
                    <a:pt x="99" y="31"/>
                  </a:lnTo>
                  <a:lnTo>
                    <a:pt x="95" y="31"/>
                  </a:lnTo>
                  <a:lnTo>
                    <a:pt x="90" y="30"/>
                  </a:lnTo>
                  <a:lnTo>
                    <a:pt x="84" y="31"/>
                  </a:lnTo>
                  <a:lnTo>
                    <a:pt x="78" y="31"/>
                  </a:lnTo>
                  <a:lnTo>
                    <a:pt x="73" y="31"/>
                  </a:lnTo>
                  <a:lnTo>
                    <a:pt x="68" y="32"/>
                  </a:lnTo>
                  <a:lnTo>
                    <a:pt x="63" y="33"/>
                  </a:lnTo>
                  <a:lnTo>
                    <a:pt x="60" y="34"/>
                  </a:lnTo>
                  <a:lnTo>
                    <a:pt x="56" y="37"/>
                  </a:lnTo>
                  <a:lnTo>
                    <a:pt x="53" y="38"/>
                  </a:lnTo>
                  <a:lnTo>
                    <a:pt x="50" y="40"/>
                  </a:lnTo>
                  <a:lnTo>
                    <a:pt x="48" y="43"/>
                  </a:lnTo>
                  <a:lnTo>
                    <a:pt x="47" y="45"/>
                  </a:lnTo>
                  <a:lnTo>
                    <a:pt x="44" y="48"/>
                  </a:lnTo>
                  <a:lnTo>
                    <a:pt x="43" y="50"/>
                  </a:lnTo>
                  <a:lnTo>
                    <a:pt x="43" y="52"/>
                  </a:lnTo>
                  <a:lnTo>
                    <a:pt x="42" y="56"/>
                  </a:lnTo>
                  <a:lnTo>
                    <a:pt x="42" y="58"/>
                  </a:lnTo>
                  <a:lnTo>
                    <a:pt x="42" y="61"/>
                  </a:lnTo>
                  <a:lnTo>
                    <a:pt x="42" y="62"/>
                  </a:lnTo>
                  <a:lnTo>
                    <a:pt x="43" y="63"/>
                  </a:lnTo>
                  <a:lnTo>
                    <a:pt x="43" y="66"/>
                  </a:lnTo>
                  <a:lnTo>
                    <a:pt x="44" y="67"/>
                  </a:lnTo>
                  <a:lnTo>
                    <a:pt x="44" y="68"/>
                  </a:lnTo>
                  <a:lnTo>
                    <a:pt x="45" y="70"/>
                  </a:lnTo>
                  <a:lnTo>
                    <a:pt x="47" y="72"/>
                  </a:lnTo>
                  <a:lnTo>
                    <a:pt x="48" y="73"/>
                  </a:lnTo>
                  <a:lnTo>
                    <a:pt x="49" y="74"/>
                  </a:lnTo>
                  <a:lnTo>
                    <a:pt x="50" y="75"/>
                  </a:lnTo>
                  <a:lnTo>
                    <a:pt x="53" y="78"/>
                  </a:lnTo>
                  <a:lnTo>
                    <a:pt x="54" y="79"/>
                  </a:lnTo>
                  <a:lnTo>
                    <a:pt x="56" y="79"/>
                  </a:lnTo>
                  <a:lnTo>
                    <a:pt x="59" y="80"/>
                  </a:lnTo>
                  <a:lnTo>
                    <a:pt x="61" y="81"/>
                  </a:lnTo>
                  <a:lnTo>
                    <a:pt x="62" y="82"/>
                  </a:lnTo>
                  <a:lnTo>
                    <a:pt x="65" y="82"/>
                  </a:lnTo>
                  <a:lnTo>
                    <a:pt x="68" y="84"/>
                  </a:lnTo>
                  <a:lnTo>
                    <a:pt x="72" y="85"/>
                  </a:lnTo>
                  <a:lnTo>
                    <a:pt x="77" y="86"/>
                  </a:lnTo>
                  <a:lnTo>
                    <a:pt x="81" y="87"/>
                  </a:lnTo>
                  <a:lnTo>
                    <a:pt x="87" y="90"/>
                  </a:lnTo>
                  <a:lnTo>
                    <a:pt x="93" y="91"/>
                  </a:lnTo>
                  <a:lnTo>
                    <a:pt x="103" y="93"/>
                  </a:lnTo>
                  <a:lnTo>
                    <a:pt x="113" y="96"/>
                  </a:lnTo>
                  <a:lnTo>
                    <a:pt x="120" y="98"/>
                  </a:lnTo>
                  <a:lnTo>
                    <a:pt x="127" y="100"/>
                  </a:lnTo>
                  <a:lnTo>
                    <a:pt x="134" y="103"/>
                  </a:lnTo>
                  <a:lnTo>
                    <a:pt x="140" y="105"/>
                  </a:lnTo>
                  <a:lnTo>
                    <a:pt x="145" y="106"/>
                  </a:lnTo>
                  <a:lnTo>
                    <a:pt x="149" y="109"/>
                  </a:lnTo>
                  <a:lnTo>
                    <a:pt x="152" y="110"/>
                  </a:lnTo>
                  <a:lnTo>
                    <a:pt x="156" y="112"/>
                  </a:lnTo>
                  <a:lnTo>
                    <a:pt x="159" y="114"/>
                  </a:lnTo>
                  <a:lnTo>
                    <a:pt x="163" y="116"/>
                  </a:lnTo>
                  <a:lnTo>
                    <a:pt x="165" y="120"/>
                  </a:lnTo>
                  <a:lnTo>
                    <a:pt x="169" y="122"/>
                  </a:lnTo>
                  <a:lnTo>
                    <a:pt x="171" y="124"/>
                  </a:lnTo>
                  <a:lnTo>
                    <a:pt x="174" y="128"/>
                  </a:lnTo>
                  <a:lnTo>
                    <a:pt x="176" y="132"/>
                  </a:lnTo>
                  <a:lnTo>
                    <a:pt x="177" y="135"/>
                  </a:lnTo>
                  <a:lnTo>
                    <a:pt x="179" y="139"/>
                  </a:lnTo>
                  <a:lnTo>
                    <a:pt x="180" y="142"/>
                  </a:lnTo>
                  <a:lnTo>
                    <a:pt x="181" y="146"/>
                  </a:lnTo>
                  <a:lnTo>
                    <a:pt x="182" y="151"/>
                  </a:lnTo>
                  <a:lnTo>
                    <a:pt x="182" y="156"/>
                  </a:lnTo>
                  <a:lnTo>
                    <a:pt x="182" y="159"/>
                  </a:lnTo>
                  <a:lnTo>
                    <a:pt x="182" y="164"/>
                  </a:lnTo>
                  <a:lnTo>
                    <a:pt x="182" y="169"/>
                  </a:lnTo>
                  <a:lnTo>
                    <a:pt x="181" y="174"/>
                  </a:lnTo>
                  <a:lnTo>
                    <a:pt x="180" y="178"/>
                  </a:lnTo>
                  <a:lnTo>
                    <a:pt x="179" y="182"/>
                  </a:lnTo>
                  <a:lnTo>
                    <a:pt x="176" y="187"/>
                  </a:lnTo>
                  <a:lnTo>
                    <a:pt x="174" y="190"/>
                  </a:lnTo>
                  <a:lnTo>
                    <a:pt x="171" y="195"/>
                  </a:lnTo>
                  <a:lnTo>
                    <a:pt x="169" y="199"/>
                  </a:lnTo>
                  <a:lnTo>
                    <a:pt x="165" y="202"/>
                  </a:lnTo>
                  <a:lnTo>
                    <a:pt x="162" y="206"/>
                  </a:lnTo>
                  <a:lnTo>
                    <a:pt x="158" y="210"/>
                  </a:lnTo>
                  <a:lnTo>
                    <a:pt x="155" y="212"/>
                  </a:lnTo>
                  <a:lnTo>
                    <a:pt x="150" y="216"/>
                  </a:lnTo>
                  <a:lnTo>
                    <a:pt x="145" y="218"/>
                  </a:lnTo>
                  <a:lnTo>
                    <a:pt x="140" y="220"/>
                  </a:lnTo>
                  <a:lnTo>
                    <a:pt x="135" y="223"/>
                  </a:lnTo>
                  <a:lnTo>
                    <a:pt x="129" y="224"/>
                  </a:lnTo>
                  <a:lnTo>
                    <a:pt x="125" y="225"/>
                  </a:lnTo>
                  <a:lnTo>
                    <a:pt x="119" y="228"/>
                  </a:lnTo>
                  <a:lnTo>
                    <a:pt x="113" y="228"/>
                  </a:lnTo>
                  <a:lnTo>
                    <a:pt x="107" y="229"/>
                  </a:lnTo>
                  <a:lnTo>
                    <a:pt x="101" y="229"/>
                  </a:lnTo>
                  <a:lnTo>
                    <a:pt x="93" y="229"/>
                  </a:lnTo>
                  <a:lnTo>
                    <a:pt x="84" y="229"/>
                  </a:lnTo>
                  <a:lnTo>
                    <a:pt x="74" y="228"/>
                  </a:lnTo>
                  <a:lnTo>
                    <a:pt x="65" y="226"/>
                  </a:lnTo>
                  <a:lnTo>
                    <a:pt x="56" y="225"/>
                  </a:lnTo>
                  <a:lnTo>
                    <a:pt x="48" y="223"/>
                  </a:lnTo>
                  <a:lnTo>
                    <a:pt x="41" y="219"/>
                  </a:lnTo>
                  <a:lnTo>
                    <a:pt x="35" y="216"/>
                  </a:lnTo>
                  <a:lnTo>
                    <a:pt x="29" y="212"/>
                  </a:lnTo>
                  <a:lnTo>
                    <a:pt x="23" y="207"/>
                  </a:lnTo>
                  <a:lnTo>
                    <a:pt x="18" y="201"/>
                  </a:lnTo>
                  <a:lnTo>
                    <a:pt x="14" y="195"/>
                  </a:lnTo>
                  <a:lnTo>
                    <a:pt x="11" y="189"/>
                  </a:lnTo>
                  <a:lnTo>
                    <a:pt x="7" y="182"/>
                  </a:lnTo>
                  <a:lnTo>
                    <a:pt x="3" y="175"/>
                  </a:lnTo>
                  <a:lnTo>
                    <a:pt x="2" y="168"/>
                  </a:lnTo>
                  <a:lnTo>
                    <a:pt x="0" y="15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5" name="Google Shape;2025;p146"/>
            <p:cNvSpPr/>
            <p:nvPr/>
          </p:nvSpPr>
          <p:spPr>
            <a:xfrm>
              <a:off x="330" y="1916"/>
              <a:ext cx="49" cy="63"/>
            </a:xfrm>
            <a:custGeom>
              <a:avLst/>
              <a:gdLst/>
              <a:ahLst/>
              <a:cxnLst/>
              <a:rect l="l" t="t" r="r" b="b"/>
              <a:pathLst>
                <a:path w="242" h="314" extrusionOk="0">
                  <a:moveTo>
                    <a:pt x="0" y="211"/>
                  </a:moveTo>
                  <a:lnTo>
                    <a:pt x="39" y="207"/>
                  </a:lnTo>
                  <a:lnTo>
                    <a:pt x="39" y="213"/>
                  </a:lnTo>
                  <a:lnTo>
                    <a:pt x="40" y="218"/>
                  </a:lnTo>
                  <a:lnTo>
                    <a:pt x="41" y="224"/>
                  </a:lnTo>
                  <a:lnTo>
                    <a:pt x="42" y="228"/>
                  </a:lnTo>
                  <a:lnTo>
                    <a:pt x="45" y="232"/>
                  </a:lnTo>
                  <a:lnTo>
                    <a:pt x="46" y="237"/>
                  </a:lnTo>
                  <a:lnTo>
                    <a:pt x="48" y="241"/>
                  </a:lnTo>
                  <a:lnTo>
                    <a:pt x="51" y="244"/>
                  </a:lnTo>
                  <a:lnTo>
                    <a:pt x="53" y="248"/>
                  </a:lnTo>
                  <a:lnTo>
                    <a:pt x="57" y="252"/>
                  </a:lnTo>
                  <a:lnTo>
                    <a:pt x="59" y="255"/>
                  </a:lnTo>
                  <a:lnTo>
                    <a:pt x="63" y="258"/>
                  </a:lnTo>
                  <a:lnTo>
                    <a:pt x="68" y="261"/>
                  </a:lnTo>
                  <a:lnTo>
                    <a:pt x="71" y="264"/>
                  </a:lnTo>
                  <a:lnTo>
                    <a:pt x="76" y="266"/>
                  </a:lnTo>
                  <a:lnTo>
                    <a:pt x="81" y="268"/>
                  </a:lnTo>
                  <a:lnTo>
                    <a:pt x="87" y="271"/>
                  </a:lnTo>
                  <a:lnTo>
                    <a:pt x="92" y="272"/>
                  </a:lnTo>
                  <a:lnTo>
                    <a:pt x="98" y="274"/>
                  </a:lnTo>
                  <a:lnTo>
                    <a:pt x="104" y="276"/>
                  </a:lnTo>
                  <a:lnTo>
                    <a:pt x="110" y="276"/>
                  </a:lnTo>
                  <a:lnTo>
                    <a:pt x="116" y="277"/>
                  </a:lnTo>
                  <a:lnTo>
                    <a:pt x="122" y="277"/>
                  </a:lnTo>
                  <a:lnTo>
                    <a:pt x="128" y="278"/>
                  </a:lnTo>
                  <a:lnTo>
                    <a:pt x="134" y="277"/>
                  </a:lnTo>
                  <a:lnTo>
                    <a:pt x="140" y="277"/>
                  </a:lnTo>
                  <a:lnTo>
                    <a:pt x="144" y="277"/>
                  </a:lnTo>
                  <a:lnTo>
                    <a:pt x="149" y="276"/>
                  </a:lnTo>
                  <a:lnTo>
                    <a:pt x="154" y="274"/>
                  </a:lnTo>
                  <a:lnTo>
                    <a:pt x="159" y="273"/>
                  </a:lnTo>
                  <a:lnTo>
                    <a:pt x="164" y="272"/>
                  </a:lnTo>
                  <a:lnTo>
                    <a:pt x="168" y="271"/>
                  </a:lnTo>
                  <a:lnTo>
                    <a:pt x="173" y="268"/>
                  </a:lnTo>
                  <a:lnTo>
                    <a:pt x="177" y="267"/>
                  </a:lnTo>
                  <a:lnTo>
                    <a:pt x="180" y="265"/>
                  </a:lnTo>
                  <a:lnTo>
                    <a:pt x="184" y="262"/>
                  </a:lnTo>
                  <a:lnTo>
                    <a:pt x="186" y="260"/>
                  </a:lnTo>
                  <a:lnTo>
                    <a:pt x="190" y="258"/>
                  </a:lnTo>
                  <a:lnTo>
                    <a:pt x="192" y="255"/>
                  </a:lnTo>
                  <a:lnTo>
                    <a:pt x="195" y="252"/>
                  </a:lnTo>
                  <a:lnTo>
                    <a:pt x="197" y="249"/>
                  </a:lnTo>
                  <a:lnTo>
                    <a:pt x="198" y="246"/>
                  </a:lnTo>
                  <a:lnTo>
                    <a:pt x="200" y="243"/>
                  </a:lnTo>
                  <a:lnTo>
                    <a:pt x="201" y="240"/>
                  </a:lnTo>
                  <a:lnTo>
                    <a:pt x="202" y="236"/>
                  </a:lnTo>
                  <a:lnTo>
                    <a:pt x="203" y="232"/>
                  </a:lnTo>
                  <a:lnTo>
                    <a:pt x="203" y="230"/>
                  </a:lnTo>
                  <a:lnTo>
                    <a:pt x="203" y="226"/>
                  </a:lnTo>
                  <a:lnTo>
                    <a:pt x="203" y="223"/>
                  </a:lnTo>
                  <a:lnTo>
                    <a:pt x="203" y="219"/>
                  </a:lnTo>
                  <a:lnTo>
                    <a:pt x="202" y="216"/>
                  </a:lnTo>
                  <a:lnTo>
                    <a:pt x="201" y="212"/>
                  </a:lnTo>
                  <a:lnTo>
                    <a:pt x="200" y="210"/>
                  </a:lnTo>
                  <a:lnTo>
                    <a:pt x="198" y="206"/>
                  </a:lnTo>
                  <a:lnTo>
                    <a:pt x="197" y="204"/>
                  </a:lnTo>
                  <a:lnTo>
                    <a:pt x="195" y="201"/>
                  </a:lnTo>
                  <a:lnTo>
                    <a:pt x="192" y="199"/>
                  </a:lnTo>
                  <a:lnTo>
                    <a:pt x="190" y="196"/>
                  </a:lnTo>
                  <a:lnTo>
                    <a:pt x="188" y="194"/>
                  </a:lnTo>
                  <a:lnTo>
                    <a:pt x="184" y="192"/>
                  </a:lnTo>
                  <a:lnTo>
                    <a:pt x="180" y="189"/>
                  </a:lnTo>
                  <a:lnTo>
                    <a:pt x="177" y="187"/>
                  </a:lnTo>
                  <a:lnTo>
                    <a:pt x="172" y="184"/>
                  </a:lnTo>
                  <a:lnTo>
                    <a:pt x="167" y="183"/>
                  </a:lnTo>
                  <a:lnTo>
                    <a:pt x="164" y="182"/>
                  </a:lnTo>
                  <a:lnTo>
                    <a:pt x="160" y="181"/>
                  </a:lnTo>
                  <a:lnTo>
                    <a:pt x="154" y="178"/>
                  </a:lnTo>
                  <a:lnTo>
                    <a:pt x="148" y="177"/>
                  </a:lnTo>
                  <a:lnTo>
                    <a:pt x="141" y="175"/>
                  </a:lnTo>
                  <a:lnTo>
                    <a:pt x="132" y="172"/>
                  </a:lnTo>
                  <a:lnTo>
                    <a:pt x="124" y="171"/>
                  </a:lnTo>
                  <a:lnTo>
                    <a:pt x="113" y="169"/>
                  </a:lnTo>
                  <a:lnTo>
                    <a:pt x="104" y="165"/>
                  </a:lnTo>
                  <a:lnTo>
                    <a:pt x="94" y="163"/>
                  </a:lnTo>
                  <a:lnTo>
                    <a:pt x="86" y="160"/>
                  </a:lnTo>
                  <a:lnTo>
                    <a:pt x="78" y="158"/>
                  </a:lnTo>
                  <a:lnTo>
                    <a:pt x="71" y="156"/>
                  </a:lnTo>
                  <a:lnTo>
                    <a:pt x="65" y="154"/>
                  </a:lnTo>
                  <a:lnTo>
                    <a:pt x="59" y="152"/>
                  </a:lnTo>
                  <a:lnTo>
                    <a:pt x="56" y="150"/>
                  </a:lnTo>
                  <a:lnTo>
                    <a:pt x="50" y="146"/>
                  </a:lnTo>
                  <a:lnTo>
                    <a:pt x="45" y="144"/>
                  </a:lnTo>
                  <a:lnTo>
                    <a:pt x="40" y="140"/>
                  </a:lnTo>
                  <a:lnTo>
                    <a:pt x="36" y="136"/>
                  </a:lnTo>
                  <a:lnTo>
                    <a:pt x="32" y="133"/>
                  </a:lnTo>
                  <a:lnTo>
                    <a:pt x="29" y="129"/>
                  </a:lnTo>
                  <a:lnTo>
                    <a:pt x="26" y="126"/>
                  </a:lnTo>
                  <a:lnTo>
                    <a:pt x="23" y="121"/>
                  </a:lnTo>
                  <a:lnTo>
                    <a:pt x="20" y="117"/>
                  </a:lnTo>
                  <a:lnTo>
                    <a:pt x="18" y="112"/>
                  </a:lnTo>
                  <a:lnTo>
                    <a:pt x="16" y="108"/>
                  </a:lnTo>
                  <a:lnTo>
                    <a:pt x="15" y="103"/>
                  </a:lnTo>
                  <a:lnTo>
                    <a:pt x="14" y="98"/>
                  </a:lnTo>
                  <a:lnTo>
                    <a:pt x="12" y="93"/>
                  </a:lnTo>
                  <a:lnTo>
                    <a:pt x="12" y="88"/>
                  </a:lnTo>
                  <a:lnTo>
                    <a:pt x="12" y="84"/>
                  </a:lnTo>
                  <a:lnTo>
                    <a:pt x="12" y="78"/>
                  </a:lnTo>
                  <a:lnTo>
                    <a:pt x="12" y="72"/>
                  </a:lnTo>
                  <a:lnTo>
                    <a:pt x="14" y="67"/>
                  </a:lnTo>
                  <a:lnTo>
                    <a:pt x="15" y="61"/>
                  </a:lnTo>
                  <a:lnTo>
                    <a:pt x="17" y="56"/>
                  </a:lnTo>
                  <a:lnTo>
                    <a:pt x="20" y="50"/>
                  </a:lnTo>
                  <a:lnTo>
                    <a:pt x="22" y="45"/>
                  </a:lnTo>
                  <a:lnTo>
                    <a:pt x="26" y="40"/>
                  </a:lnTo>
                  <a:lnTo>
                    <a:pt x="28" y="36"/>
                  </a:lnTo>
                  <a:lnTo>
                    <a:pt x="33" y="31"/>
                  </a:lnTo>
                  <a:lnTo>
                    <a:pt x="36" y="27"/>
                  </a:lnTo>
                  <a:lnTo>
                    <a:pt x="41" y="22"/>
                  </a:lnTo>
                  <a:lnTo>
                    <a:pt x="46" y="19"/>
                  </a:lnTo>
                  <a:lnTo>
                    <a:pt x="51" y="15"/>
                  </a:lnTo>
                  <a:lnTo>
                    <a:pt x="57" y="13"/>
                  </a:lnTo>
                  <a:lnTo>
                    <a:pt x="63" y="10"/>
                  </a:lnTo>
                  <a:lnTo>
                    <a:pt x="70" y="8"/>
                  </a:lnTo>
                  <a:lnTo>
                    <a:pt x="76" y="6"/>
                  </a:lnTo>
                  <a:lnTo>
                    <a:pt x="83" y="3"/>
                  </a:lnTo>
                  <a:lnTo>
                    <a:pt x="89" y="2"/>
                  </a:lnTo>
                  <a:lnTo>
                    <a:pt x="96" y="1"/>
                  </a:lnTo>
                  <a:lnTo>
                    <a:pt x="104" y="1"/>
                  </a:lnTo>
                  <a:lnTo>
                    <a:pt x="111" y="0"/>
                  </a:lnTo>
                  <a:lnTo>
                    <a:pt x="119" y="0"/>
                  </a:lnTo>
                  <a:lnTo>
                    <a:pt x="128" y="0"/>
                  </a:lnTo>
                  <a:lnTo>
                    <a:pt x="135" y="1"/>
                  </a:lnTo>
                  <a:lnTo>
                    <a:pt x="143" y="1"/>
                  </a:lnTo>
                  <a:lnTo>
                    <a:pt x="150" y="2"/>
                  </a:lnTo>
                  <a:lnTo>
                    <a:pt x="158" y="4"/>
                  </a:lnTo>
                  <a:lnTo>
                    <a:pt x="165" y="6"/>
                  </a:lnTo>
                  <a:lnTo>
                    <a:pt x="172" y="8"/>
                  </a:lnTo>
                  <a:lnTo>
                    <a:pt x="178" y="10"/>
                  </a:lnTo>
                  <a:lnTo>
                    <a:pt x="185" y="13"/>
                  </a:lnTo>
                  <a:lnTo>
                    <a:pt x="190" y="16"/>
                  </a:lnTo>
                  <a:lnTo>
                    <a:pt x="196" y="20"/>
                  </a:lnTo>
                  <a:lnTo>
                    <a:pt x="201" y="24"/>
                  </a:lnTo>
                  <a:lnTo>
                    <a:pt x="206" y="28"/>
                  </a:lnTo>
                  <a:lnTo>
                    <a:pt x="210" y="32"/>
                  </a:lnTo>
                  <a:lnTo>
                    <a:pt x="214" y="37"/>
                  </a:lnTo>
                  <a:lnTo>
                    <a:pt x="218" y="43"/>
                  </a:lnTo>
                  <a:lnTo>
                    <a:pt x="221" y="48"/>
                  </a:lnTo>
                  <a:lnTo>
                    <a:pt x="224" y="54"/>
                  </a:lnTo>
                  <a:lnTo>
                    <a:pt x="226" y="60"/>
                  </a:lnTo>
                  <a:lnTo>
                    <a:pt x="228" y="64"/>
                  </a:lnTo>
                  <a:lnTo>
                    <a:pt x="231" y="72"/>
                  </a:lnTo>
                  <a:lnTo>
                    <a:pt x="232" y="78"/>
                  </a:lnTo>
                  <a:lnTo>
                    <a:pt x="232" y="84"/>
                  </a:lnTo>
                  <a:lnTo>
                    <a:pt x="233" y="91"/>
                  </a:lnTo>
                  <a:lnTo>
                    <a:pt x="195" y="93"/>
                  </a:lnTo>
                  <a:lnTo>
                    <a:pt x="194" y="86"/>
                  </a:lnTo>
                  <a:lnTo>
                    <a:pt x="192" y="80"/>
                  </a:lnTo>
                  <a:lnTo>
                    <a:pt x="190" y="74"/>
                  </a:lnTo>
                  <a:lnTo>
                    <a:pt x="188" y="68"/>
                  </a:lnTo>
                  <a:lnTo>
                    <a:pt x="185" y="63"/>
                  </a:lnTo>
                  <a:lnTo>
                    <a:pt x="182" y="58"/>
                  </a:lnTo>
                  <a:lnTo>
                    <a:pt x="178" y="54"/>
                  </a:lnTo>
                  <a:lnTo>
                    <a:pt x="173" y="50"/>
                  </a:lnTo>
                  <a:lnTo>
                    <a:pt x="168" y="46"/>
                  </a:lnTo>
                  <a:lnTo>
                    <a:pt x="164" y="43"/>
                  </a:lnTo>
                  <a:lnTo>
                    <a:pt x="158" y="40"/>
                  </a:lnTo>
                  <a:lnTo>
                    <a:pt x="152" y="39"/>
                  </a:lnTo>
                  <a:lnTo>
                    <a:pt x="144" y="37"/>
                  </a:lnTo>
                  <a:lnTo>
                    <a:pt x="137" y="36"/>
                  </a:lnTo>
                  <a:lnTo>
                    <a:pt x="129" y="36"/>
                  </a:lnTo>
                  <a:lnTo>
                    <a:pt x="120" y="34"/>
                  </a:lnTo>
                  <a:lnTo>
                    <a:pt x="112" y="36"/>
                  </a:lnTo>
                  <a:lnTo>
                    <a:pt x="104" y="36"/>
                  </a:lnTo>
                  <a:lnTo>
                    <a:pt x="96" y="37"/>
                  </a:lnTo>
                  <a:lnTo>
                    <a:pt x="89" y="38"/>
                  </a:lnTo>
                  <a:lnTo>
                    <a:pt x="83" y="40"/>
                  </a:lnTo>
                  <a:lnTo>
                    <a:pt x="77" y="43"/>
                  </a:lnTo>
                  <a:lnTo>
                    <a:pt x="72" y="45"/>
                  </a:lnTo>
                  <a:lnTo>
                    <a:pt x="68" y="49"/>
                  </a:lnTo>
                  <a:lnTo>
                    <a:pt x="64" y="51"/>
                  </a:lnTo>
                  <a:lnTo>
                    <a:pt x="60" y="55"/>
                  </a:lnTo>
                  <a:lnTo>
                    <a:pt x="57" y="60"/>
                  </a:lnTo>
                  <a:lnTo>
                    <a:pt x="54" y="63"/>
                  </a:lnTo>
                  <a:lnTo>
                    <a:pt x="53" y="67"/>
                  </a:lnTo>
                  <a:lnTo>
                    <a:pt x="52" y="72"/>
                  </a:lnTo>
                  <a:lnTo>
                    <a:pt x="51" y="76"/>
                  </a:lnTo>
                  <a:lnTo>
                    <a:pt x="51" y="80"/>
                  </a:lnTo>
                  <a:lnTo>
                    <a:pt x="51" y="85"/>
                  </a:lnTo>
                  <a:lnTo>
                    <a:pt x="51" y="88"/>
                  </a:lnTo>
                  <a:lnTo>
                    <a:pt x="52" y="92"/>
                  </a:lnTo>
                  <a:lnTo>
                    <a:pt x="53" y="96"/>
                  </a:lnTo>
                  <a:lnTo>
                    <a:pt x="56" y="99"/>
                  </a:lnTo>
                  <a:lnTo>
                    <a:pt x="57" y="102"/>
                  </a:lnTo>
                  <a:lnTo>
                    <a:pt x="59" y="105"/>
                  </a:lnTo>
                  <a:lnTo>
                    <a:pt x="63" y="108"/>
                  </a:lnTo>
                  <a:lnTo>
                    <a:pt x="66" y="110"/>
                  </a:lnTo>
                  <a:lnTo>
                    <a:pt x="71" y="112"/>
                  </a:lnTo>
                  <a:lnTo>
                    <a:pt x="76" y="116"/>
                  </a:lnTo>
                  <a:lnTo>
                    <a:pt x="83" y="118"/>
                  </a:lnTo>
                  <a:lnTo>
                    <a:pt x="92" y="121"/>
                  </a:lnTo>
                  <a:lnTo>
                    <a:pt x="101" y="123"/>
                  </a:lnTo>
                  <a:lnTo>
                    <a:pt x="111" y="127"/>
                  </a:lnTo>
                  <a:lnTo>
                    <a:pt x="123" y="129"/>
                  </a:lnTo>
                  <a:lnTo>
                    <a:pt x="135" y="132"/>
                  </a:lnTo>
                  <a:lnTo>
                    <a:pt x="146" y="134"/>
                  </a:lnTo>
                  <a:lnTo>
                    <a:pt x="155" y="138"/>
                  </a:lnTo>
                  <a:lnTo>
                    <a:pt x="165" y="140"/>
                  </a:lnTo>
                  <a:lnTo>
                    <a:pt x="172" y="142"/>
                  </a:lnTo>
                  <a:lnTo>
                    <a:pt x="179" y="144"/>
                  </a:lnTo>
                  <a:lnTo>
                    <a:pt x="185" y="146"/>
                  </a:lnTo>
                  <a:lnTo>
                    <a:pt x="190" y="148"/>
                  </a:lnTo>
                  <a:lnTo>
                    <a:pt x="197" y="152"/>
                  </a:lnTo>
                  <a:lnTo>
                    <a:pt x="203" y="156"/>
                  </a:lnTo>
                  <a:lnTo>
                    <a:pt x="208" y="158"/>
                  </a:lnTo>
                  <a:lnTo>
                    <a:pt x="213" y="163"/>
                  </a:lnTo>
                  <a:lnTo>
                    <a:pt x="218" y="166"/>
                  </a:lnTo>
                  <a:lnTo>
                    <a:pt x="222" y="170"/>
                  </a:lnTo>
                  <a:lnTo>
                    <a:pt x="226" y="175"/>
                  </a:lnTo>
                  <a:lnTo>
                    <a:pt x="230" y="180"/>
                  </a:lnTo>
                  <a:lnTo>
                    <a:pt x="232" y="184"/>
                  </a:lnTo>
                  <a:lnTo>
                    <a:pt x="234" y="189"/>
                  </a:lnTo>
                  <a:lnTo>
                    <a:pt x="237" y="194"/>
                  </a:lnTo>
                  <a:lnTo>
                    <a:pt x="239" y="200"/>
                  </a:lnTo>
                  <a:lnTo>
                    <a:pt x="240" y="205"/>
                  </a:lnTo>
                  <a:lnTo>
                    <a:pt x="242" y="211"/>
                  </a:lnTo>
                  <a:lnTo>
                    <a:pt x="242" y="217"/>
                  </a:lnTo>
                  <a:lnTo>
                    <a:pt x="242" y="223"/>
                  </a:lnTo>
                  <a:lnTo>
                    <a:pt x="242" y="229"/>
                  </a:lnTo>
                  <a:lnTo>
                    <a:pt x="242" y="235"/>
                  </a:lnTo>
                  <a:lnTo>
                    <a:pt x="240" y="241"/>
                  </a:lnTo>
                  <a:lnTo>
                    <a:pt x="238" y="246"/>
                  </a:lnTo>
                  <a:lnTo>
                    <a:pt x="237" y="252"/>
                  </a:lnTo>
                  <a:lnTo>
                    <a:pt x="234" y="258"/>
                  </a:lnTo>
                  <a:lnTo>
                    <a:pt x="231" y="262"/>
                  </a:lnTo>
                  <a:lnTo>
                    <a:pt x="228" y="268"/>
                  </a:lnTo>
                  <a:lnTo>
                    <a:pt x="225" y="273"/>
                  </a:lnTo>
                  <a:lnTo>
                    <a:pt x="220" y="278"/>
                  </a:lnTo>
                  <a:lnTo>
                    <a:pt x="216" y="283"/>
                  </a:lnTo>
                  <a:lnTo>
                    <a:pt x="212" y="288"/>
                  </a:lnTo>
                  <a:lnTo>
                    <a:pt x="206" y="291"/>
                  </a:lnTo>
                  <a:lnTo>
                    <a:pt x="201" y="295"/>
                  </a:lnTo>
                  <a:lnTo>
                    <a:pt x="195" y="298"/>
                  </a:lnTo>
                  <a:lnTo>
                    <a:pt x="189" y="302"/>
                  </a:lnTo>
                  <a:lnTo>
                    <a:pt x="182" y="304"/>
                  </a:lnTo>
                  <a:lnTo>
                    <a:pt x="174" y="307"/>
                  </a:lnTo>
                  <a:lnTo>
                    <a:pt x="168" y="309"/>
                  </a:lnTo>
                  <a:lnTo>
                    <a:pt x="161" y="310"/>
                  </a:lnTo>
                  <a:lnTo>
                    <a:pt x="153" y="312"/>
                  </a:lnTo>
                  <a:lnTo>
                    <a:pt x="146" y="313"/>
                  </a:lnTo>
                  <a:lnTo>
                    <a:pt x="138" y="313"/>
                  </a:lnTo>
                  <a:lnTo>
                    <a:pt x="130" y="314"/>
                  </a:lnTo>
                  <a:lnTo>
                    <a:pt x="119" y="313"/>
                  </a:lnTo>
                  <a:lnTo>
                    <a:pt x="110" y="313"/>
                  </a:lnTo>
                  <a:lnTo>
                    <a:pt x="101" y="312"/>
                  </a:lnTo>
                  <a:lnTo>
                    <a:pt x="92" y="310"/>
                  </a:lnTo>
                  <a:lnTo>
                    <a:pt x="83" y="309"/>
                  </a:lnTo>
                  <a:lnTo>
                    <a:pt x="76" y="307"/>
                  </a:lnTo>
                  <a:lnTo>
                    <a:pt x="68" y="304"/>
                  </a:lnTo>
                  <a:lnTo>
                    <a:pt x="60" y="302"/>
                  </a:lnTo>
                  <a:lnTo>
                    <a:pt x="54" y="298"/>
                  </a:lnTo>
                  <a:lnTo>
                    <a:pt x="47" y="295"/>
                  </a:lnTo>
                  <a:lnTo>
                    <a:pt x="41" y="291"/>
                  </a:lnTo>
                  <a:lnTo>
                    <a:pt x="36" y="286"/>
                  </a:lnTo>
                  <a:lnTo>
                    <a:pt x="30" y="282"/>
                  </a:lnTo>
                  <a:lnTo>
                    <a:pt x="26" y="277"/>
                  </a:lnTo>
                  <a:lnTo>
                    <a:pt x="21" y="271"/>
                  </a:lnTo>
                  <a:lnTo>
                    <a:pt x="17" y="265"/>
                  </a:lnTo>
                  <a:lnTo>
                    <a:pt x="14" y="259"/>
                  </a:lnTo>
                  <a:lnTo>
                    <a:pt x="10" y="253"/>
                  </a:lnTo>
                  <a:lnTo>
                    <a:pt x="8" y="247"/>
                  </a:lnTo>
                  <a:lnTo>
                    <a:pt x="5" y="240"/>
                  </a:lnTo>
                  <a:lnTo>
                    <a:pt x="3" y="232"/>
                  </a:lnTo>
                  <a:lnTo>
                    <a:pt x="2" y="225"/>
                  </a:lnTo>
                  <a:lnTo>
                    <a:pt x="0" y="218"/>
                  </a:lnTo>
                  <a:lnTo>
                    <a:pt x="0" y="211"/>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6" name="Google Shape;2026;p146"/>
            <p:cNvSpPr/>
            <p:nvPr/>
          </p:nvSpPr>
          <p:spPr>
            <a:xfrm>
              <a:off x="385" y="1933"/>
              <a:ext cx="38" cy="62"/>
            </a:xfrm>
            <a:custGeom>
              <a:avLst/>
              <a:gdLst/>
              <a:ahLst/>
              <a:cxnLst/>
              <a:rect l="l" t="t" r="r" b="b"/>
              <a:pathLst>
                <a:path w="190" h="308" extrusionOk="0">
                  <a:moveTo>
                    <a:pt x="0" y="308"/>
                  </a:moveTo>
                  <a:lnTo>
                    <a:pt x="0" y="4"/>
                  </a:lnTo>
                  <a:lnTo>
                    <a:pt x="34" y="4"/>
                  </a:lnTo>
                  <a:lnTo>
                    <a:pt x="34" y="33"/>
                  </a:lnTo>
                  <a:lnTo>
                    <a:pt x="37" y="28"/>
                  </a:lnTo>
                  <a:lnTo>
                    <a:pt x="40" y="25"/>
                  </a:lnTo>
                  <a:lnTo>
                    <a:pt x="43" y="21"/>
                  </a:lnTo>
                  <a:lnTo>
                    <a:pt x="46" y="19"/>
                  </a:lnTo>
                  <a:lnTo>
                    <a:pt x="50" y="15"/>
                  </a:lnTo>
                  <a:lnTo>
                    <a:pt x="54" y="13"/>
                  </a:lnTo>
                  <a:lnTo>
                    <a:pt x="57" y="10"/>
                  </a:lnTo>
                  <a:lnTo>
                    <a:pt x="61" y="8"/>
                  </a:lnTo>
                  <a:lnTo>
                    <a:pt x="64" y="6"/>
                  </a:lnTo>
                  <a:lnTo>
                    <a:pt x="69" y="4"/>
                  </a:lnTo>
                  <a:lnTo>
                    <a:pt x="73" y="3"/>
                  </a:lnTo>
                  <a:lnTo>
                    <a:pt x="78" y="2"/>
                  </a:lnTo>
                  <a:lnTo>
                    <a:pt x="82" y="1"/>
                  </a:lnTo>
                  <a:lnTo>
                    <a:pt x="87" y="0"/>
                  </a:lnTo>
                  <a:lnTo>
                    <a:pt x="92" y="0"/>
                  </a:lnTo>
                  <a:lnTo>
                    <a:pt x="98" y="0"/>
                  </a:lnTo>
                  <a:lnTo>
                    <a:pt x="104" y="0"/>
                  </a:lnTo>
                  <a:lnTo>
                    <a:pt x="111" y="1"/>
                  </a:lnTo>
                  <a:lnTo>
                    <a:pt x="117" y="2"/>
                  </a:lnTo>
                  <a:lnTo>
                    <a:pt x="124" y="3"/>
                  </a:lnTo>
                  <a:lnTo>
                    <a:pt x="130" y="6"/>
                  </a:lnTo>
                  <a:lnTo>
                    <a:pt x="136" y="8"/>
                  </a:lnTo>
                  <a:lnTo>
                    <a:pt x="141" y="10"/>
                  </a:lnTo>
                  <a:lnTo>
                    <a:pt x="147" y="14"/>
                  </a:lnTo>
                  <a:lnTo>
                    <a:pt x="152" y="18"/>
                  </a:lnTo>
                  <a:lnTo>
                    <a:pt x="157" y="22"/>
                  </a:lnTo>
                  <a:lnTo>
                    <a:pt x="162" y="26"/>
                  </a:lnTo>
                  <a:lnTo>
                    <a:pt x="166" y="32"/>
                  </a:lnTo>
                  <a:lnTo>
                    <a:pt x="170" y="37"/>
                  </a:lnTo>
                  <a:lnTo>
                    <a:pt x="174" y="43"/>
                  </a:lnTo>
                  <a:lnTo>
                    <a:pt x="177" y="49"/>
                  </a:lnTo>
                  <a:lnTo>
                    <a:pt x="180" y="55"/>
                  </a:lnTo>
                  <a:lnTo>
                    <a:pt x="182" y="62"/>
                  </a:lnTo>
                  <a:lnTo>
                    <a:pt x="184" y="68"/>
                  </a:lnTo>
                  <a:lnTo>
                    <a:pt x="187" y="75"/>
                  </a:lnTo>
                  <a:lnTo>
                    <a:pt x="188" y="82"/>
                  </a:lnTo>
                  <a:lnTo>
                    <a:pt x="189" y="90"/>
                  </a:lnTo>
                  <a:lnTo>
                    <a:pt x="190" y="97"/>
                  </a:lnTo>
                  <a:lnTo>
                    <a:pt x="190" y="105"/>
                  </a:lnTo>
                  <a:lnTo>
                    <a:pt x="190" y="112"/>
                  </a:lnTo>
                  <a:lnTo>
                    <a:pt x="190" y="121"/>
                  </a:lnTo>
                  <a:lnTo>
                    <a:pt x="190" y="129"/>
                  </a:lnTo>
                  <a:lnTo>
                    <a:pt x="189" y="138"/>
                  </a:lnTo>
                  <a:lnTo>
                    <a:pt x="188" y="145"/>
                  </a:lnTo>
                  <a:lnTo>
                    <a:pt x="186" y="152"/>
                  </a:lnTo>
                  <a:lnTo>
                    <a:pt x="184" y="159"/>
                  </a:lnTo>
                  <a:lnTo>
                    <a:pt x="182" y="166"/>
                  </a:lnTo>
                  <a:lnTo>
                    <a:pt x="178" y="174"/>
                  </a:lnTo>
                  <a:lnTo>
                    <a:pt x="175" y="180"/>
                  </a:lnTo>
                  <a:lnTo>
                    <a:pt x="172" y="187"/>
                  </a:lnTo>
                  <a:lnTo>
                    <a:pt x="168" y="192"/>
                  </a:lnTo>
                  <a:lnTo>
                    <a:pt x="164" y="198"/>
                  </a:lnTo>
                  <a:lnTo>
                    <a:pt x="159" y="202"/>
                  </a:lnTo>
                  <a:lnTo>
                    <a:pt x="154" y="207"/>
                  </a:lnTo>
                  <a:lnTo>
                    <a:pt x="150" y="211"/>
                  </a:lnTo>
                  <a:lnTo>
                    <a:pt x="144" y="214"/>
                  </a:lnTo>
                  <a:lnTo>
                    <a:pt x="138" y="218"/>
                  </a:lnTo>
                  <a:lnTo>
                    <a:pt x="132" y="222"/>
                  </a:lnTo>
                  <a:lnTo>
                    <a:pt x="126" y="224"/>
                  </a:lnTo>
                  <a:lnTo>
                    <a:pt x="120" y="225"/>
                  </a:lnTo>
                  <a:lnTo>
                    <a:pt x="114" y="228"/>
                  </a:lnTo>
                  <a:lnTo>
                    <a:pt x="108" y="229"/>
                  </a:lnTo>
                  <a:lnTo>
                    <a:pt x="102" y="229"/>
                  </a:lnTo>
                  <a:lnTo>
                    <a:pt x="94" y="229"/>
                  </a:lnTo>
                  <a:lnTo>
                    <a:pt x="91" y="229"/>
                  </a:lnTo>
                  <a:lnTo>
                    <a:pt x="86" y="229"/>
                  </a:lnTo>
                  <a:lnTo>
                    <a:pt x="81" y="228"/>
                  </a:lnTo>
                  <a:lnTo>
                    <a:pt x="78" y="228"/>
                  </a:lnTo>
                  <a:lnTo>
                    <a:pt x="73" y="226"/>
                  </a:lnTo>
                  <a:lnTo>
                    <a:pt x="69" y="225"/>
                  </a:lnTo>
                  <a:lnTo>
                    <a:pt x="66" y="223"/>
                  </a:lnTo>
                  <a:lnTo>
                    <a:pt x="62" y="222"/>
                  </a:lnTo>
                  <a:lnTo>
                    <a:pt x="57" y="219"/>
                  </a:lnTo>
                  <a:lnTo>
                    <a:pt x="55" y="217"/>
                  </a:lnTo>
                  <a:lnTo>
                    <a:pt x="51" y="214"/>
                  </a:lnTo>
                  <a:lnTo>
                    <a:pt x="48" y="212"/>
                  </a:lnTo>
                  <a:lnTo>
                    <a:pt x="45" y="210"/>
                  </a:lnTo>
                  <a:lnTo>
                    <a:pt x="43" y="207"/>
                  </a:lnTo>
                  <a:lnTo>
                    <a:pt x="39" y="205"/>
                  </a:lnTo>
                  <a:lnTo>
                    <a:pt x="37" y="201"/>
                  </a:lnTo>
                  <a:lnTo>
                    <a:pt x="37" y="308"/>
                  </a:lnTo>
                  <a:lnTo>
                    <a:pt x="0" y="308"/>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7" name="Google Shape;2027;p146"/>
            <p:cNvSpPr/>
            <p:nvPr/>
          </p:nvSpPr>
          <p:spPr>
            <a:xfrm>
              <a:off x="391" y="1939"/>
              <a:ext cx="24" cy="34"/>
            </a:xfrm>
            <a:custGeom>
              <a:avLst/>
              <a:gdLst/>
              <a:ahLst/>
              <a:cxnLst/>
              <a:rect l="l" t="t" r="r" b="b"/>
              <a:pathLst>
                <a:path w="120" h="171" extrusionOk="0">
                  <a:moveTo>
                    <a:pt x="0" y="88"/>
                  </a:moveTo>
                  <a:lnTo>
                    <a:pt x="1" y="98"/>
                  </a:lnTo>
                  <a:lnTo>
                    <a:pt x="1" y="107"/>
                  </a:lnTo>
                  <a:lnTo>
                    <a:pt x="3" y="117"/>
                  </a:lnTo>
                  <a:lnTo>
                    <a:pt x="5" y="124"/>
                  </a:lnTo>
                  <a:lnTo>
                    <a:pt x="7" y="132"/>
                  </a:lnTo>
                  <a:lnTo>
                    <a:pt x="10" y="138"/>
                  </a:lnTo>
                  <a:lnTo>
                    <a:pt x="13" y="144"/>
                  </a:lnTo>
                  <a:lnTo>
                    <a:pt x="18" y="150"/>
                  </a:lnTo>
                  <a:lnTo>
                    <a:pt x="22" y="155"/>
                  </a:lnTo>
                  <a:lnTo>
                    <a:pt x="27" y="159"/>
                  </a:lnTo>
                  <a:lnTo>
                    <a:pt x="31" y="162"/>
                  </a:lnTo>
                  <a:lnTo>
                    <a:pt x="36" y="166"/>
                  </a:lnTo>
                  <a:lnTo>
                    <a:pt x="42" y="168"/>
                  </a:lnTo>
                  <a:lnTo>
                    <a:pt x="48" y="170"/>
                  </a:lnTo>
                  <a:lnTo>
                    <a:pt x="53" y="171"/>
                  </a:lnTo>
                  <a:lnTo>
                    <a:pt x="59" y="171"/>
                  </a:lnTo>
                  <a:lnTo>
                    <a:pt x="65" y="171"/>
                  </a:lnTo>
                  <a:lnTo>
                    <a:pt x="71" y="170"/>
                  </a:lnTo>
                  <a:lnTo>
                    <a:pt x="77" y="167"/>
                  </a:lnTo>
                  <a:lnTo>
                    <a:pt x="83" y="166"/>
                  </a:lnTo>
                  <a:lnTo>
                    <a:pt x="88" y="162"/>
                  </a:lnTo>
                  <a:lnTo>
                    <a:pt x="93" y="159"/>
                  </a:lnTo>
                  <a:lnTo>
                    <a:pt x="97" y="154"/>
                  </a:lnTo>
                  <a:lnTo>
                    <a:pt x="102" y="149"/>
                  </a:lnTo>
                  <a:lnTo>
                    <a:pt x="106" y="144"/>
                  </a:lnTo>
                  <a:lnTo>
                    <a:pt x="109" y="137"/>
                  </a:lnTo>
                  <a:lnTo>
                    <a:pt x="113" y="130"/>
                  </a:lnTo>
                  <a:lnTo>
                    <a:pt x="115" y="123"/>
                  </a:lnTo>
                  <a:lnTo>
                    <a:pt x="117" y="114"/>
                  </a:lnTo>
                  <a:lnTo>
                    <a:pt x="119" y="105"/>
                  </a:lnTo>
                  <a:lnTo>
                    <a:pt x="119" y="95"/>
                  </a:lnTo>
                  <a:lnTo>
                    <a:pt x="120" y="84"/>
                  </a:lnTo>
                  <a:lnTo>
                    <a:pt x="119" y="75"/>
                  </a:lnTo>
                  <a:lnTo>
                    <a:pt x="119" y="65"/>
                  </a:lnTo>
                  <a:lnTo>
                    <a:pt x="118" y="56"/>
                  </a:lnTo>
                  <a:lnTo>
                    <a:pt x="115" y="47"/>
                  </a:lnTo>
                  <a:lnTo>
                    <a:pt x="113" y="40"/>
                  </a:lnTo>
                  <a:lnTo>
                    <a:pt x="109" y="33"/>
                  </a:lnTo>
                  <a:lnTo>
                    <a:pt x="107" y="27"/>
                  </a:lnTo>
                  <a:lnTo>
                    <a:pt x="102" y="22"/>
                  </a:lnTo>
                  <a:lnTo>
                    <a:pt x="97" y="17"/>
                  </a:lnTo>
                  <a:lnTo>
                    <a:pt x="94" y="12"/>
                  </a:lnTo>
                  <a:lnTo>
                    <a:pt x="89" y="9"/>
                  </a:lnTo>
                  <a:lnTo>
                    <a:pt x="83" y="6"/>
                  </a:lnTo>
                  <a:lnTo>
                    <a:pt x="78" y="4"/>
                  </a:lnTo>
                  <a:lnTo>
                    <a:pt x="72" y="2"/>
                  </a:lnTo>
                  <a:lnTo>
                    <a:pt x="67" y="0"/>
                  </a:lnTo>
                  <a:lnTo>
                    <a:pt x="61" y="0"/>
                  </a:lnTo>
                  <a:lnTo>
                    <a:pt x="55" y="0"/>
                  </a:lnTo>
                  <a:lnTo>
                    <a:pt x="49" y="2"/>
                  </a:lnTo>
                  <a:lnTo>
                    <a:pt x="43" y="4"/>
                  </a:lnTo>
                  <a:lnTo>
                    <a:pt x="39" y="6"/>
                  </a:lnTo>
                  <a:lnTo>
                    <a:pt x="34" y="9"/>
                  </a:lnTo>
                  <a:lnTo>
                    <a:pt x="29" y="14"/>
                  </a:lnTo>
                  <a:lnTo>
                    <a:pt x="23" y="17"/>
                  </a:lnTo>
                  <a:lnTo>
                    <a:pt x="19" y="23"/>
                  </a:lnTo>
                  <a:lnTo>
                    <a:pt x="15" y="29"/>
                  </a:lnTo>
                  <a:lnTo>
                    <a:pt x="11" y="35"/>
                  </a:lnTo>
                  <a:lnTo>
                    <a:pt x="7" y="42"/>
                  </a:lnTo>
                  <a:lnTo>
                    <a:pt x="5" y="51"/>
                  </a:lnTo>
                  <a:lnTo>
                    <a:pt x="3" y="59"/>
                  </a:lnTo>
                  <a:lnTo>
                    <a:pt x="1" y="68"/>
                  </a:lnTo>
                  <a:lnTo>
                    <a:pt x="1" y="77"/>
                  </a:lnTo>
                  <a:lnTo>
                    <a:pt x="0" y="88"/>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8" name="Google Shape;2028;p146"/>
            <p:cNvSpPr/>
            <p:nvPr/>
          </p:nvSpPr>
          <p:spPr>
            <a:xfrm>
              <a:off x="428" y="1933"/>
              <a:ext cx="41" cy="46"/>
            </a:xfrm>
            <a:custGeom>
              <a:avLst/>
              <a:gdLst/>
              <a:ahLst/>
              <a:cxnLst/>
              <a:rect l="l" t="t" r="r" b="b"/>
              <a:pathLst>
                <a:path w="203" h="229" extrusionOk="0">
                  <a:moveTo>
                    <a:pt x="156" y="198"/>
                  </a:moveTo>
                  <a:lnTo>
                    <a:pt x="151" y="201"/>
                  </a:lnTo>
                  <a:lnTo>
                    <a:pt x="146" y="205"/>
                  </a:lnTo>
                  <a:lnTo>
                    <a:pt x="140" y="208"/>
                  </a:lnTo>
                  <a:lnTo>
                    <a:pt x="135" y="212"/>
                  </a:lnTo>
                  <a:lnTo>
                    <a:pt x="131" y="216"/>
                  </a:lnTo>
                  <a:lnTo>
                    <a:pt x="126" y="218"/>
                  </a:lnTo>
                  <a:lnTo>
                    <a:pt x="121" y="220"/>
                  </a:lnTo>
                  <a:lnTo>
                    <a:pt x="116" y="222"/>
                  </a:lnTo>
                  <a:lnTo>
                    <a:pt x="111" y="224"/>
                  </a:lnTo>
                  <a:lnTo>
                    <a:pt x="107" y="225"/>
                  </a:lnTo>
                  <a:lnTo>
                    <a:pt x="102" y="226"/>
                  </a:lnTo>
                  <a:lnTo>
                    <a:pt x="96" y="228"/>
                  </a:lnTo>
                  <a:lnTo>
                    <a:pt x="91" y="229"/>
                  </a:lnTo>
                  <a:lnTo>
                    <a:pt x="86" y="229"/>
                  </a:lnTo>
                  <a:lnTo>
                    <a:pt x="80" y="229"/>
                  </a:lnTo>
                  <a:lnTo>
                    <a:pt x="75" y="229"/>
                  </a:lnTo>
                  <a:lnTo>
                    <a:pt x="66" y="229"/>
                  </a:lnTo>
                  <a:lnTo>
                    <a:pt x="59" y="228"/>
                  </a:lnTo>
                  <a:lnTo>
                    <a:pt x="50" y="226"/>
                  </a:lnTo>
                  <a:lnTo>
                    <a:pt x="43" y="225"/>
                  </a:lnTo>
                  <a:lnTo>
                    <a:pt x="36" y="223"/>
                  </a:lnTo>
                  <a:lnTo>
                    <a:pt x="30" y="219"/>
                  </a:lnTo>
                  <a:lnTo>
                    <a:pt x="25" y="216"/>
                  </a:lnTo>
                  <a:lnTo>
                    <a:pt x="19" y="212"/>
                  </a:lnTo>
                  <a:lnTo>
                    <a:pt x="15" y="207"/>
                  </a:lnTo>
                  <a:lnTo>
                    <a:pt x="11" y="202"/>
                  </a:lnTo>
                  <a:lnTo>
                    <a:pt x="7" y="196"/>
                  </a:lnTo>
                  <a:lnTo>
                    <a:pt x="5" y="192"/>
                  </a:lnTo>
                  <a:lnTo>
                    <a:pt x="2" y="186"/>
                  </a:lnTo>
                  <a:lnTo>
                    <a:pt x="1" y="180"/>
                  </a:lnTo>
                  <a:lnTo>
                    <a:pt x="0" y="174"/>
                  </a:lnTo>
                  <a:lnTo>
                    <a:pt x="0" y="166"/>
                  </a:lnTo>
                  <a:lnTo>
                    <a:pt x="0" y="163"/>
                  </a:lnTo>
                  <a:lnTo>
                    <a:pt x="1" y="158"/>
                  </a:lnTo>
                  <a:lnTo>
                    <a:pt x="1" y="154"/>
                  </a:lnTo>
                  <a:lnTo>
                    <a:pt x="2" y="151"/>
                  </a:lnTo>
                  <a:lnTo>
                    <a:pt x="3" y="147"/>
                  </a:lnTo>
                  <a:lnTo>
                    <a:pt x="5" y="144"/>
                  </a:lnTo>
                  <a:lnTo>
                    <a:pt x="6" y="140"/>
                  </a:lnTo>
                  <a:lnTo>
                    <a:pt x="7" y="136"/>
                  </a:lnTo>
                  <a:lnTo>
                    <a:pt x="9" y="134"/>
                  </a:lnTo>
                  <a:lnTo>
                    <a:pt x="12" y="130"/>
                  </a:lnTo>
                  <a:lnTo>
                    <a:pt x="13" y="128"/>
                  </a:lnTo>
                  <a:lnTo>
                    <a:pt x="15" y="124"/>
                  </a:lnTo>
                  <a:lnTo>
                    <a:pt x="18" y="122"/>
                  </a:lnTo>
                  <a:lnTo>
                    <a:pt x="21" y="120"/>
                  </a:lnTo>
                  <a:lnTo>
                    <a:pt x="24" y="117"/>
                  </a:lnTo>
                  <a:lnTo>
                    <a:pt x="26" y="116"/>
                  </a:lnTo>
                  <a:lnTo>
                    <a:pt x="30" y="114"/>
                  </a:lnTo>
                  <a:lnTo>
                    <a:pt x="32" y="111"/>
                  </a:lnTo>
                  <a:lnTo>
                    <a:pt x="36" y="110"/>
                  </a:lnTo>
                  <a:lnTo>
                    <a:pt x="39" y="109"/>
                  </a:lnTo>
                  <a:lnTo>
                    <a:pt x="43" y="106"/>
                  </a:lnTo>
                  <a:lnTo>
                    <a:pt x="47" y="105"/>
                  </a:lnTo>
                  <a:lnTo>
                    <a:pt x="50" y="104"/>
                  </a:lnTo>
                  <a:lnTo>
                    <a:pt x="54" y="103"/>
                  </a:lnTo>
                  <a:lnTo>
                    <a:pt x="56" y="103"/>
                  </a:lnTo>
                  <a:lnTo>
                    <a:pt x="60" y="102"/>
                  </a:lnTo>
                  <a:lnTo>
                    <a:pt x="63" y="102"/>
                  </a:lnTo>
                  <a:lnTo>
                    <a:pt x="67" y="100"/>
                  </a:lnTo>
                  <a:lnTo>
                    <a:pt x="72" y="99"/>
                  </a:lnTo>
                  <a:lnTo>
                    <a:pt x="77" y="99"/>
                  </a:lnTo>
                  <a:lnTo>
                    <a:pt x="81" y="98"/>
                  </a:lnTo>
                  <a:lnTo>
                    <a:pt x="86" y="98"/>
                  </a:lnTo>
                  <a:lnTo>
                    <a:pt x="97" y="97"/>
                  </a:lnTo>
                  <a:lnTo>
                    <a:pt x="108" y="94"/>
                  </a:lnTo>
                  <a:lnTo>
                    <a:pt x="117" y="93"/>
                  </a:lnTo>
                  <a:lnTo>
                    <a:pt x="126" y="92"/>
                  </a:lnTo>
                  <a:lnTo>
                    <a:pt x="134" y="90"/>
                  </a:lnTo>
                  <a:lnTo>
                    <a:pt x="141" y="88"/>
                  </a:lnTo>
                  <a:lnTo>
                    <a:pt x="147" y="86"/>
                  </a:lnTo>
                  <a:lnTo>
                    <a:pt x="153" y="85"/>
                  </a:lnTo>
                  <a:lnTo>
                    <a:pt x="153" y="82"/>
                  </a:lnTo>
                  <a:lnTo>
                    <a:pt x="153" y="81"/>
                  </a:lnTo>
                  <a:lnTo>
                    <a:pt x="153" y="80"/>
                  </a:lnTo>
                  <a:lnTo>
                    <a:pt x="153" y="79"/>
                  </a:lnTo>
                  <a:lnTo>
                    <a:pt x="153" y="78"/>
                  </a:lnTo>
                  <a:lnTo>
                    <a:pt x="153" y="76"/>
                  </a:lnTo>
                  <a:lnTo>
                    <a:pt x="153" y="75"/>
                  </a:lnTo>
                  <a:lnTo>
                    <a:pt x="153" y="69"/>
                  </a:lnTo>
                  <a:lnTo>
                    <a:pt x="152" y="64"/>
                  </a:lnTo>
                  <a:lnTo>
                    <a:pt x="152" y="60"/>
                  </a:lnTo>
                  <a:lnTo>
                    <a:pt x="151" y="56"/>
                  </a:lnTo>
                  <a:lnTo>
                    <a:pt x="149" y="52"/>
                  </a:lnTo>
                  <a:lnTo>
                    <a:pt x="147" y="49"/>
                  </a:lnTo>
                  <a:lnTo>
                    <a:pt x="145" y="45"/>
                  </a:lnTo>
                  <a:lnTo>
                    <a:pt x="143" y="43"/>
                  </a:lnTo>
                  <a:lnTo>
                    <a:pt x="139" y="40"/>
                  </a:lnTo>
                  <a:lnTo>
                    <a:pt x="134" y="38"/>
                  </a:lnTo>
                  <a:lnTo>
                    <a:pt x="129" y="36"/>
                  </a:lnTo>
                  <a:lnTo>
                    <a:pt x="125" y="33"/>
                  </a:lnTo>
                  <a:lnTo>
                    <a:pt x="120" y="32"/>
                  </a:lnTo>
                  <a:lnTo>
                    <a:pt x="114" y="31"/>
                  </a:lnTo>
                  <a:lnTo>
                    <a:pt x="107" y="31"/>
                  </a:lnTo>
                  <a:lnTo>
                    <a:pt x="101" y="31"/>
                  </a:lnTo>
                  <a:lnTo>
                    <a:pt x="93" y="31"/>
                  </a:lnTo>
                  <a:lnTo>
                    <a:pt x="87" y="31"/>
                  </a:lnTo>
                  <a:lnTo>
                    <a:pt x="83" y="32"/>
                  </a:lnTo>
                  <a:lnTo>
                    <a:pt x="78" y="32"/>
                  </a:lnTo>
                  <a:lnTo>
                    <a:pt x="73" y="34"/>
                  </a:lnTo>
                  <a:lnTo>
                    <a:pt x="68" y="36"/>
                  </a:lnTo>
                  <a:lnTo>
                    <a:pt x="65" y="37"/>
                  </a:lnTo>
                  <a:lnTo>
                    <a:pt x="61" y="39"/>
                  </a:lnTo>
                  <a:lnTo>
                    <a:pt x="59" y="42"/>
                  </a:lnTo>
                  <a:lnTo>
                    <a:pt x="55" y="45"/>
                  </a:lnTo>
                  <a:lnTo>
                    <a:pt x="53" y="49"/>
                  </a:lnTo>
                  <a:lnTo>
                    <a:pt x="50" y="52"/>
                  </a:lnTo>
                  <a:lnTo>
                    <a:pt x="48" y="56"/>
                  </a:lnTo>
                  <a:lnTo>
                    <a:pt x="47" y="61"/>
                  </a:lnTo>
                  <a:lnTo>
                    <a:pt x="44" y="67"/>
                  </a:lnTo>
                  <a:lnTo>
                    <a:pt x="43" y="72"/>
                  </a:lnTo>
                  <a:lnTo>
                    <a:pt x="7" y="67"/>
                  </a:lnTo>
                  <a:lnTo>
                    <a:pt x="8" y="62"/>
                  </a:lnTo>
                  <a:lnTo>
                    <a:pt x="9" y="56"/>
                  </a:lnTo>
                  <a:lnTo>
                    <a:pt x="11" y="51"/>
                  </a:lnTo>
                  <a:lnTo>
                    <a:pt x="13" y="46"/>
                  </a:lnTo>
                  <a:lnTo>
                    <a:pt x="15" y="42"/>
                  </a:lnTo>
                  <a:lnTo>
                    <a:pt x="18" y="37"/>
                  </a:lnTo>
                  <a:lnTo>
                    <a:pt x="20" y="33"/>
                  </a:lnTo>
                  <a:lnTo>
                    <a:pt x="23" y="30"/>
                  </a:lnTo>
                  <a:lnTo>
                    <a:pt x="26" y="26"/>
                  </a:lnTo>
                  <a:lnTo>
                    <a:pt x="29" y="22"/>
                  </a:lnTo>
                  <a:lnTo>
                    <a:pt x="32" y="20"/>
                  </a:lnTo>
                  <a:lnTo>
                    <a:pt x="37" y="16"/>
                  </a:lnTo>
                  <a:lnTo>
                    <a:pt x="41" y="14"/>
                  </a:lnTo>
                  <a:lnTo>
                    <a:pt x="45" y="12"/>
                  </a:lnTo>
                  <a:lnTo>
                    <a:pt x="50" y="9"/>
                  </a:lnTo>
                  <a:lnTo>
                    <a:pt x="56" y="7"/>
                  </a:lnTo>
                  <a:lnTo>
                    <a:pt x="61" y="6"/>
                  </a:lnTo>
                  <a:lnTo>
                    <a:pt x="67" y="4"/>
                  </a:lnTo>
                  <a:lnTo>
                    <a:pt x="73" y="2"/>
                  </a:lnTo>
                  <a:lnTo>
                    <a:pt x="79" y="1"/>
                  </a:lnTo>
                  <a:lnTo>
                    <a:pt x="85" y="1"/>
                  </a:lnTo>
                  <a:lnTo>
                    <a:pt x="92" y="0"/>
                  </a:lnTo>
                  <a:lnTo>
                    <a:pt x="98" y="0"/>
                  </a:lnTo>
                  <a:lnTo>
                    <a:pt x="105" y="0"/>
                  </a:lnTo>
                  <a:lnTo>
                    <a:pt x="113" y="0"/>
                  </a:lnTo>
                  <a:lnTo>
                    <a:pt x="119" y="0"/>
                  </a:lnTo>
                  <a:lnTo>
                    <a:pt x="126" y="1"/>
                  </a:lnTo>
                  <a:lnTo>
                    <a:pt x="131" y="1"/>
                  </a:lnTo>
                  <a:lnTo>
                    <a:pt x="137" y="2"/>
                  </a:lnTo>
                  <a:lnTo>
                    <a:pt x="141" y="3"/>
                  </a:lnTo>
                  <a:lnTo>
                    <a:pt x="146" y="4"/>
                  </a:lnTo>
                  <a:lnTo>
                    <a:pt x="151" y="6"/>
                  </a:lnTo>
                  <a:lnTo>
                    <a:pt x="156" y="8"/>
                  </a:lnTo>
                  <a:lnTo>
                    <a:pt x="159" y="9"/>
                  </a:lnTo>
                  <a:lnTo>
                    <a:pt x="163" y="12"/>
                  </a:lnTo>
                  <a:lnTo>
                    <a:pt x="167" y="14"/>
                  </a:lnTo>
                  <a:lnTo>
                    <a:pt x="170" y="15"/>
                  </a:lnTo>
                  <a:lnTo>
                    <a:pt x="173" y="18"/>
                  </a:lnTo>
                  <a:lnTo>
                    <a:pt x="175" y="20"/>
                  </a:lnTo>
                  <a:lnTo>
                    <a:pt x="177" y="22"/>
                  </a:lnTo>
                  <a:lnTo>
                    <a:pt x="180" y="25"/>
                  </a:lnTo>
                  <a:lnTo>
                    <a:pt x="181" y="28"/>
                  </a:lnTo>
                  <a:lnTo>
                    <a:pt x="182" y="31"/>
                  </a:lnTo>
                  <a:lnTo>
                    <a:pt x="185" y="34"/>
                  </a:lnTo>
                  <a:lnTo>
                    <a:pt x="186" y="37"/>
                  </a:lnTo>
                  <a:lnTo>
                    <a:pt x="187" y="40"/>
                  </a:lnTo>
                  <a:lnTo>
                    <a:pt x="188" y="44"/>
                  </a:lnTo>
                  <a:lnTo>
                    <a:pt x="189" y="48"/>
                  </a:lnTo>
                  <a:lnTo>
                    <a:pt x="189" y="51"/>
                  </a:lnTo>
                  <a:lnTo>
                    <a:pt x="189" y="54"/>
                  </a:lnTo>
                  <a:lnTo>
                    <a:pt x="189" y="57"/>
                  </a:lnTo>
                  <a:lnTo>
                    <a:pt x="191" y="62"/>
                  </a:lnTo>
                  <a:lnTo>
                    <a:pt x="191" y="66"/>
                  </a:lnTo>
                  <a:lnTo>
                    <a:pt x="191" y="72"/>
                  </a:lnTo>
                  <a:lnTo>
                    <a:pt x="191" y="76"/>
                  </a:lnTo>
                  <a:lnTo>
                    <a:pt x="191" y="82"/>
                  </a:lnTo>
                  <a:lnTo>
                    <a:pt x="191" y="132"/>
                  </a:lnTo>
                  <a:lnTo>
                    <a:pt x="191" y="145"/>
                  </a:lnTo>
                  <a:lnTo>
                    <a:pt x="191" y="156"/>
                  </a:lnTo>
                  <a:lnTo>
                    <a:pt x="191" y="166"/>
                  </a:lnTo>
                  <a:lnTo>
                    <a:pt x="192" y="175"/>
                  </a:lnTo>
                  <a:lnTo>
                    <a:pt x="192" y="182"/>
                  </a:lnTo>
                  <a:lnTo>
                    <a:pt x="192" y="189"/>
                  </a:lnTo>
                  <a:lnTo>
                    <a:pt x="193" y="194"/>
                  </a:lnTo>
                  <a:lnTo>
                    <a:pt x="193" y="198"/>
                  </a:lnTo>
                  <a:lnTo>
                    <a:pt x="194" y="201"/>
                  </a:lnTo>
                  <a:lnTo>
                    <a:pt x="194" y="205"/>
                  </a:lnTo>
                  <a:lnTo>
                    <a:pt x="195" y="208"/>
                  </a:lnTo>
                  <a:lnTo>
                    <a:pt x="197" y="211"/>
                  </a:lnTo>
                  <a:lnTo>
                    <a:pt x="198" y="214"/>
                  </a:lnTo>
                  <a:lnTo>
                    <a:pt x="199" y="218"/>
                  </a:lnTo>
                  <a:lnTo>
                    <a:pt x="200" y="222"/>
                  </a:lnTo>
                  <a:lnTo>
                    <a:pt x="203" y="224"/>
                  </a:lnTo>
                  <a:lnTo>
                    <a:pt x="163" y="224"/>
                  </a:lnTo>
                  <a:lnTo>
                    <a:pt x="162" y="222"/>
                  </a:lnTo>
                  <a:lnTo>
                    <a:pt x="161" y="218"/>
                  </a:lnTo>
                  <a:lnTo>
                    <a:pt x="159" y="216"/>
                  </a:lnTo>
                  <a:lnTo>
                    <a:pt x="158" y="212"/>
                  </a:lnTo>
                  <a:lnTo>
                    <a:pt x="158" y="208"/>
                  </a:lnTo>
                  <a:lnTo>
                    <a:pt x="157" y="205"/>
                  </a:lnTo>
                  <a:lnTo>
                    <a:pt x="157" y="201"/>
                  </a:lnTo>
                  <a:lnTo>
                    <a:pt x="156" y="198"/>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9" name="Google Shape;2029;p146"/>
            <p:cNvSpPr/>
            <p:nvPr/>
          </p:nvSpPr>
          <p:spPr>
            <a:xfrm>
              <a:off x="436" y="1956"/>
              <a:ext cx="23" cy="17"/>
            </a:xfrm>
            <a:custGeom>
              <a:avLst/>
              <a:gdLst/>
              <a:ahLst/>
              <a:cxnLst/>
              <a:rect l="l" t="t" r="r" b="b"/>
              <a:pathLst>
                <a:path w="114" h="86" extrusionOk="0">
                  <a:moveTo>
                    <a:pt x="114" y="0"/>
                  </a:moveTo>
                  <a:lnTo>
                    <a:pt x="108" y="2"/>
                  </a:lnTo>
                  <a:lnTo>
                    <a:pt x="102" y="4"/>
                  </a:lnTo>
                  <a:lnTo>
                    <a:pt x="96" y="6"/>
                  </a:lnTo>
                  <a:lnTo>
                    <a:pt x="89" y="8"/>
                  </a:lnTo>
                  <a:lnTo>
                    <a:pt x="81" y="9"/>
                  </a:lnTo>
                  <a:lnTo>
                    <a:pt x="72" y="12"/>
                  </a:lnTo>
                  <a:lnTo>
                    <a:pt x="63" y="13"/>
                  </a:lnTo>
                  <a:lnTo>
                    <a:pt x="53" y="14"/>
                  </a:lnTo>
                  <a:lnTo>
                    <a:pt x="47" y="15"/>
                  </a:lnTo>
                  <a:lnTo>
                    <a:pt x="42" y="15"/>
                  </a:lnTo>
                  <a:lnTo>
                    <a:pt x="38" y="16"/>
                  </a:lnTo>
                  <a:lnTo>
                    <a:pt x="34" y="18"/>
                  </a:lnTo>
                  <a:lnTo>
                    <a:pt x="29" y="19"/>
                  </a:lnTo>
                  <a:lnTo>
                    <a:pt x="26" y="20"/>
                  </a:lnTo>
                  <a:lnTo>
                    <a:pt x="23" y="20"/>
                  </a:lnTo>
                  <a:lnTo>
                    <a:pt x="21" y="21"/>
                  </a:lnTo>
                  <a:lnTo>
                    <a:pt x="18" y="22"/>
                  </a:lnTo>
                  <a:lnTo>
                    <a:pt x="16" y="24"/>
                  </a:lnTo>
                  <a:lnTo>
                    <a:pt x="14" y="25"/>
                  </a:lnTo>
                  <a:lnTo>
                    <a:pt x="12" y="26"/>
                  </a:lnTo>
                  <a:lnTo>
                    <a:pt x="10" y="28"/>
                  </a:lnTo>
                  <a:lnTo>
                    <a:pt x="9" y="30"/>
                  </a:lnTo>
                  <a:lnTo>
                    <a:pt x="8" y="32"/>
                  </a:lnTo>
                  <a:lnTo>
                    <a:pt x="6" y="33"/>
                  </a:lnTo>
                  <a:lnTo>
                    <a:pt x="5" y="36"/>
                  </a:lnTo>
                  <a:lnTo>
                    <a:pt x="4" y="38"/>
                  </a:lnTo>
                  <a:lnTo>
                    <a:pt x="3" y="40"/>
                  </a:lnTo>
                  <a:lnTo>
                    <a:pt x="2" y="42"/>
                  </a:lnTo>
                  <a:lnTo>
                    <a:pt x="2" y="44"/>
                  </a:lnTo>
                  <a:lnTo>
                    <a:pt x="2" y="46"/>
                  </a:lnTo>
                  <a:lnTo>
                    <a:pt x="0" y="49"/>
                  </a:lnTo>
                  <a:lnTo>
                    <a:pt x="0" y="51"/>
                  </a:lnTo>
                  <a:lnTo>
                    <a:pt x="0" y="55"/>
                  </a:lnTo>
                  <a:lnTo>
                    <a:pt x="2" y="58"/>
                  </a:lnTo>
                  <a:lnTo>
                    <a:pt x="3" y="62"/>
                  </a:lnTo>
                  <a:lnTo>
                    <a:pt x="4" y="64"/>
                  </a:lnTo>
                  <a:lnTo>
                    <a:pt x="5" y="68"/>
                  </a:lnTo>
                  <a:lnTo>
                    <a:pt x="8" y="70"/>
                  </a:lnTo>
                  <a:lnTo>
                    <a:pt x="9" y="74"/>
                  </a:lnTo>
                  <a:lnTo>
                    <a:pt x="12" y="76"/>
                  </a:lnTo>
                  <a:lnTo>
                    <a:pt x="15" y="79"/>
                  </a:lnTo>
                  <a:lnTo>
                    <a:pt x="18" y="80"/>
                  </a:lnTo>
                  <a:lnTo>
                    <a:pt x="22" y="82"/>
                  </a:lnTo>
                  <a:lnTo>
                    <a:pt x="26" y="84"/>
                  </a:lnTo>
                  <a:lnTo>
                    <a:pt x="30" y="85"/>
                  </a:lnTo>
                  <a:lnTo>
                    <a:pt x="35" y="86"/>
                  </a:lnTo>
                  <a:lnTo>
                    <a:pt x="40" y="86"/>
                  </a:lnTo>
                  <a:lnTo>
                    <a:pt x="45" y="86"/>
                  </a:lnTo>
                  <a:lnTo>
                    <a:pt x="51" y="86"/>
                  </a:lnTo>
                  <a:lnTo>
                    <a:pt x="56" y="86"/>
                  </a:lnTo>
                  <a:lnTo>
                    <a:pt x="60" y="85"/>
                  </a:lnTo>
                  <a:lnTo>
                    <a:pt x="65" y="84"/>
                  </a:lnTo>
                  <a:lnTo>
                    <a:pt x="70" y="82"/>
                  </a:lnTo>
                  <a:lnTo>
                    <a:pt x="75" y="81"/>
                  </a:lnTo>
                  <a:lnTo>
                    <a:pt x="80" y="79"/>
                  </a:lnTo>
                  <a:lnTo>
                    <a:pt x="83" y="76"/>
                  </a:lnTo>
                  <a:lnTo>
                    <a:pt x="87" y="74"/>
                  </a:lnTo>
                  <a:lnTo>
                    <a:pt x="92" y="72"/>
                  </a:lnTo>
                  <a:lnTo>
                    <a:pt x="95" y="69"/>
                  </a:lnTo>
                  <a:lnTo>
                    <a:pt x="98" y="66"/>
                  </a:lnTo>
                  <a:lnTo>
                    <a:pt x="101" y="62"/>
                  </a:lnTo>
                  <a:lnTo>
                    <a:pt x="104" y="58"/>
                  </a:lnTo>
                  <a:lnTo>
                    <a:pt x="106" y="55"/>
                  </a:lnTo>
                  <a:lnTo>
                    <a:pt x="108" y="51"/>
                  </a:lnTo>
                  <a:lnTo>
                    <a:pt x="110" y="48"/>
                  </a:lnTo>
                  <a:lnTo>
                    <a:pt x="111" y="44"/>
                  </a:lnTo>
                  <a:lnTo>
                    <a:pt x="112" y="39"/>
                  </a:lnTo>
                  <a:lnTo>
                    <a:pt x="112" y="36"/>
                  </a:lnTo>
                  <a:lnTo>
                    <a:pt x="113" y="31"/>
                  </a:lnTo>
                  <a:lnTo>
                    <a:pt x="113" y="25"/>
                  </a:lnTo>
                  <a:lnTo>
                    <a:pt x="114" y="20"/>
                  </a:lnTo>
                  <a:lnTo>
                    <a:pt x="114" y="14"/>
                  </a:lnTo>
                  <a:lnTo>
                    <a:pt x="114" y="0"/>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0" name="Google Shape;2030;p146"/>
            <p:cNvSpPr/>
            <p:nvPr/>
          </p:nvSpPr>
          <p:spPr>
            <a:xfrm>
              <a:off x="478" y="1933"/>
              <a:ext cx="36" cy="45"/>
            </a:xfrm>
            <a:custGeom>
              <a:avLst/>
              <a:gdLst/>
              <a:ahLst/>
              <a:cxnLst/>
              <a:rect l="l" t="t" r="r" b="b"/>
              <a:pathLst>
                <a:path w="179" h="224" extrusionOk="0">
                  <a:moveTo>
                    <a:pt x="0" y="224"/>
                  </a:moveTo>
                  <a:lnTo>
                    <a:pt x="0" y="4"/>
                  </a:lnTo>
                  <a:lnTo>
                    <a:pt x="34" y="4"/>
                  </a:lnTo>
                  <a:lnTo>
                    <a:pt x="34" y="36"/>
                  </a:lnTo>
                  <a:lnTo>
                    <a:pt x="40" y="27"/>
                  </a:lnTo>
                  <a:lnTo>
                    <a:pt x="47" y="20"/>
                  </a:lnTo>
                  <a:lnTo>
                    <a:pt x="55" y="14"/>
                  </a:lnTo>
                  <a:lnTo>
                    <a:pt x="64" y="8"/>
                  </a:lnTo>
                  <a:lnTo>
                    <a:pt x="72" y="4"/>
                  </a:lnTo>
                  <a:lnTo>
                    <a:pt x="82" y="2"/>
                  </a:lnTo>
                  <a:lnTo>
                    <a:pt x="93" y="0"/>
                  </a:lnTo>
                  <a:lnTo>
                    <a:pt x="103" y="0"/>
                  </a:lnTo>
                  <a:lnTo>
                    <a:pt x="108" y="0"/>
                  </a:lnTo>
                  <a:lnTo>
                    <a:pt x="114" y="0"/>
                  </a:lnTo>
                  <a:lnTo>
                    <a:pt x="118" y="1"/>
                  </a:lnTo>
                  <a:lnTo>
                    <a:pt x="123" y="1"/>
                  </a:lnTo>
                  <a:lnTo>
                    <a:pt x="127" y="2"/>
                  </a:lnTo>
                  <a:lnTo>
                    <a:pt x="132" y="3"/>
                  </a:lnTo>
                  <a:lnTo>
                    <a:pt x="136" y="4"/>
                  </a:lnTo>
                  <a:lnTo>
                    <a:pt x="141" y="7"/>
                  </a:lnTo>
                  <a:lnTo>
                    <a:pt x="144" y="8"/>
                  </a:lnTo>
                  <a:lnTo>
                    <a:pt x="148" y="10"/>
                  </a:lnTo>
                  <a:lnTo>
                    <a:pt x="151" y="13"/>
                  </a:lnTo>
                  <a:lnTo>
                    <a:pt x="155" y="15"/>
                  </a:lnTo>
                  <a:lnTo>
                    <a:pt x="157" y="18"/>
                  </a:lnTo>
                  <a:lnTo>
                    <a:pt x="161" y="20"/>
                  </a:lnTo>
                  <a:lnTo>
                    <a:pt x="163" y="22"/>
                  </a:lnTo>
                  <a:lnTo>
                    <a:pt x="166" y="25"/>
                  </a:lnTo>
                  <a:lnTo>
                    <a:pt x="167" y="28"/>
                  </a:lnTo>
                  <a:lnTo>
                    <a:pt x="169" y="32"/>
                  </a:lnTo>
                  <a:lnTo>
                    <a:pt x="171" y="34"/>
                  </a:lnTo>
                  <a:lnTo>
                    <a:pt x="173" y="38"/>
                  </a:lnTo>
                  <a:lnTo>
                    <a:pt x="174" y="42"/>
                  </a:lnTo>
                  <a:lnTo>
                    <a:pt x="175" y="45"/>
                  </a:lnTo>
                  <a:lnTo>
                    <a:pt x="177" y="49"/>
                  </a:lnTo>
                  <a:lnTo>
                    <a:pt x="177" y="52"/>
                  </a:lnTo>
                  <a:lnTo>
                    <a:pt x="178" y="56"/>
                  </a:lnTo>
                  <a:lnTo>
                    <a:pt x="178" y="60"/>
                  </a:lnTo>
                  <a:lnTo>
                    <a:pt x="178" y="63"/>
                  </a:lnTo>
                  <a:lnTo>
                    <a:pt x="179" y="67"/>
                  </a:lnTo>
                  <a:lnTo>
                    <a:pt x="179" y="72"/>
                  </a:lnTo>
                  <a:lnTo>
                    <a:pt x="179" y="78"/>
                  </a:lnTo>
                  <a:lnTo>
                    <a:pt x="179" y="82"/>
                  </a:lnTo>
                  <a:lnTo>
                    <a:pt x="179" y="90"/>
                  </a:lnTo>
                  <a:lnTo>
                    <a:pt x="179" y="224"/>
                  </a:lnTo>
                  <a:lnTo>
                    <a:pt x="142" y="224"/>
                  </a:lnTo>
                  <a:lnTo>
                    <a:pt x="142" y="91"/>
                  </a:lnTo>
                  <a:lnTo>
                    <a:pt x="142" y="85"/>
                  </a:lnTo>
                  <a:lnTo>
                    <a:pt x="142" y="80"/>
                  </a:lnTo>
                  <a:lnTo>
                    <a:pt x="141" y="75"/>
                  </a:lnTo>
                  <a:lnTo>
                    <a:pt x="141" y="70"/>
                  </a:lnTo>
                  <a:lnTo>
                    <a:pt x="141" y="67"/>
                  </a:lnTo>
                  <a:lnTo>
                    <a:pt x="139" y="63"/>
                  </a:lnTo>
                  <a:lnTo>
                    <a:pt x="138" y="60"/>
                  </a:lnTo>
                  <a:lnTo>
                    <a:pt x="137" y="56"/>
                  </a:lnTo>
                  <a:lnTo>
                    <a:pt x="136" y="54"/>
                  </a:lnTo>
                  <a:lnTo>
                    <a:pt x="135" y="51"/>
                  </a:lnTo>
                  <a:lnTo>
                    <a:pt x="133" y="49"/>
                  </a:lnTo>
                  <a:lnTo>
                    <a:pt x="131" y="46"/>
                  </a:lnTo>
                  <a:lnTo>
                    <a:pt x="130" y="44"/>
                  </a:lnTo>
                  <a:lnTo>
                    <a:pt x="127" y="42"/>
                  </a:lnTo>
                  <a:lnTo>
                    <a:pt x="125" y="40"/>
                  </a:lnTo>
                  <a:lnTo>
                    <a:pt x="123" y="38"/>
                  </a:lnTo>
                  <a:lnTo>
                    <a:pt x="119" y="37"/>
                  </a:lnTo>
                  <a:lnTo>
                    <a:pt x="117" y="36"/>
                  </a:lnTo>
                  <a:lnTo>
                    <a:pt x="113" y="34"/>
                  </a:lnTo>
                  <a:lnTo>
                    <a:pt x="111" y="33"/>
                  </a:lnTo>
                  <a:lnTo>
                    <a:pt x="107" y="33"/>
                  </a:lnTo>
                  <a:lnTo>
                    <a:pt x="103" y="32"/>
                  </a:lnTo>
                  <a:lnTo>
                    <a:pt x="100" y="32"/>
                  </a:lnTo>
                  <a:lnTo>
                    <a:pt x="96" y="32"/>
                  </a:lnTo>
                  <a:lnTo>
                    <a:pt x="90" y="32"/>
                  </a:lnTo>
                  <a:lnTo>
                    <a:pt x="84" y="33"/>
                  </a:lnTo>
                  <a:lnTo>
                    <a:pt x="79" y="34"/>
                  </a:lnTo>
                  <a:lnTo>
                    <a:pt x="73" y="36"/>
                  </a:lnTo>
                  <a:lnTo>
                    <a:pt x="69" y="38"/>
                  </a:lnTo>
                  <a:lnTo>
                    <a:pt x="64" y="40"/>
                  </a:lnTo>
                  <a:lnTo>
                    <a:pt x="59" y="43"/>
                  </a:lnTo>
                  <a:lnTo>
                    <a:pt x="55" y="46"/>
                  </a:lnTo>
                  <a:lnTo>
                    <a:pt x="51" y="51"/>
                  </a:lnTo>
                  <a:lnTo>
                    <a:pt x="47" y="56"/>
                  </a:lnTo>
                  <a:lnTo>
                    <a:pt x="45" y="62"/>
                  </a:lnTo>
                  <a:lnTo>
                    <a:pt x="42" y="69"/>
                  </a:lnTo>
                  <a:lnTo>
                    <a:pt x="40" y="76"/>
                  </a:lnTo>
                  <a:lnTo>
                    <a:pt x="39" y="85"/>
                  </a:lnTo>
                  <a:lnTo>
                    <a:pt x="37" y="94"/>
                  </a:lnTo>
                  <a:lnTo>
                    <a:pt x="37" y="104"/>
                  </a:lnTo>
                  <a:lnTo>
                    <a:pt x="37" y="224"/>
                  </a:lnTo>
                  <a:lnTo>
                    <a:pt x="0" y="22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1" name="Google Shape;2031;p146"/>
            <p:cNvSpPr/>
            <p:nvPr/>
          </p:nvSpPr>
          <p:spPr>
            <a:xfrm>
              <a:off x="538" y="1917"/>
              <a:ext cx="57" cy="61"/>
            </a:xfrm>
            <a:custGeom>
              <a:avLst/>
              <a:gdLst/>
              <a:ahLst/>
              <a:cxnLst/>
              <a:rect l="l" t="t" r="r" b="b"/>
              <a:pathLst>
                <a:path w="283" h="304" extrusionOk="0">
                  <a:moveTo>
                    <a:pt x="0" y="304"/>
                  </a:moveTo>
                  <a:lnTo>
                    <a:pt x="116" y="0"/>
                  </a:lnTo>
                  <a:lnTo>
                    <a:pt x="159" y="0"/>
                  </a:lnTo>
                  <a:lnTo>
                    <a:pt x="283" y="304"/>
                  </a:lnTo>
                  <a:lnTo>
                    <a:pt x="237" y="304"/>
                  </a:lnTo>
                  <a:lnTo>
                    <a:pt x="202" y="213"/>
                  </a:lnTo>
                  <a:lnTo>
                    <a:pt x="75" y="213"/>
                  </a:lnTo>
                  <a:lnTo>
                    <a:pt x="42" y="304"/>
                  </a:lnTo>
                  <a:lnTo>
                    <a:pt x="0" y="30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2" name="Google Shape;2032;p146"/>
            <p:cNvSpPr/>
            <p:nvPr/>
          </p:nvSpPr>
          <p:spPr>
            <a:xfrm>
              <a:off x="556" y="1924"/>
              <a:ext cx="20" cy="29"/>
            </a:xfrm>
            <a:custGeom>
              <a:avLst/>
              <a:gdLst/>
              <a:ahLst/>
              <a:cxnLst/>
              <a:rect l="l" t="t" r="r" b="b"/>
              <a:pathLst>
                <a:path w="102" h="146" extrusionOk="0">
                  <a:moveTo>
                    <a:pt x="0" y="146"/>
                  </a:moveTo>
                  <a:lnTo>
                    <a:pt x="102" y="146"/>
                  </a:lnTo>
                  <a:lnTo>
                    <a:pt x="71" y="62"/>
                  </a:lnTo>
                  <a:lnTo>
                    <a:pt x="67" y="54"/>
                  </a:lnTo>
                  <a:lnTo>
                    <a:pt x="64" y="44"/>
                  </a:lnTo>
                  <a:lnTo>
                    <a:pt x="61" y="36"/>
                  </a:lnTo>
                  <a:lnTo>
                    <a:pt x="58" y="27"/>
                  </a:lnTo>
                  <a:lnTo>
                    <a:pt x="55" y="20"/>
                  </a:lnTo>
                  <a:lnTo>
                    <a:pt x="53" y="13"/>
                  </a:lnTo>
                  <a:lnTo>
                    <a:pt x="52" y="6"/>
                  </a:lnTo>
                  <a:lnTo>
                    <a:pt x="49" y="0"/>
                  </a:lnTo>
                  <a:lnTo>
                    <a:pt x="48" y="7"/>
                  </a:lnTo>
                  <a:lnTo>
                    <a:pt x="46" y="14"/>
                  </a:lnTo>
                  <a:lnTo>
                    <a:pt x="45" y="21"/>
                  </a:lnTo>
                  <a:lnTo>
                    <a:pt x="42" y="29"/>
                  </a:lnTo>
                  <a:lnTo>
                    <a:pt x="40" y="36"/>
                  </a:lnTo>
                  <a:lnTo>
                    <a:pt x="37" y="43"/>
                  </a:lnTo>
                  <a:lnTo>
                    <a:pt x="35" y="50"/>
                  </a:lnTo>
                  <a:lnTo>
                    <a:pt x="33" y="57"/>
                  </a:lnTo>
                  <a:lnTo>
                    <a:pt x="0" y="146"/>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3" name="Google Shape;2033;p146"/>
            <p:cNvSpPr/>
            <p:nvPr/>
          </p:nvSpPr>
          <p:spPr>
            <a:xfrm>
              <a:off x="600" y="1917"/>
              <a:ext cx="8" cy="61"/>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2034" name="Google Shape;2034;p146"/>
            <p:cNvSpPr/>
            <p:nvPr/>
          </p:nvSpPr>
          <p:spPr>
            <a:xfrm>
              <a:off x="619" y="1917"/>
              <a:ext cx="8" cy="9"/>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2035" name="Google Shape;2035;p146"/>
            <p:cNvSpPr/>
            <p:nvPr/>
          </p:nvSpPr>
          <p:spPr>
            <a:xfrm>
              <a:off x="619" y="1934"/>
              <a:ext cx="8" cy="44"/>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2036" name="Google Shape;2036;p146"/>
            <p:cNvSpPr/>
            <p:nvPr/>
          </p:nvSpPr>
          <p:spPr>
            <a:xfrm>
              <a:off x="635" y="1933"/>
              <a:ext cx="39" cy="63"/>
            </a:xfrm>
            <a:custGeom>
              <a:avLst/>
              <a:gdLst/>
              <a:ahLst/>
              <a:cxnLst/>
              <a:rect l="l" t="t" r="r" b="b"/>
              <a:pathLst>
                <a:path w="195" h="314" extrusionOk="0">
                  <a:moveTo>
                    <a:pt x="8" y="242"/>
                  </a:moveTo>
                  <a:lnTo>
                    <a:pt x="45" y="248"/>
                  </a:lnTo>
                  <a:lnTo>
                    <a:pt x="45" y="252"/>
                  </a:lnTo>
                  <a:lnTo>
                    <a:pt x="46" y="255"/>
                  </a:lnTo>
                  <a:lnTo>
                    <a:pt x="47" y="259"/>
                  </a:lnTo>
                  <a:lnTo>
                    <a:pt x="48" y="262"/>
                  </a:lnTo>
                  <a:lnTo>
                    <a:pt x="50" y="265"/>
                  </a:lnTo>
                  <a:lnTo>
                    <a:pt x="52" y="268"/>
                  </a:lnTo>
                  <a:lnTo>
                    <a:pt x="54" y="271"/>
                  </a:lnTo>
                  <a:lnTo>
                    <a:pt x="57" y="272"/>
                  </a:lnTo>
                  <a:lnTo>
                    <a:pt x="60" y="274"/>
                  </a:lnTo>
                  <a:lnTo>
                    <a:pt x="64" y="277"/>
                  </a:lnTo>
                  <a:lnTo>
                    <a:pt x="69" y="279"/>
                  </a:lnTo>
                  <a:lnTo>
                    <a:pt x="74" y="280"/>
                  </a:lnTo>
                  <a:lnTo>
                    <a:pt x="78" y="282"/>
                  </a:lnTo>
                  <a:lnTo>
                    <a:pt x="83" y="282"/>
                  </a:lnTo>
                  <a:lnTo>
                    <a:pt x="89" y="283"/>
                  </a:lnTo>
                  <a:lnTo>
                    <a:pt x="95" y="283"/>
                  </a:lnTo>
                  <a:lnTo>
                    <a:pt x="101" y="283"/>
                  </a:lnTo>
                  <a:lnTo>
                    <a:pt x="107" y="282"/>
                  </a:lnTo>
                  <a:lnTo>
                    <a:pt x="112" y="282"/>
                  </a:lnTo>
                  <a:lnTo>
                    <a:pt x="118" y="280"/>
                  </a:lnTo>
                  <a:lnTo>
                    <a:pt x="123" y="279"/>
                  </a:lnTo>
                  <a:lnTo>
                    <a:pt x="126" y="277"/>
                  </a:lnTo>
                  <a:lnTo>
                    <a:pt x="131" y="274"/>
                  </a:lnTo>
                  <a:lnTo>
                    <a:pt x="135" y="272"/>
                  </a:lnTo>
                  <a:lnTo>
                    <a:pt x="138" y="270"/>
                  </a:lnTo>
                  <a:lnTo>
                    <a:pt x="141" y="267"/>
                  </a:lnTo>
                  <a:lnTo>
                    <a:pt x="144" y="264"/>
                  </a:lnTo>
                  <a:lnTo>
                    <a:pt x="147" y="260"/>
                  </a:lnTo>
                  <a:lnTo>
                    <a:pt x="149" y="256"/>
                  </a:lnTo>
                  <a:lnTo>
                    <a:pt x="150" y="252"/>
                  </a:lnTo>
                  <a:lnTo>
                    <a:pt x="153" y="248"/>
                  </a:lnTo>
                  <a:lnTo>
                    <a:pt x="154" y="243"/>
                  </a:lnTo>
                  <a:lnTo>
                    <a:pt x="154" y="240"/>
                  </a:lnTo>
                  <a:lnTo>
                    <a:pt x="155" y="236"/>
                  </a:lnTo>
                  <a:lnTo>
                    <a:pt x="155" y="231"/>
                  </a:lnTo>
                  <a:lnTo>
                    <a:pt x="156" y="225"/>
                  </a:lnTo>
                  <a:lnTo>
                    <a:pt x="156" y="219"/>
                  </a:lnTo>
                  <a:lnTo>
                    <a:pt x="156" y="212"/>
                  </a:lnTo>
                  <a:lnTo>
                    <a:pt x="156" y="205"/>
                  </a:lnTo>
                  <a:lnTo>
                    <a:pt x="156" y="195"/>
                  </a:lnTo>
                  <a:lnTo>
                    <a:pt x="150" y="202"/>
                  </a:lnTo>
                  <a:lnTo>
                    <a:pt x="143" y="208"/>
                  </a:lnTo>
                  <a:lnTo>
                    <a:pt x="136" y="213"/>
                  </a:lnTo>
                  <a:lnTo>
                    <a:pt x="129" y="217"/>
                  </a:lnTo>
                  <a:lnTo>
                    <a:pt x="122" y="220"/>
                  </a:lnTo>
                  <a:lnTo>
                    <a:pt x="113" y="223"/>
                  </a:lnTo>
                  <a:lnTo>
                    <a:pt x="105" y="224"/>
                  </a:lnTo>
                  <a:lnTo>
                    <a:pt x="95" y="224"/>
                  </a:lnTo>
                  <a:lnTo>
                    <a:pt x="84" y="224"/>
                  </a:lnTo>
                  <a:lnTo>
                    <a:pt x="74" y="223"/>
                  </a:lnTo>
                  <a:lnTo>
                    <a:pt x="64" y="219"/>
                  </a:lnTo>
                  <a:lnTo>
                    <a:pt x="56" y="216"/>
                  </a:lnTo>
                  <a:lnTo>
                    <a:pt x="47" y="212"/>
                  </a:lnTo>
                  <a:lnTo>
                    <a:pt x="39" y="206"/>
                  </a:lnTo>
                  <a:lnTo>
                    <a:pt x="32" y="199"/>
                  </a:lnTo>
                  <a:lnTo>
                    <a:pt x="26" y="192"/>
                  </a:lnTo>
                  <a:lnTo>
                    <a:pt x="20" y="183"/>
                  </a:lnTo>
                  <a:lnTo>
                    <a:pt x="15" y="175"/>
                  </a:lnTo>
                  <a:lnTo>
                    <a:pt x="10" y="165"/>
                  </a:lnTo>
                  <a:lnTo>
                    <a:pt x="6" y="156"/>
                  </a:lnTo>
                  <a:lnTo>
                    <a:pt x="4" y="146"/>
                  </a:lnTo>
                  <a:lnTo>
                    <a:pt x="2" y="135"/>
                  </a:lnTo>
                  <a:lnTo>
                    <a:pt x="0" y="124"/>
                  </a:lnTo>
                  <a:lnTo>
                    <a:pt x="0" y="114"/>
                  </a:lnTo>
                  <a:lnTo>
                    <a:pt x="0" y="105"/>
                  </a:lnTo>
                  <a:lnTo>
                    <a:pt x="2" y="98"/>
                  </a:lnTo>
                  <a:lnTo>
                    <a:pt x="2" y="91"/>
                  </a:lnTo>
                  <a:lnTo>
                    <a:pt x="3" y="82"/>
                  </a:lnTo>
                  <a:lnTo>
                    <a:pt x="5" y="75"/>
                  </a:lnTo>
                  <a:lnTo>
                    <a:pt x="6" y="69"/>
                  </a:lnTo>
                  <a:lnTo>
                    <a:pt x="9" y="62"/>
                  </a:lnTo>
                  <a:lnTo>
                    <a:pt x="12" y="55"/>
                  </a:lnTo>
                  <a:lnTo>
                    <a:pt x="15" y="49"/>
                  </a:lnTo>
                  <a:lnTo>
                    <a:pt x="18" y="43"/>
                  </a:lnTo>
                  <a:lnTo>
                    <a:pt x="22" y="37"/>
                  </a:lnTo>
                  <a:lnTo>
                    <a:pt x="26" y="32"/>
                  </a:lnTo>
                  <a:lnTo>
                    <a:pt x="30" y="26"/>
                  </a:lnTo>
                  <a:lnTo>
                    <a:pt x="35" y="22"/>
                  </a:lnTo>
                  <a:lnTo>
                    <a:pt x="40" y="18"/>
                  </a:lnTo>
                  <a:lnTo>
                    <a:pt x="45" y="14"/>
                  </a:lnTo>
                  <a:lnTo>
                    <a:pt x="51" y="10"/>
                  </a:lnTo>
                  <a:lnTo>
                    <a:pt x="57" y="8"/>
                  </a:lnTo>
                  <a:lnTo>
                    <a:pt x="63" y="6"/>
                  </a:lnTo>
                  <a:lnTo>
                    <a:pt x="69" y="3"/>
                  </a:lnTo>
                  <a:lnTo>
                    <a:pt x="75" y="2"/>
                  </a:lnTo>
                  <a:lnTo>
                    <a:pt x="82" y="1"/>
                  </a:lnTo>
                  <a:lnTo>
                    <a:pt x="88" y="0"/>
                  </a:lnTo>
                  <a:lnTo>
                    <a:pt x="95" y="0"/>
                  </a:lnTo>
                  <a:lnTo>
                    <a:pt x="105" y="0"/>
                  </a:lnTo>
                  <a:lnTo>
                    <a:pt x="114" y="2"/>
                  </a:lnTo>
                  <a:lnTo>
                    <a:pt x="123" y="4"/>
                  </a:lnTo>
                  <a:lnTo>
                    <a:pt x="131" y="7"/>
                  </a:lnTo>
                  <a:lnTo>
                    <a:pt x="140" y="12"/>
                  </a:lnTo>
                  <a:lnTo>
                    <a:pt x="147" y="18"/>
                  </a:lnTo>
                  <a:lnTo>
                    <a:pt x="153" y="24"/>
                  </a:lnTo>
                  <a:lnTo>
                    <a:pt x="160" y="31"/>
                  </a:lnTo>
                  <a:lnTo>
                    <a:pt x="160" y="4"/>
                  </a:lnTo>
                  <a:lnTo>
                    <a:pt x="195" y="4"/>
                  </a:lnTo>
                  <a:lnTo>
                    <a:pt x="195" y="194"/>
                  </a:lnTo>
                  <a:lnTo>
                    <a:pt x="194" y="207"/>
                  </a:lnTo>
                  <a:lnTo>
                    <a:pt x="194" y="218"/>
                  </a:lnTo>
                  <a:lnTo>
                    <a:pt x="192" y="229"/>
                  </a:lnTo>
                  <a:lnTo>
                    <a:pt x="191" y="238"/>
                  </a:lnTo>
                  <a:lnTo>
                    <a:pt x="190" y="247"/>
                  </a:lnTo>
                  <a:lnTo>
                    <a:pt x="189" y="255"/>
                  </a:lnTo>
                  <a:lnTo>
                    <a:pt x="186" y="261"/>
                  </a:lnTo>
                  <a:lnTo>
                    <a:pt x="184" y="267"/>
                  </a:lnTo>
                  <a:lnTo>
                    <a:pt x="182" y="272"/>
                  </a:lnTo>
                  <a:lnTo>
                    <a:pt x="178" y="278"/>
                  </a:lnTo>
                  <a:lnTo>
                    <a:pt x="174" y="282"/>
                  </a:lnTo>
                  <a:lnTo>
                    <a:pt x="171" y="286"/>
                  </a:lnTo>
                  <a:lnTo>
                    <a:pt x="166" y="290"/>
                  </a:lnTo>
                  <a:lnTo>
                    <a:pt x="161" y="295"/>
                  </a:lnTo>
                  <a:lnTo>
                    <a:pt x="156" y="298"/>
                  </a:lnTo>
                  <a:lnTo>
                    <a:pt x="150" y="301"/>
                  </a:lnTo>
                  <a:lnTo>
                    <a:pt x="144" y="304"/>
                  </a:lnTo>
                  <a:lnTo>
                    <a:pt x="138" y="307"/>
                  </a:lnTo>
                  <a:lnTo>
                    <a:pt x="132" y="309"/>
                  </a:lnTo>
                  <a:lnTo>
                    <a:pt x="125" y="310"/>
                  </a:lnTo>
                  <a:lnTo>
                    <a:pt x="118" y="312"/>
                  </a:lnTo>
                  <a:lnTo>
                    <a:pt x="111" y="313"/>
                  </a:lnTo>
                  <a:lnTo>
                    <a:pt x="104" y="314"/>
                  </a:lnTo>
                  <a:lnTo>
                    <a:pt x="95" y="314"/>
                  </a:lnTo>
                  <a:lnTo>
                    <a:pt x="86" y="313"/>
                  </a:lnTo>
                  <a:lnTo>
                    <a:pt x="76" y="313"/>
                  </a:lnTo>
                  <a:lnTo>
                    <a:pt x="68" y="312"/>
                  </a:lnTo>
                  <a:lnTo>
                    <a:pt x="59" y="309"/>
                  </a:lnTo>
                  <a:lnTo>
                    <a:pt x="52" y="307"/>
                  </a:lnTo>
                  <a:lnTo>
                    <a:pt x="45" y="303"/>
                  </a:lnTo>
                  <a:lnTo>
                    <a:pt x="38" y="300"/>
                  </a:lnTo>
                  <a:lnTo>
                    <a:pt x="32" y="296"/>
                  </a:lnTo>
                  <a:lnTo>
                    <a:pt x="26" y="291"/>
                  </a:lnTo>
                  <a:lnTo>
                    <a:pt x="21" y="286"/>
                  </a:lnTo>
                  <a:lnTo>
                    <a:pt x="17" y="280"/>
                  </a:lnTo>
                  <a:lnTo>
                    <a:pt x="14" y="273"/>
                  </a:lnTo>
                  <a:lnTo>
                    <a:pt x="11" y="267"/>
                  </a:lnTo>
                  <a:lnTo>
                    <a:pt x="9" y="259"/>
                  </a:lnTo>
                  <a:lnTo>
                    <a:pt x="8" y="252"/>
                  </a:lnTo>
                  <a:lnTo>
                    <a:pt x="8" y="242"/>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7" name="Google Shape;2037;p146"/>
            <p:cNvSpPr/>
            <p:nvPr/>
          </p:nvSpPr>
          <p:spPr>
            <a:xfrm>
              <a:off x="643" y="1939"/>
              <a:ext cx="24" cy="33"/>
            </a:xfrm>
            <a:custGeom>
              <a:avLst/>
              <a:gdLst/>
              <a:ahLst/>
              <a:cxnLst/>
              <a:rect l="l" t="t" r="r" b="b"/>
              <a:pathLst>
                <a:path w="121" h="163" extrusionOk="0">
                  <a:moveTo>
                    <a:pt x="0" y="79"/>
                  </a:moveTo>
                  <a:lnTo>
                    <a:pt x="0" y="90"/>
                  </a:lnTo>
                  <a:lnTo>
                    <a:pt x="1" y="99"/>
                  </a:lnTo>
                  <a:lnTo>
                    <a:pt x="2" y="109"/>
                  </a:lnTo>
                  <a:lnTo>
                    <a:pt x="5" y="117"/>
                  </a:lnTo>
                  <a:lnTo>
                    <a:pt x="7" y="125"/>
                  </a:lnTo>
                  <a:lnTo>
                    <a:pt x="9" y="132"/>
                  </a:lnTo>
                  <a:lnTo>
                    <a:pt x="13" y="138"/>
                  </a:lnTo>
                  <a:lnTo>
                    <a:pt x="17" y="143"/>
                  </a:lnTo>
                  <a:lnTo>
                    <a:pt x="21" y="147"/>
                  </a:lnTo>
                  <a:lnTo>
                    <a:pt x="26" y="151"/>
                  </a:lnTo>
                  <a:lnTo>
                    <a:pt x="31" y="155"/>
                  </a:lnTo>
                  <a:lnTo>
                    <a:pt x="36" y="157"/>
                  </a:lnTo>
                  <a:lnTo>
                    <a:pt x="42" y="159"/>
                  </a:lnTo>
                  <a:lnTo>
                    <a:pt x="48" y="162"/>
                  </a:lnTo>
                  <a:lnTo>
                    <a:pt x="54" y="162"/>
                  </a:lnTo>
                  <a:lnTo>
                    <a:pt x="60" y="163"/>
                  </a:lnTo>
                  <a:lnTo>
                    <a:pt x="66" y="162"/>
                  </a:lnTo>
                  <a:lnTo>
                    <a:pt x="72" y="162"/>
                  </a:lnTo>
                  <a:lnTo>
                    <a:pt x="78" y="159"/>
                  </a:lnTo>
                  <a:lnTo>
                    <a:pt x="84" y="157"/>
                  </a:lnTo>
                  <a:lnTo>
                    <a:pt x="89" y="155"/>
                  </a:lnTo>
                  <a:lnTo>
                    <a:pt x="93" y="151"/>
                  </a:lnTo>
                  <a:lnTo>
                    <a:pt x="98" y="147"/>
                  </a:lnTo>
                  <a:lnTo>
                    <a:pt x="103" y="143"/>
                  </a:lnTo>
                  <a:lnTo>
                    <a:pt x="107" y="138"/>
                  </a:lnTo>
                  <a:lnTo>
                    <a:pt x="110" y="132"/>
                  </a:lnTo>
                  <a:lnTo>
                    <a:pt x="114" y="125"/>
                  </a:lnTo>
                  <a:lnTo>
                    <a:pt x="116" y="117"/>
                  </a:lnTo>
                  <a:lnTo>
                    <a:pt x="119" y="109"/>
                  </a:lnTo>
                  <a:lnTo>
                    <a:pt x="120" y="101"/>
                  </a:lnTo>
                  <a:lnTo>
                    <a:pt x="120" y="91"/>
                  </a:lnTo>
                  <a:lnTo>
                    <a:pt x="121" y="80"/>
                  </a:lnTo>
                  <a:lnTo>
                    <a:pt x="120" y="71"/>
                  </a:lnTo>
                  <a:lnTo>
                    <a:pt x="120" y="62"/>
                  </a:lnTo>
                  <a:lnTo>
                    <a:pt x="117" y="53"/>
                  </a:lnTo>
                  <a:lnTo>
                    <a:pt x="116" y="45"/>
                  </a:lnTo>
                  <a:lnTo>
                    <a:pt x="114" y="38"/>
                  </a:lnTo>
                  <a:lnTo>
                    <a:pt x="110" y="31"/>
                  </a:lnTo>
                  <a:lnTo>
                    <a:pt x="107" y="25"/>
                  </a:lnTo>
                  <a:lnTo>
                    <a:pt x="103" y="20"/>
                  </a:lnTo>
                  <a:lnTo>
                    <a:pt x="98" y="15"/>
                  </a:lnTo>
                  <a:lnTo>
                    <a:pt x="93" y="11"/>
                  </a:lnTo>
                  <a:lnTo>
                    <a:pt x="89" y="7"/>
                  </a:lnTo>
                  <a:lnTo>
                    <a:pt x="83" y="5"/>
                  </a:lnTo>
                  <a:lnTo>
                    <a:pt x="78" y="2"/>
                  </a:lnTo>
                  <a:lnTo>
                    <a:pt x="72" y="1"/>
                  </a:lnTo>
                  <a:lnTo>
                    <a:pt x="66" y="0"/>
                  </a:lnTo>
                  <a:lnTo>
                    <a:pt x="60" y="0"/>
                  </a:lnTo>
                  <a:lnTo>
                    <a:pt x="54" y="0"/>
                  </a:lnTo>
                  <a:lnTo>
                    <a:pt x="48" y="1"/>
                  </a:lnTo>
                  <a:lnTo>
                    <a:pt x="42" y="2"/>
                  </a:lnTo>
                  <a:lnTo>
                    <a:pt x="37" y="5"/>
                  </a:lnTo>
                  <a:lnTo>
                    <a:pt x="31" y="7"/>
                  </a:lnTo>
                  <a:lnTo>
                    <a:pt x="26" y="11"/>
                  </a:lnTo>
                  <a:lnTo>
                    <a:pt x="21" y="14"/>
                  </a:lnTo>
                  <a:lnTo>
                    <a:pt x="17" y="19"/>
                  </a:lnTo>
                  <a:lnTo>
                    <a:pt x="13" y="25"/>
                  </a:lnTo>
                  <a:lnTo>
                    <a:pt x="9" y="31"/>
                  </a:lnTo>
                  <a:lnTo>
                    <a:pt x="7" y="37"/>
                  </a:lnTo>
                  <a:lnTo>
                    <a:pt x="5" y="44"/>
                  </a:lnTo>
                  <a:lnTo>
                    <a:pt x="2" y="53"/>
                  </a:lnTo>
                  <a:lnTo>
                    <a:pt x="1" y="61"/>
                  </a:lnTo>
                  <a:lnTo>
                    <a:pt x="0" y="69"/>
                  </a:lnTo>
                  <a:lnTo>
                    <a:pt x="0" y="79"/>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8" name="Google Shape;2038;p146"/>
            <p:cNvSpPr/>
            <p:nvPr/>
          </p:nvSpPr>
          <p:spPr>
            <a:xfrm>
              <a:off x="685" y="1933"/>
              <a:ext cx="36" cy="45"/>
            </a:xfrm>
            <a:custGeom>
              <a:avLst/>
              <a:gdLst/>
              <a:ahLst/>
              <a:cxnLst/>
              <a:rect l="l" t="t" r="r" b="b"/>
              <a:pathLst>
                <a:path w="178" h="224" extrusionOk="0">
                  <a:moveTo>
                    <a:pt x="0" y="224"/>
                  </a:moveTo>
                  <a:lnTo>
                    <a:pt x="0" y="4"/>
                  </a:lnTo>
                  <a:lnTo>
                    <a:pt x="33" y="4"/>
                  </a:lnTo>
                  <a:lnTo>
                    <a:pt x="33" y="36"/>
                  </a:lnTo>
                  <a:lnTo>
                    <a:pt x="40" y="27"/>
                  </a:lnTo>
                  <a:lnTo>
                    <a:pt x="47" y="20"/>
                  </a:lnTo>
                  <a:lnTo>
                    <a:pt x="54" y="14"/>
                  </a:lnTo>
                  <a:lnTo>
                    <a:pt x="63" y="8"/>
                  </a:lnTo>
                  <a:lnTo>
                    <a:pt x="72" y="4"/>
                  </a:lnTo>
                  <a:lnTo>
                    <a:pt x="82" y="2"/>
                  </a:lnTo>
                  <a:lnTo>
                    <a:pt x="91" y="0"/>
                  </a:lnTo>
                  <a:lnTo>
                    <a:pt x="103" y="0"/>
                  </a:lnTo>
                  <a:lnTo>
                    <a:pt x="108" y="0"/>
                  </a:lnTo>
                  <a:lnTo>
                    <a:pt x="113" y="0"/>
                  </a:lnTo>
                  <a:lnTo>
                    <a:pt x="118" y="1"/>
                  </a:lnTo>
                  <a:lnTo>
                    <a:pt x="123" y="1"/>
                  </a:lnTo>
                  <a:lnTo>
                    <a:pt x="126" y="2"/>
                  </a:lnTo>
                  <a:lnTo>
                    <a:pt x="131" y="3"/>
                  </a:lnTo>
                  <a:lnTo>
                    <a:pt x="136" y="4"/>
                  </a:lnTo>
                  <a:lnTo>
                    <a:pt x="139" y="7"/>
                  </a:lnTo>
                  <a:lnTo>
                    <a:pt x="144" y="8"/>
                  </a:lnTo>
                  <a:lnTo>
                    <a:pt x="148" y="10"/>
                  </a:lnTo>
                  <a:lnTo>
                    <a:pt x="151" y="13"/>
                  </a:lnTo>
                  <a:lnTo>
                    <a:pt x="154" y="15"/>
                  </a:lnTo>
                  <a:lnTo>
                    <a:pt x="157" y="18"/>
                  </a:lnTo>
                  <a:lnTo>
                    <a:pt x="160" y="20"/>
                  </a:lnTo>
                  <a:lnTo>
                    <a:pt x="162" y="22"/>
                  </a:lnTo>
                  <a:lnTo>
                    <a:pt x="165" y="25"/>
                  </a:lnTo>
                  <a:lnTo>
                    <a:pt x="167" y="28"/>
                  </a:lnTo>
                  <a:lnTo>
                    <a:pt x="168" y="32"/>
                  </a:lnTo>
                  <a:lnTo>
                    <a:pt x="171" y="34"/>
                  </a:lnTo>
                  <a:lnTo>
                    <a:pt x="172" y="38"/>
                  </a:lnTo>
                  <a:lnTo>
                    <a:pt x="173" y="42"/>
                  </a:lnTo>
                  <a:lnTo>
                    <a:pt x="174" y="45"/>
                  </a:lnTo>
                  <a:lnTo>
                    <a:pt x="175" y="49"/>
                  </a:lnTo>
                  <a:lnTo>
                    <a:pt x="177" y="52"/>
                  </a:lnTo>
                  <a:lnTo>
                    <a:pt x="177" y="56"/>
                  </a:lnTo>
                  <a:lnTo>
                    <a:pt x="177" y="60"/>
                  </a:lnTo>
                  <a:lnTo>
                    <a:pt x="178" y="63"/>
                  </a:lnTo>
                  <a:lnTo>
                    <a:pt x="178" y="67"/>
                  </a:lnTo>
                  <a:lnTo>
                    <a:pt x="178" y="72"/>
                  </a:lnTo>
                  <a:lnTo>
                    <a:pt x="178" y="78"/>
                  </a:lnTo>
                  <a:lnTo>
                    <a:pt x="178" y="82"/>
                  </a:lnTo>
                  <a:lnTo>
                    <a:pt x="178" y="90"/>
                  </a:lnTo>
                  <a:lnTo>
                    <a:pt x="178" y="224"/>
                  </a:lnTo>
                  <a:lnTo>
                    <a:pt x="141" y="224"/>
                  </a:lnTo>
                  <a:lnTo>
                    <a:pt x="141" y="91"/>
                  </a:lnTo>
                  <a:lnTo>
                    <a:pt x="141" y="85"/>
                  </a:lnTo>
                  <a:lnTo>
                    <a:pt x="141" y="80"/>
                  </a:lnTo>
                  <a:lnTo>
                    <a:pt x="141" y="75"/>
                  </a:lnTo>
                  <a:lnTo>
                    <a:pt x="139" y="70"/>
                  </a:lnTo>
                  <a:lnTo>
                    <a:pt x="139" y="67"/>
                  </a:lnTo>
                  <a:lnTo>
                    <a:pt x="138" y="63"/>
                  </a:lnTo>
                  <a:lnTo>
                    <a:pt x="138" y="60"/>
                  </a:lnTo>
                  <a:lnTo>
                    <a:pt x="137" y="56"/>
                  </a:lnTo>
                  <a:lnTo>
                    <a:pt x="136" y="54"/>
                  </a:lnTo>
                  <a:lnTo>
                    <a:pt x="135" y="51"/>
                  </a:lnTo>
                  <a:lnTo>
                    <a:pt x="132" y="49"/>
                  </a:lnTo>
                  <a:lnTo>
                    <a:pt x="131" y="46"/>
                  </a:lnTo>
                  <a:lnTo>
                    <a:pt x="129" y="44"/>
                  </a:lnTo>
                  <a:lnTo>
                    <a:pt x="126" y="42"/>
                  </a:lnTo>
                  <a:lnTo>
                    <a:pt x="124" y="40"/>
                  </a:lnTo>
                  <a:lnTo>
                    <a:pt x="121" y="38"/>
                  </a:lnTo>
                  <a:lnTo>
                    <a:pt x="118" y="37"/>
                  </a:lnTo>
                  <a:lnTo>
                    <a:pt x="115" y="36"/>
                  </a:lnTo>
                  <a:lnTo>
                    <a:pt x="112" y="34"/>
                  </a:lnTo>
                  <a:lnTo>
                    <a:pt x="109" y="33"/>
                  </a:lnTo>
                  <a:lnTo>
                    <a:pt x="106" y="33"/>
                  </a:lnTo>
                  <a:lnTo>
                    <a:pt x="102" y="32"/>
                  </a:lnTo>
                  <a:lnTo>
                    <a:pt x="99" y="32"/>
                  </a:lnTo>
                  <a:lnTo>
                    <a:pt x="95" y="32"/>
                  </a:lnTo>
                  <a:lnTo>
                    <a:pt x="89" y="32"/>
                  </a:lnTo>
                  <a:lnTo>
                    <a:pt x="84" y="33"/>
                  </a:lnTo>
                  <a:lnTo>
                    <a:pt x="78" y="34"/>
                  </a:lnTo>
                  <a:lnTo>
                    <a:pt x="73" y="36"/>
                  </a:lnTo>
                  <a:lnTo>
                    <a:pt x="69" y="38"/>
                  </a:lnTo>
                  <a:lnTo>
                    <a:pt x="63" y="40"/>
                  </a:lnTo>
                  <a:lnTo>
                    <a:pt x="59" y="43"/>
                  </a:lnTo>
                  <a:lnTo>
                    <a:pt x="54" y="46"/>
                  </a:lnTo>
                  <a:lnTo>
                    <a:pt x="51" y="51"/>
                  </a:lnTo>
                  <a:lnTo>
                    <a:pt x="47" y="56"/>
                  </a:lnTo>
                  <a:lnTo>
                    <a:pt x="43" y="62"/>
                  </a:lnTo>
                  <a:lnTo>
                    <a:pt x="41" y="69"/>
                  </a:lnTo>
                  <a:lnTo>
                    <a:pt x="40" y="76"/>
                  </a:lnTo>
                  <a:lnTo>
                    <a:pt x="37" y="85"/>
                  </a:lnTo>
                  <a:lnTo>
                    <a:pt x="37" y="94"/>
                  </a:lnTo>
                  <a:lnTo>
                    <a:pt x="37" y="104"/>
                  </a:lnTo>
                  <a:lnTo>
                    <a:pt x="37" y="224"/>
                  </a:lnTo>
                  <a:lnTo>
                    <a:pt x="0" y="22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9" name="Google Shape;2039;p146"/>
            <p:cNvSpPr/>
            <p:nvPr/>
          </p:nvSpPr>
          <p:spPr>
            <a:xfrm>
              <a:off x="732" y="1933"/>
              <a:ext cx="60" cy="45"/>
            </a:xfrm>
            <a:custGeom>
              <a:avLst/>
              <a:gdLst/>
              <a:ahLst/>
              <a:cxnLst/>
              <a:rect l="l" t="t" r="r" b="b"/>
              <a:pathLst>
                <a:path w="298" h="224" extrusionOk="0">
                  <a:moveTo>
                    <a:pt x="0" y="224"/>
                  </a:moveTo>
                  <a:lnTo>
                    <a:pt x="0" y="4"/>
                  </a:lnTo>
                  <a:lnTo>
                    <a:pt x="34" y="4"/>
                  </a:lnTo>
                  <a:lnTo>
                    <a:pt x="34" y="36"/>
                  </a:lnTo>
                  <a:lnTo>
                    <a:pt x="36" y="31"/>
                  </a:lnTo>
                  <a:lnTo>
                    <a:pt x="39" y="27"/>
                  </a:lnTo>
                  <a:lnTo>
                    <a:pt x="42" y="24"/>
                  </a:lnTo>
                  <a:lnTo>
                    <a:pt x="46" y="21"/>
                  </a:lnTo>
                  <a:lnTo>
                    <a:pt x="50" y="18"/>
                  </a:lnTo>
                  <a:lnTo>
                    <a:pt x="53" y="14"/>
                  </a:lnTo>
                  <a:lnTo>
                    <a:pt x="57" y="12"/>
                  </a:lnTo>
                  <a:lnTo>
                    <a:pt x="62" y="9"/>
                  </a:lnTo>
                  <a:lnTo>
                    <a:pt x="65" y="7"/>
                  </a:lnTo>
                  <a:lnTo>
                    <a:pt x="70" y="6"/>
                  </a:lnTo>
                  <a:lnTo>
                    <a:pt x="75" y="3"/>
                  </a:lnTo>
                  <a:lnTo>
                    <a:pt x="80" y="2"/>
                  </a:lnTo>
                  <a:lnTo>
                    <a:pt x="84" y="1"/>
                  </a:lnTo>
                  <a:lnTo>
                    <a:pt x="89" y="0"/>
                  </a:lnTo>
                  <a:lnTo>
                    <a:pt x="95" y="0"/>
                  </a:lnTo>
                  <a:lnTo>
                    <a:pt x="100" y="0"/>
                  </a:lnTo>
                  <a:lnTo>
                    <a:pt x="106" y="0"/>
                  </a:lnTo>
                  <a:lnTo>
                    <a:pt x="112" y="0"/>
                  </a:lnTo>
                  <a:lnTo>
                    <a:pt x="118" y="1"/>
                  </a:lnTo>
                  <a:lnTo>
                    <a:pt x="123" y="2"/>
                  </a:lnTo>
                  <a:lnTo>
                    <a:pt x="128" y="3"/>
                  </a:lnTo>
                  <a:lnTo>
                    <a:pt x="132" y="6"/>
                  </a:lnTo>
                  <a:lnTo>
                    <a:pt x="136" y="7"/>
                  </a:lnTo>
                  <a:lnTo>
                    <a:pt x="141" y="9"/>
                  </a:lnTo>
                  <a:lnTo>
                    <a:pt x="144" y="13"/>
                  </a:lnTo>
                  <a:lnTo>
                    <a:pt x="148" y="15"/>
                  </a:lnTo>
                  <a:lnTo>
                    <a:pt x="150" y="19"/>
                  </a:lnTo>
                  <a:lnTo>
                    <a:pt x="154" y="21"/>
                  </a:lnTo>
                  <a:lnTo>
                    <a:pt x="156" y="26"/>
                  </a:lnTo>
                  <a:lnTo>
                    <a:pt x="159" y="30"/>
                  </a:lnTo>
                  <a:lnTo>
                    <a:pt x="161" y="33"/>
                  </a:lnTo>
                  <a:lnTo>
                    <a:pt x="162" y="38"/>
                  </a:lnTo>
                  <a:lnTo>
                    <a:pt x="170" y="28"/>
                  </a:lnTo>
                  <a:lnTo>
                    <a:pt x="177" y="21"/>
                  </a:lnTo>
                  <a:lnTo>
                    <a:pt x="184" y="14"/>
                  </a:lnTo>
                  <a:lnTo>
                    <a:pt x="192" y="9"/>
                  </a:lnTo>
                  <a:lnTo>
                    <a:pt x="201" y="4"/>
                  </a:lnTo>
                  <a:lnTo>
                    <a:pt x="210" y="2"/>
                  </a:lnTo>
                  <a:lnTo>
                    <a:pt x="220" y="0"/>
                  </a:lnTo>
                  <a:lnTo>
                    <a:pt x="231" y="0"/>
                  </a:lnTo>
                  <a:lnTo>
                    <a:pt x="238" y="0"/>
                  </a:lnTo>
                  <a:lnTo>
                    <a:pt x="245" y="1"/>
                  </a:lnTo>
                  <a:lnTo>
                    <a:pt x="252" y="2"/>
                  </a:lnTo>
                  <a:lnTo>
                    <a:pt x="260" y="4"/>
                  </a:lnTo>
                  <a:lnTo>
                    <a:pt x="266" y="7"/>
                  </a:lnTo>
                  <a:lnTo>
                    <a:pt x="270" y="9"/>
                  </a:lnTo>
                  <a:lnTo>
                    <a:pt x="276" y="13"/>
                  </a:lnTo>
                  <a:lnTo>
                    <a:pt x="281" y="18"/>
                  </a:lnTo>
                  <a:lnTo>
                    <a:pt x="285" y="22"/>
                  </a:lnTo>
                  <a:lnTo>
                    <a:pt x="288" y="28"/>
                  </a:lnTo>
                  <a:lnTo>
                    <a:pt x="291" y="34"/>
                  </a:lnTo>
                  <a:lnTo>
                    <a:pt x="294" y="40"/>
                  </a:lnTo>
                  <a:lnTo>
                    <a:pt x="296" y="48"/>
                  </a:lnTo>
                  <a:lnTo>
                    <a:pt x="297" y="56"/>
                  </a:lnTo>
                  <a:lnTo>
                    <a:pt x="298" y="64"/>
                  </a:lnTo>
                  <a:lnTo>
                    <a:pt x="298" y="73"/>
                  </a:lnTo>
                  <a:lnTo>
                    <a:pt x="298" y="224"/>
                  </a:lnTo>
                  <a:lnTo>
                    <a:pt x="261" y="224"/>
                  </a:lnTo>
                  <a:lnTo>
                    <a:pt x="261" y="86"/>
                  </a:lnTo>
                  <a:lnTo>
                    <a:pt x="261" y="80"/>
                  </a:lnTo>
                  <a:lnTo>
                    <a:pt x="261" y="75"/>
                  </a:lnTo>
                  <a:lnTo>
                    <a:pt x="261" y="70"/>
                  </a:lnTo>
                  <a:lnTo>
                    <a:pt x="261" y="67"/>
                  </a:lnTo>
                  <a:lnTo>
                    <a:pt x="260" y="63"/>
                  </a:lnTo>
                  <a:lnTo>
                    <a:pt x="260" y="60"/>
                  </a:lnTo>
                  <a:lnTo>
                    <a:pt x="258" y="56"/>
                  </a:lnTo>
                  <a:lnTo>
                    <a:pt x="257" y="54"/>
                  </a:lnTo>
                  <a:lnTo>
                    <a:pt x="257" y="51"/>
                  </a:lnTo>
                  <a:lnTo>
                    <a:pt x="256" y="49"/>
                  </a:lnTo>
                  <a:lnTo>
                    <a:pt x="254" y="46"/>
                  </a:lnTo>
                  <a:lnTo>
                    <a:pt x="252" y="45"/>
                  </a:lnTo>
                  <a:lnTo>
                    <a:pt x="251" y="43"/>
                  </a:lnTo>
                  <a:lnTo>
                    <a:pt x="249" y="40"/>
                  </a:lnTo>
                  <a:lnTo>
                    <a:pt x="246" y="39"/>
                  </a:lnTo>
                  <a:lnTo>
                    <a:pt x="244" y="38"/>
                  </a:lnTo>
                  <a:lnTo>
                    <a:pt x="242" y="37"/>
                  </a:lnTo>
                  <a:lnTo>
                    <a:pt x="239" y="36"/>
                  </a:lnTo>
                  <a:lnTo>
                    <a:pt x="237" y="34"/>
                  </a:lnTo>
                  <a:lnTo>
                    <a:pt x="234" y="33"/>
                  </a:lnTo>
                  <a:lnTo>
                    <a:pt x="231" y="32"/>
                  </a:lnTo>
                  <a:lnTo>
                    <a:pt x="228" y="32"/>
                  </a:lnTo>
                  <a:lnTo>
                    <a:pt x="225" y="32"/>
                  </a:lnTo>
                  <a:lnTo>
                    <a:pt x="222" y="32"/>
                  </a:lnTo>
                  <a:lnTo>
                    <a:pt x="216" y="32"/>
                  </a:lnTo>
                  <a:lnTo>
                    <a:pt x="210" y="33"/>
                  </a:lnTo>
                  <a:lnTo>
                    <a:pt x="206" y="34"/>
                  </a:lnTo>
                  <a:lnTo>
                    <a:pt x="201" y="36"/>
                  </a:lnTo>
                  <a:lnTo>
                    <a:pt x="196" y="38"/>
                  </a:lnTo>
                  <a:lnTo>
                    <a:pt x="191" y="40"/>
                  </a:lnTo>
                  <a:lnTo>
                    <a:pt x="188" y="44"/>
                  </a:lnTo>
                  <a:lnTo>
                    <a:pt x="184" y="48"/>
                  </a:lnTo>
                  <a:lnTo>
                    <a:pt x="180" y="51"/>
                  </a:lnTo>
                  <a:lnTo>
                    <a:pt x="177" y="56"/>
                  </a:lnTo>
                  <a:lnTo>
                    <a:pt x="174" y="61"/>
                  </a:lnTo>
                  <a:lnTo>
                    <a:pt x="172" y="67"/>
                  </a:lnTo>
                  <a:lnTo>
                    <a:pt x="171" y="74"/>
                  </a:lnTo>
                  <a:lnTo>
                    <a:pt x="170" y="81"/>
                  </a:lnTo>
                  <a:lnTo>
                    <a:pt x="168" y="88"/>
                  </a:lnTo>
                  <a:lnTo>
                    <a:pt x="168" y="97"/>
                  </a:lnTo>
                  <a:lnTo>
                    <a:pt x="168" y="224"/>
                  </a:lnTo>
                  <a:lnTo>
                    <a:pt x="131" y="224"/>
                  </a:lnTo>
                  <a:lnTo>
                    <a:pt x="131" y="81"/>
                  </a:lnTo>
                  <a:lnTo>
                    <a:pt x="131" y="75"/>
                  </a:lnTo>
                  <a:lnTo>
                    <a:pt x="130" y="70"/>
                  </a:lnTo>
                  <a:lnTo>
                    <a:pt x="130" y="64"/>
                  </a:lnTo>
                  <a:lnTo>
                    <a:pt x="129" y="60"/>
                  </a:lnTo>
                  <a:lnTo>
                    <a:pt x="128" y="55"/>
                  </a:lnTo>
                  <a:lnTo>
                    <a:pt x="126" y="51"/>
                  </a:lnTo>
                  <a:lnTo>
                    <a:pt x="124" y="48"/>
                  </a:lnTo>
                  <a:lnTo>
                    <a:pt x="122" y="44"/>
                  </a:lnTo>
                  <a:lnTo>
                    <a:pt x="119" y="42"/>
                  </a:lnTo>
                  <a:lnTo>
                    <a:pt x="117" y="39"/>
                  </a:lnTo>
                  <a:lnTo>
                    <a:pt x="113" y="37"/>
                  </a:lnTo>
                  <a:lnTo>
                    <a:pt x="110" y="34"/>
                  </a:lnTo>
                  <a:lnTo>
                    <a:pt x="106" y="33"/>
                  </a:lnTo>
                  <a:lnTo>
                    <a:pt x="101" y="32"/>
                  </a:lnTo>
                  <a:lnTo>
                    <a:pt x="98" y="32"/>
                  </a:lnTo>
                  <a:lnTo>
                    <a:pt x="92" y="32"/>
                  </a:lnTo>
                  <a:lnTo>
                    <a:pt x="88" y="32"/>
                  </a:lnTo>
                  <a:lnTo>
                    <a:pt x="84" y="32"/>
                  </a:lnTo>
                  <a:lnTo>
                    <a:pt x="81" y="33"/>
                  </a:lnTo>
                  <a:lnTo>
                    <a:pt x="77" y="33"/>
                  </a:lnTo>
                  <a:lnTo>
                    <a:pt x="74" y="34"/>
                  </a:lnTo>
                  <a:lnTo>
                    <a:pt x="70" y="37"/>
                  </a:lnTo>
                  <a:lnTo>
                    <a:pt x="66" y="38"/>
                  </a:lnTo>
                  <a:lnTo>
                    <a:pt x="63" y="40"/>
                  </a:lnTo>
                  <a:lnTo>
                    <a:pt x="59" y="43"/>
                  </a:lnTo>
                  <a:lnTo>
                    <a:pt x="57" y="45"/>
                  </a:lnTo>
                  <a:lnTo>
                    <a:pt x="54" y="48"/>
                  </a:lnTo>
                  <a:lnTo>
                    <a:pt x="52" y="50"/>
                  </a:lnTo>
                  <a:lnTo>
                    <a:pt x="50" y="54"/>
                  </a:lnTo>
                  <a:lnTo>
                    <a:pt x="47" y="57"/>
                  </a:lnTo>
                  <a:lnTo>
                    <a:pt x="45" y="61"/>
                  </a:lnTo>
                  <a:lnTo>
                    <a:pt x="44" y="64"/>
                  </a:lnTo>
                  <a:lnTo>
                    <a:pt x="42" y="68"/>
                  </a:lnTo>
                  <a:lnTo>
                    <a:pt x="41" y="73"/>
                  </a:lnTo>
                  <a:lnTo>
                    <a:pt x="40" y="79"/>
                  </a:lnTo>
                  <a:lnTo>
                    <a:pt x="39" y="84"/>
                  </a:lnTo>
                  <a:lnTo>
                    <a:pt x="39" y="90"/>
                  </a:lnTo>
                  <a:lnTo>
                    <a:pt x="38" y="96"/>
                  </a:lnTo>
                  <a:lnTo>
                    <a:pt x="38" y="103"/>
                  </a:lnTo>
                  <a:lnTo>
                    <a:pt x="38" y="110"/>
                  </a:lnTo>
                  <a:lnTo>
                    <a:pt x="38" y="224"/>
                  </a:lnTo>
                  <a:lnTo>
                    <a:pt x="0" y="22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0" name="Google Shape;2040;p146"/>
            <p:cNvSpPr/>
            <p:nvPr/>
          </p:nvSpPr>
          <p:spPr>
            <a:xfrm>
              <a:off x="801" y="1933"/>
              <a:ext cx="40" cy="46"/>
            </a:xfrm>
            <a:custGeom>
              <a:avLst/>
              <a:gdLst/>
              <a:ahLst/>
              <a:cxnLst/>
              <a:rect l="l" t="t" r="r" b="b"/>
              <a:pathLst>
                <a:path w="203" h="229" extrusionOk="0">
                  <a:moveTo>
                    <a:pt x="163" y="153"/>
                  </a:moveTo>
                  <a:lnTo>
                    <a:pt x="202" y="158"/>
                  </a:lnTo>
                  <a:lnTo>
                    <a:pt x="199" y="166"/>
                  </a:lnTo>
                  <a:lnTo>
                    <a:pt x="196" y="174"/>
                  </a:lnTo>
                  <a:lnTo>
                    <a:pt x="192" y="182"/>
                  </a:lnTo>
                  <a:lnTo>
                    <a:pt x="189" y="188"/>
                  </a:lnTo>
                  <a:lnTo>
                    <a:pt x="184" y="194"/>
                  </a:lnTo>
                  <a:lnTo>
                    <a:pt x="179" y="200"/>
                  </a:lnTo>
                  <a:lnTo>
                    <a:pt x="174" y="206"/>
                  </a:lnTo>
                  <a:lnTo>
                    <a:pt x="168" y="211"/>
                  </a:lnTo>
                  <a:lnTo>
                    <a:pt x="161" y="216"/>
                  </a:lnTo>
                  <a:lnTo>
                    <a:pt x="155" y="219"/>
                  </a:lnTo>
                  <a:lnTo>
                    <a:pt x="148" y="222"/>
                  </a:lnTo>
                  <a:lnTo>
                    <a:pt x="139" y="225"/>
                  </a:lnTo>
                  <a:lnTo>
                    <a:pt x="132" y="226"/>
                  </a:lnTo>
                  <a:lnTo>
                    <a:pt x="124" y="228"/>
                  </a:lnTo>
                  <a:lnTo>
                    <a:pt x="114" y="229"/>
                  </a:lnTo>
                  <a:lnTo>
                    <a:pt x="105" y="229"/>
                  </a:lnTo>
                  <a:lnTo>
                    <a:pt x="93" y="229"/>
                  </a:lnTo>
                  <a:lnTo>
                    <a:pt x="82" y="228"/>
                  </a:lnTo>
                  <a:lnTo>
                    <a:pt x="71" y="225"/>
                  </a:lnTo>
                  <a:lnTo>
                    <a:pt x="61" y="222"/>
                  </a:lnTo>
                  <a:lnTo>
                    <a:pt x="53" y="218"/>
                  </a:lnTo>
                  <a:lnTo>
                    <a:pt x="43" y="212"/>
                  </a:lnTo>
                  <a:lnTo>
                    <a:pt x="36" y="206"/>
                  </a:lnTo>
                  <a:lnTo>
                    <a:pt x="29" y="200"/>
                  </a:lnTo>
                  <a:lnTo>
                    <a:pt x="22" y="192"/>
                  </a:lnTo>
                  <a:lnTo>
                    <a:pt x="16" y="183"/>
                  </a:lnTo>
                  <a:lnTo>
                    <a:pt x="11" y="174"/>
                  </a:lnTo>
                  <a:lnTo>
                    <a:pt x="7" y="164"/>
                  </a:lnTo>
                  <a:lnTo>
                    <a:pt x="4" y="153"/>
                  </a:lnTo>
                  <a:lnTo>
                    <a:pt x="1" y="141"/>
                  </a:lnTo>
                  <a:lnTo>
                    <a:pt x="0" y="129"/>
                  </a:lnTo>
                  <a:lnTo>
                    <a:pt x="0" y="116"/>
                  </a:lnTo>
                  <a:lnTo>
                    <a:pt x="0" y="103"/>
                  </a:lnTo>
                  <a:lnTo>
                    <a:pt x="1" y="90"/>
                  </a:lnTo>
                  <a:lnTo>
                    <a:pt x="4" y="78"/>
                  </a:lnTo>
                  <a:lnTo>
                    <a:pt x="7" y="67"/>
                  </a:lnTo>
                  <a:lnTo>
                    <a:pt x="11" y="56"/>
                  </a:lnTo>
                  <a:lnTo>
                    <a:pt x="16" y="46"/>
                  </a:lnTo>
                  <a:lnTo>
                    <a:pt x="22" y="38"/>
                  </a:lnTo>
                  <a:lnTo>
                    <a:pt x="29" y="30"/>
                  </a:lnTo>
                  <a:lnTo>
                    <a:pt x="36" y="22"/>
                  </a:lnTo>
                  <a:lnTo>
                    <a:pt x="45" y="16"/>
                  </a:lnTo>
                  <a:lnTo>
                    <a:pt x="53" y="12"/>
                  </a:lnTo>
                  <a:lnTo>
                    <a:pt x="61" y="7"/>
                  </a:lnTo>
                  <a:lnTo>
                    <a:pt x="71" y="3"/>
                  </a:lnTo>
                  <a:lnTo>
                    <a:pt x="81" y="1"/>
                  </a:lnTo>
                  <a:lnTo>
                    <a:pt x="91" y="0"/>
                  </a:lnTo>
                  <a:lnTo>
                    <a:pt x="103" y="0"/>
                  </a:lnTo>
                  <a:lnTo>
                    <a:pt x="114" y="0"/>
                  </a:lnTo>
                  <a:lnTo>
                    <a:pt x="124" y="1"/>
                  </a:lnTo>
                  <a:lnTo>
                    <a:pt x="133" y="3"/>
                  </a:lnTo>
                  <a:lnTo>
                    <a:pt x="143" y="7"/>
                  </a:lnTo>
                  <a:lnTo>
                    <a:pt x="151" y="12"/>
                  </a:lnTo>
                  <a:lnTo>
                    <a:pt x="160" y="16"/>
                  </a:lnTo>
                  <a:lnTo>
                    <a:pt x="168" y="22"/>
                  </a:lnTo>
                  <a:lnTo>
                    <a:pt x="175" y="30"/>
                  </a:lnTo>
                  <a:lnTo>
                    <a:pt x="181" y="37"/>
                  </a:lnTo>
                  <a:lnTo>
                    <a:pt x="187" y="46"/>
                  </a:lnTo>
                  <a:lnTo>
                    <a:pt x="192" y="56"/>
                  </a:lnTo>
                  <a:lnTo>
                    <a:pt x="196" y="66"/>
                  </a:lnTo>
                  <a:lnTo>
                    <a:pt x="199" y="76"/>
                  </a:lnTo>
                  <a:lnTo>
                    <a:pt x="201" y="88"/>
                  </a:lnTo>
                  <a:lnTo>
                    <a:pt x="203" y="100"/>
                  </a:lnTo>
                  <a:lnTo>
                    <a:pt x="203" y="114"/>
                  </a:lnTo>
                  <a:lnTo>
                    <a:pt x="203" y="115"/>
                  </a:lnTo>
                  <a:lnTo>
                    <a:pt x="203" y="116"/>
                  </a:lnTo>
                  <a:lnTo>
                    <a:pt x="203" y="117"/>
                  </a:lnTo>
                  <a:lnTo>
                    <a:pt x="203" y="118"/>
                  </a:lnTo>
                  <a:lnTo>
                    <a:pt x="203" y="120"/>
                  </a:lnTo>
                  <a:lnTo>
                    <a:pt x="203" y="121"/>
                  </a:lnTo>
                  <a:lnTo>
                    <a:pt x="203" y="122"/>
                  </a:lnTo>
                  <a:lnTo>
                    <a:pt x="203" y="124"/>
                  </a:lnTo>
                  <a:lnTo>
                    <a:pt x="39" y="124"/>
                  </a:lnTo>
                  <a:lnTo>
                    <a:pt x="40" y="133"/>
                  </a:lnTo>
                  <a:lnTo>
                    <a:pt x="41" y="141"/>
                  </a:lnTo>
                  <a:lnTo>
                    <a:pt x="42" y="148"/>
                  </a:lnTo>
                  <a:lnTo>
                    <a:pt x="45" y="156"/>
                  </a:lnTo>
                  <a:lnTo>
                    <a:pt x="48" y="163"/>
                  </a:lnTo>
                  <a:lnTo>
                    <a:pt x="51" y="169"/>
                  </a:lnTo>
                  <a:lnTo>
                    <a:pt x="55" y="175"/>
                  </a:lnTo>
                  <a:lnTo>
                    <a:pt x="59" y="180"/>
                  </a:lnTo>
                  <a:lnTo>
                    <a:pt x="64" y="184"/>
                  </a:lnTo>
                  <a:lnTo>
                    <a:pt x="69" y="188"/>
                  </a:lnTo>
                  <a:lnTo>
                    <a:pt x="75" y="192"/>
                  </a:lnTo>
                  <a:lnTo>
                    <a:pt x="79" y="194"/>
                  </a:lnTo>
                  <a:lnTo>
                    <a:pt x="85" y="196"/>
                  </a:lnTo>
                  <a:lnTo>
                    <a:pt x="91" y="198"/>
                  </a:lnTo>
                  <a:lnTo>
                    <a:pt x="99" y="199"/>
                  </a:lnTo>
                  <a:lnTo>
                    <a:pt x="105" y="199"/>
                  </a:lnTo>
                  <a:lnTo>
                    <a:pt x="111" y="199"/>
                  </a:lnTo>
                  <a:lnTo>
                    <a:pt x="115" y="198"/>
                  </a:lnTo>
                  <a:lnTo>
                    <a:pt x="120" y="198"/>
                  </a:lnTo>
                  <a:lnTo>
                    <a:pt x="124" y="196"/>
                  </a:lnTo>
                  <a:lnTo>
                    <a:pt x="129" y="194"/>
                  </a:lnTo>
                  <a:lnTo>
                    <a:pt x="132" y="193"/>
                  </a:lnTo>
                  <a:lnTo>
                    <a:pt x="136" y="190"/>
                  </a:lnTo>
                  <a:lnTo>
                    <a:pt x="141" y="188"/>
                  </a:lnTo>
                  <a:lnTo>
                    <a:pt x="144" y="184"/>
                  </a:lnTo>
                  <a:lnTo>
                    <a:pt x="147" y="182"/>
                  </a:lnTo>
                  <a:lnTo>
                    <a:pt x="150" y="178"/>
                  </a:lnTo>
                  <a:lnTo>
                    <a:pt x="153" y="174"/>
                  </a:lnTo>
                  <a:lnTo>
                    <a:pt x="156" y="170"/>
                  </a:lnTo>
                  <a:lnTo>
                    <a:pt x="159" y="164"/>
                  </a:lnTo>
                  <a:lnTo>
                    <a:pt x="161" y="159"/>
                  </a:lnTo>
                  <a:lnTo>
                    <a:pt x="163" y="15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1" name="Google Shape;2041;p146"/>
            <p:cNvSpPr/>
            <p:nvPr/>
          </p:nvSpPr>
          <p:spPr>
            <a:xfrm>
              <a:off x="809" y="1939"/>
              <a:ext cx="24" cy="13"/>
            </a:xfrm>
            <a:custGeom>
              <a:avLst/>
              <a:gdLst/>
              <a:ahLst/>
              <a:cxnLst/>
              <a:rect l="l" t="t" r="r" b="b"/>
              <a:pathLst>
                <a:path w="122" h="63" extrusionOk="0">
                  <a:moveTo>
                    <a:pt x="0" y="63"/>
                  </a:moveTo>
                  <a:lnTo>
                    <a:pt x="122" y="63"/>
                  </a:lnTo>
                  <a:lnTo>
                    <a:pt x="121" y="56"/>
                  </a:lnTo>
                  <a:lnTo>
                    <a:pt x="121" y="50"/>
                  </a:lnTo>
                  <a:lnTo>
                    <a:pt x="119" y="44"/>
                  </a:lnTo>
                  <a:lnTo>
                    <a:pt x="118" y="39"/>
                  </a:lnTo>
                  <a:lnTo>
                    <a:pt x="116" y="34"/>
                  </a:lnTo>
                  <a:lnTo>
                    <a:pt x="114" y="30"/>
                  </a:lnTo>
                  <a:lnTo>
                    <a:pt x="112" y="25"/>
                  </a:lnTo>
                  <a:lnTo>
                    <a:pt x="108" y="21"/>
                  </a:lnTo>
                  <a:lnTo>
                    <a:pt x="104" y="16"/>
                  </a:lnTo>
                  <a:lnTo>
                    <a:pt x="98" y="13"/>
                  </a:lnTo>
                  <a:lnTo>
                    <a:pt x="94" y="8"/>
                  </a:lnTo>
                  <a:lnTo>
                    <a:pt x="88" y="6"/>
                  </a:lnTo>
                  <a:lnTo>
                    <a:pt x="82" y="3"/>
                  </a:lnTo>
                  <a:lnTo>
                    <a:pt x="76" y="2"/>
                  </a:lnTo>
                  <a:lnTo>
                    <a:pt x="70" y="1"/>
                  </a:lnTo>
                  <a:lnTo>
                    <a:pt x="62" y="0"/>
                  </a:lnTo>
                  <a:lnTo>
                    <a:pt x="56" y="1"/>
                  </a:lnTo>
                  <a:lnTo>
                    <a:pt x="50" y="1"/>
                  </a:lnTo>
                  <a:lnTo>
                    <a:pt x="44" y="2"/>
                  </a:lnTo>
                  <a:lnTo>
                    <a:pt x="38" y="4"/>
                  </a:lnTo>
                  <a:lnTo>
                    <a:pt x="34" y="7"/>
                  </a:lnTo>
                  <a:lnTo>
                    <a:pt x="29" y="9"/>
                  </a:lnTo>
                  <a:lnTo>
                    <a:pt x="24" y="13"/>
                  </a:lnTo>
                  <a:lnTo>
                    <a:pt x="19" y="18"/>
                  </a:lnTo>
                  <a:lnTo>
                    <a:pt x="14" y="21"/>
                  </a:lnTo>
                  <a:lnTo>
                    <a:pt x="11" y="26"/>
                  </a:lnTo>
                  <a:lnTo>
                    <a:pt x="8" y="32"/>
                  </a:lnTo>
                  <a:lnTo>
                    <a:pt x="6" y="37"/>
                  </a:lnTo>
                  <a:lnTo>
                    <a:pt x="4" y="43"/>
                  </a:lnTo>
                  <a:lnTo>
                    <a:pt x="1" y="50"/>
                  </a:lnTo>
                  <a:lnTo>
                    <a:pt x="0" y="56"/>
                  </a:lnTo>
                  <a:lnTo>
                    <a:pt x="0" y="6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2" name="Google Shape;2042;p146"/>
            <p:cNvSpPr/>
            <p:nvPr/>
          </p:nvSpPr>
          <p:spPr>
            <a:xfrm>
              <a:off x="850" y="1933"/>
              <a:ext cx="36" cy="45"/>
            </a:xfrm>
            <a:custGeom>
              <a:avLst/>
              <a:gdLst/>
              <a:ahLst/>
              <a:cxnLst/>
              <a:rect l="l" t="t" r="r" b="b"/>
              <a:pathLst>
                <a:path w="178" h="224" extrusionOk="0">
                  <a:moveTo>
                    <a:pt x="0" y="224"/>
                  </a:moveTo>
                  <a:lnTo>
                    <a:pt x="0" y="4"/>
                  </a:lnTo>
                  <a:lnTo>
                    <a:pt x="33" y="4"/>
                  </a:lnTo>
                  <a:lnTo>
                    <a:pt x="33" y="36"/>
                  </a:lnTo>
                  <a:lnTo>
                    <a:pt x="39" y="27"/>
                  </a:lnTo>
                  <a:lnTo>
                    <a:pt x="46" y="20"/>
                  </a:lnTo>
                  <a:lnTo>
                    <a:pt x="54" y="14"/>
                  </a:lnTo>
                  <a:lnTo>
                    <a:pt x="62" y="8"/>
                  </a:lnTo>
                  <a:lnTo>
                    <a:pt x="72" y="4"/>
                  </a:lnTo>
                  <a:lnTo>
                    <a:pt x="81" y="2"/>
                  </a:lnTo>
                  <a:lnTo>
                    <a:pt x="92" y="0"/>
                  </a:lnTo>
                  <a:lnTo>
                    <a:pt x="103" y="0"/>
                  </a:lnTo>
                  <a:lnTo>
                    <a:pt x="108" y="0"/>
                  </a:lnTo>
                  <a:lnTo>
                    <a:pt x="112" y="0"/>
                  </a:lnTo>
                  <a:lnTo>
                    <a:pt x="117" y="1"/>
                  </a:lnTo>
                  <a:lnTo>
                    <a:pt x="122" y="1"/>
                  </a:lnTo>
                  <a:lnTo>
                    <a:pt x="127" y="2"/>
                  </a:lnTo>
                  <a:lnTo>
                    <a:pt x="130" y="3"/>
                  </a:lnTo>
                  <a:lnTo>
                    <a:pt x="135" y="4"/>
                  </a:lnTo>
                  <a:lnTo>
                    <a:pt x="140" y="7"/>
                  </a:lnTo>
                  <a:lnTo>
                    <a:pt x="144" y="8"/>
                  </a:lnTo>
                  <a:lnTo>
                    <a:pt x="147" y="10"/>
                  </a:lnTo>
                  <a:lnTo>
                    <a:pt x="151" y="13"/>
                  </a:lnTo>
                  <a:lnTo>
                    <a:pt x="154" y="15"/>
                  </a:lnTo>
                  <a:lnTo>
                    <a:pt x="157" y="18"/>
                  </a:lnTo>
                  <a:lnTo>
                    <a:pt x="159" y="20"/>
                  </a:lnTo>
                  <a:lnTo>
                    <a:pt x="162" y="22"/>
                  </a:lnTo>
                  <a:lnTo>
                    <a:pt x="164" y="25"/>
                  </a:lnTo>
                  <a:lnTo>
                    <a:pt x="166" y="28"/>
                  </a:lnTo>
                  <a:lnTo>
                    <a:pt x="169" y="32"/>
                  </a:lnTo>
                  <a:lnTo>
                    <a:pt x="170" y="34"/>
                  </a:lnTo>
                  <a:lnTo>
                    <a:pt x="171" y="38"/>
                  </a:lnTo>
                  <a:lnTo>
                    <a:pt x="172" y="42"/>
                  </a:lnTo>
                  <a:lnTo>
                    <a:pt x="174" y="45"/>
                  </a:lnTo>
                  <a:lnTo>
                    <a:pt x="175" y="49"/>
                  </a:lnTo>
                  <a:lnTo>
                    <a:pt x="176" y="52"/>
                  </a:lnTo>
                  <a:lnTo>
                    <a:pt x="176" y="56"/>
                  </a:lnTo>
                  <a:lnTo>
                    <a:pt x="177" y="60"/>
                  </a:lnTo>
                  <a:lnTo>
                    <a:pt x="177" y="63"/>
                  </a:lnTo>
                  <a:lnTo>
                    <a:pt x="177" y="67"/>
                  </a:lnTo>
                  <a:lnTo>
                    <a:pt x="177" y="72"/>
                  </a:lnTo>
                  <a:lnTo>
                    <a:pt x="178" y="78"/>
                  </a:lnTo>
                  <a:lnTo>
                    <a:pt x="178" y="82"/>
                  </a:lnTo>
                  <a:lnTo>
                    <a:pt x="178" y="90"/>
                  </a:lnTo>
                  <a:lnTo>
                    <a:pt x="178" y="224"/>
                  </a:lnTo>
                  <a:lnTo>
                    <a:pt x="141" y="224"/>
                  </a:lnTo>
                  <a:lnTo>
                    <a:pt x="141" y="91"/>
                  </a:lnTo>
                  <a:lnTo>
                    <a:pt x="141" y="85"/>
                  </a:lnTo>
                  <a:lnTo>
                    <a:pt x="140" y="80"/>
                  </a:lnTo>
                  <a:lnTo>
                    <a:pt x="140" y="75"/>
                  </a:lnTo>
                  <a:lnTo>
                    <a:pt x="140" y="70"/>
                  </a:lnTo>
                  <a:lnTo>
                    <a:pt x="139" y="67"/>
                  </a:lnTo>
                  <a:lnTo>
                    <a:pt x="139" y="63"/>
                  </a:lnTo>
                  <a:lnTo>
                    <a:pt x="138" y="60"/>
                  </a:lnTo>
                  <a:lnTo>
                    <a:pt x="136" y="56"/>
                  </a:lnTo>
                  <a:lnTo>
                    <a:pt x="135" y="54"/>
                  </a:lnTo>
                  <a:lnTo>
                    <a:pt x="134" y="51"/>
                  </a:lnTo>
                  <a:lnTo>
                    <a:pt x="133" y="49"/>
                  </a:lnTo>
                  <a:lnTo>
                    <a:pt x="130" y="46"/>
                  </a:lnTo>
                  <a:lnTo>
                    <a:pt x="128" y="44"/>
                  </a:lnTo>
                  <a:lnTo>
                    <a:pt x="126" y="42"/>
                  </a:lnTo>
                  <a:lnTo>
                    <a:pt x="123" y="40"/>
                  </a:lnTo>
                  <a:lnTo>
                    <a:pt x="121" y="38"/>
                  </a:lnTo>
                  <a:lnTo>
                    <a:pt x="118" y="37"/>
                  </a:lnTo>
                  <a:lnTo>
                    <a:pt x="115" y="36"/>
                  </a:lnTo>
                  <a:lnTo>
                    <a:pt x="112" y="34"/>
                  </a:lnTo>
                  <a:lnTo>
                    <a:pt x="109" y="33"/>
                  </a:lnTo>
                  <a:lnTo>
                    <a:pt x="105" y="33"/>
                  </a:lnTo>
                  <a:lnTo>
                    <a:pt x="103" y="32"/>
                  </a:lnTo>
                  <a:lnTo>
                    <a:pt x="99" y="32"/>
                  </a:lnTo>
                  <a:lnTo>
                    <a:pt x="96" y="32"/>
                  </a:lnTo>
                  <a:lnTo>
                    <a:pt x="90" y="32"/>
                  </a:lnTo>
                  <a:lnTo>
                    <a:pt x="84" y="33"/>
                  </a:lnTo>
                  <a:lnTo>
                    <a:pt x="78" y="34"/>
                  </a:lnTo>
                  <a:lnTo>
                    <a:pt x="73" y="36"/>
                  </a:lnTo>
                  <a:lnTo>
                    <a:pt x="68" y="38"/>
                  </a:lnTo>
                  <a:lnTo>
                    <a:pt x="63" y="40"/>
                  </a:lnTo>
                  <a:lnTo>
                    <a:pt x="58" y="43"/>
                  </a:lnTo>
                  <a:lnTo>
                    <a:pt x="54" y="46"/>
                  </a:lnTo>
                  <a:lnTo>
                    <a:pt x="50" y="51"/>
                  </a:lnTo>
                  <a:lnTo>
                    <a:pt x="46" y="56"/>
                  </a:lnTo>
                  <a:lnTo>
                    <a:pt x="43" y="62"/>
                  </a:lnTo>
                  <a:lnTo>
                    <a:pt x="40" y="69"/>
                  </a:lnTo>
                  <a:lnTo>
                    <a:pt x="39" y="76"/>
                  </a:lnTo>
                  <a:lnTo>
                    <a:pt x="38" y="85"/>
                  </a:lnTo>
                  <a:lnTo>
                    <a:pt x="37" y="94"/>
                  </a:lnTo>
                  <a:lnTo>
                    <a:pt x="37" y="104"/>
                  </a:lnTo>
                  <a:lnTo>
                    <a:pt x="37" y="224"/>
                  </a:lnTo>
                  <a:lnTo>
                    <a:pt x="0" y="22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3" name="Google Shape;2043;p146"/>
            <p:cNvSpPr/>
            <p:nvPr/>
          </p:nvSpPr>
          <p:spPr>
            <a:xfrm>
              <a:off x="893" y="1919"/>
              <a:ext cx="22" cy="60"/>
            </a:xfrm>
            <a:custGeom>
              <a:avLst/>
              <a:gdLst/>
              <a:ahLst/>
              <a:cxnLst/>
              <a:rect l="l" t="t" r="r" b="b"/>
              <a:pathLst>
                <a:path w="108" h="300" extrusionOk="0">
                  <a:moveTo>
                    <a:pt x="102" y="262"/>
                  </a:moveTo>
                  <a:lnTo>
                    <a:pt x="108" y="296"/>
                  </a:lnTo>
                  <a:lnTo>
                    <a:pt x="104" y="297"/>
                  </a:lnTo>
                  <a:lnTo>
                    <a:pt x="100" y="297"/>
                  </a:lnTo>
                  <a:lnTo>
                    <a:pt x="96" y="298"/>
                  </a:lnTo>
                  <a:lnTo>
                    <a:pt x="93" y="298"/>
                  </a:lnTo>
                  <a:lnTo>
                    <a:pt x="89" y="298"/>
                  </a:lnTo>
                  <a:lnTo>
                    <a:pt x="86" y="300"/>
                  </a:lnTo>
                  <a:lnTo>
                    <a:pt x="83" y="300"/>
                  </a:lnTo>
                  <a:lnTo>
                    <a:pt x="80" y="300"/>
                  </a:lnTo>
                  <a:lnTo>
                    <a:pt x="75" y="300"/>
                  </a:lnTo>
                  <a:lnTo>
                    <a:pt x="70" y="298"/>
                  </a:lnTo>
                  <a:lnTo>
                    <a:pt x="65" y="298"/>
                  </a:lnTo>
                  <a:lnTo>
                    <a:pt x="62" y="297"/>
                  </a:lnTo>
                  <a:lnTo>
                    <a:pt x="58" y="297"/>
                  </a:lnTo>
                  <a:lnTo>
                    <a:pt x="54" y="296"/>
                  </a:lnTo>
                  <a:lnTo>
                    <a:pt x="51" y="295"/>
                  </a:lnTo>
                  <a:lnTo>
                    <a:pt x="48" y="292"/>
                  </a:lnTo>
                  <a:lnTo>
                    <a:pt x="46" y="291"/>
                  </a:lnTo>
                  <a:lnTo>
                    <a:pt x="44" y="289"/>
                  </a:lnTo>
                  <a:lnTo>
                    <a:pt x="41" y="288"/>
                  </a:lnTo>
                  <a:lnTo>
                    <a:pt x="39" y="285"/>
                  </a:lnTo>
                  <a:lnTo>
                    <a:pt x="36" y="283"/>
                  </a:lnTo>
                  <a:lnTo>
                    <a:pt x="35" y="280"/>
                  </a:lnTo>
                  <a:lnTo>
                    <a:pt x="34" y="278"/>
                  </a:lnTo>
                  <a:lnTo>
                    <a:pt x="33" y="276"/>
                  </a:lnTo>
                  <a:lnTo>
                    <a:pt x="32" y="273"/>
                  </a:lnTo>
                  <a:lnTo>
                    <a:pt x="30" y="270"/>
                  </a:lnTo>
                  <a:lnTo>
                    <a:pt x="29" y="265"/>
                  </a:lnTo>
                  <a:lnTo>
                    <a:pt x="29" y="260"/>
                  </a:lnTo>
                  <a:lnTo>
                    <a:pt x="29" y="254"/>
                  </a:lnTo>
                  <a:lnTo>
                    <a:pt x="28" y="247"/>
                  </a:lnTo>
                  <a:lnTo>
                    <a:pt x="28" y="240"/>
                  </a:lnTo>
                  <a:lnTo>
                    <a:pt x="28" y="232"/>
                  </a:lnTo>
                  <a:lnTo>
                    <a:pt x="28" y="105"/>
                  </a:lnTo>
                  <a:lnTo>
                    <a:pt x="0" y="105"/>
                  </a:lnTo>
                  <a:lnTo>
                    <a:pt x="0" y="76"/>
                  </a:lnTo>
                  <a:lnTo>
                    <a:pt x="28" y="76"/>
                  </a:lnTo>
                  <a:lnTo>
                    <a:pt x="28" y="22"/>
                  </a:lnTo>
                  <a:lnTo>
                    <a:pt x="65" y="0"/>
                  </a:lnTo>
                  <a:lnTo>
                    <a:pt x="65" y="76"/>
                  </a:lnTo>
                  <a:lnTo>
                    <a:pt x="102" y="76"/>
                  </a:lnTo>
                  <a:lnTo>
                    <a:pt x="102" y="105"/>
                  </a:lnTo>
                  <a:lnTo>
                    <a:pt x="65" y="105"/>
                  </a:lnTo>
                  <a:lnTo>
                    <a:pt x="65" y="234"/>
                  </a:lnTo>
                  <a:lnTo>
                    <a:pt x="65" y="238"/>
                  </a:lnTo>
                  <a:lnTo>
                    <a:pt x="65" y="241"/>
                  </a:lnTo>
                  <a:lnTo>
                    <a:pt x="65" y="244"/>
                  </a:lnTo>
                  <a:lnTo>
                    <a:pt x="65" y="247"/>
                  </a:lnTo>
                  <a:lnTo>
                    <a:pt x="66" y="249"/>
                  </a:lnTo>
                  <a:lnTo>
                    <a:pt x="66" y="252"/>
                  </a:lnTo>
                  <a:lnTo>
                    <a:pt x="66" y="253"/>
                  </a:lnTo>
                  <a:lnTo>
                    <a:pt x="66" y="254"/>
                  </a:lnTo>
                  <a:lnTo>
                    <a:pt x="68" y="255"/>
                  </a:lnTo>
                  <a:lnTo>
                    <a:pt x="68" y="256"/>
                  </a:lnTo>
                  <a:lnTo>
                    <a:pt x="69" y="258"/>
                  </a:lnTo>
                  <a:lnTo>
                    <a:pt x="70" y="259"/>
                  </a:lnTo>
                  <a:lnTo>
                    <a:pt x="70" y="260"/>
                  </a:lnTo>
                  <a:lnTo>
                    <a:pt x="71" y="260"/>
                  </a:lnTo>
                  <a:lnTo>
                    <a:pt x="72" y="261"/>
                  </a:lnTo>
                  <a:lnTo>
                    <a:pt x="74" y="261"/>
                  </a:lnTo>
                  <a:lnTo>
                    <a:pt x="75" y="262"/>
                  </a:lnTo>
                  <a:lnTo>
                    <a:pt x="76" y="262"/>
                  </a:lnTo>
                  <a:lnTo>
                    <a:pt x="77" y="264"/>
                  </a:lnTo>
                  <a:lnTo>
                    <a:pt x="78" y="264"/>
                  </a:lnTo>
                  <a:lnTo>
                    <a:pt x="81" y="264"/>
                  </a:lnTo>
                  <a:lnTo>
                    <a:pt x="82" y="265"/>
                  </a:lnTo>
                  <a:lnTo>
                    <a:pt x="84" y="265"/>
                  </a:lnTo>
                  <a:lnTo>
                    <a:pt x="86" y="265"/>
                  </a:lnTo>
                  <a:lnTo>
                    <a:pt x="88" y="265"/>
                  </a:lnTo>
                  <a:lnTo>
                    <a:pt x="89" y="265"/>
                  </a:lnTo>
                  <a:lnTo>
                    <a:pt x="92" y="265"/>
                  </a:lnTo>
                  <a:lnTo>
                    <a:pt x="93" y="264"/>
                  </a:lnTo>
                  <a:lnTo>
                    <a:pt x="95" y="264"/>
                  </a:lnTo>
                  <a:lnTo>
                    <a:pt x="98" y="264"/>
                  </a:lnTo>
                  <a:lnTo>
                    <a:pt x="100" y="264"/>
                  </a:lnTo>
                  <a:lnTo>
                    <a:pt x="102" y="262"/>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4" name="Google Shape;2044;p146"/>
            <p:cNvSpPr/>
            <p:nvPr/>
          </p:nvSpPr>
          <p:spPr>
            <a:xfrm>
              <a:off x="946" y="1917"/>
              <a:ext cx="46" cy="61"/>
            </a:xfrm>
            <a:custGeom>
              <a:avLst/>
              <a:gdLst/>
              <a:ahLst/>
              <a:cxnLst/>
              <a:rect l="l" t="t" r="r" b="b"/>
              <a:pathLst>
                <a:path w="232" h="304" extrusionOk="0">
                  <a:moveTo>
                    <a:pt x="0" y="304"/>
                  </a:moveTo>
                  <a:lnTo>
                    <a:pt x="0" y="0"/>
                  </a:lnTo>
                  <a:lnTo>
                    <a:pt x="114" y="0"/>
                  </a:lnTo>
                  <a:lnTo>
                    <a:pt x="121" y="0"/>
                  </a:lnTo>
                  <a:lnTo>
                    <a:pt x="128" y="0"/>
                  </a:lnTo>
                  <a:lnTo>
                    <a:pt x="134" y="2"/>
                  </a:lnTo>
                  <a:lnTo>
                    <a:pt x="140" y="2"/>
                  </a:lnTo>
                  <a:lnTo>
                    <a:pt x="146" y="2"/>
                  </a:lnTo>
                  <a:lnTo>
                    <a:pt x="151" y="3"/>
                  </a:lnTo>
                  <a:lnTo>
                    <a:pt x="156" y="3"/>
                  </a:lnTo>
                  <a:lnTo>
                    <a:pt x="161" y="4"/>
                  </a:lnTo>
                  <a:lnTo>
                    <a:pt x="166" y="5"/>
                  </a:lnTo>
                  <a:lnTo>
                    <a:pt x="172" y="6"/>
                  </a:lnTo>
                  <a:lnTo>
                    <a:pt x="176" y="8"/>
                  </a:lnTo>
                  <a:lnTo>
                    <a:pt x="181" y="9"/>
                  </a:lnTo>
                  <a:lnTo>
                    <a:pt x="186" y="11"/>
                  </a:lnTo>
                  <a:lnTo>
                    <a:pt x="190" y="14"/>
                  </a:lnTo>
                  <a:lnTo>
                    <a:pt x="194" y="15"/>
                  </a:lnTo>
                  <a:lnTo>
                    <a:pt x="198" y="18"/>
                  </a:lnTo>
                  <a:lnTo>
                    <a:pt x="202" y="21"/>
                  </a:lnTo>
                  <a:lnTo>
                    <a:pt x="205" y="23"/>
                  </a:lnTo>
                  <a:lnTo>
                    <a:pt x="209" y="27"/>
                  </a:lnTo>
                  <a:lnTo>
                    <a:pt x="211" y="30"/>
                  </a:lnTo>
                  <a:lnTo>
                    <a:pt x="215" y="34"/>
                  </a:lnTo>
                  <a:lnTo>
                    <a:pt x="217" y="39"/>
                  </a:lnTo>
                  <a:lnTo>
                    <a:pt x="220" y="42"/>
                  </a:lnTo>
                  <a:lnTo>
                    <a:pt x="222" y="47"/>
                  </a:lnTo>
                  <a:lnTo>
                    <a:pt x="224" y="52"/>
                  </a:lnTo>
                  <a:lnTo>
                    <a:pt x="227" y="57"/>
                  </a:lnTo>
                  <a:lnTo>
                    <a:pt x="228" y="62"/>
                  </a:lnTo>
                  <a:lnTo>
                    <a:pt x="229" y="66"/>
                  </a:lnTo>
                  <a:lnTo>
                    <a:pt x="230" y="72"/>
                  </a:lnTo>
                  <a:lnTo>
                    <a:pt x="230" y="77"/>
                  </a:lnTo>
                  <a:lnTo>
                    <a:pt x="232" y="83"/>
                  </a:lnTo>
                  <a:lnTo>
                    <a:pt x="232" y="88"/>
                  </a:lnTo>
                  <a:lnTo>
                    <a:pt x="230" y="98"/>
                  </a:lnTo>
                  <a:lnTo>
                    <a:pt x="230" y="107"/>
                  </a:lnTo>
                  <a:lnTo>
                    <a:pt x="228" y="116"/>
                  </a:lnTo>
                  <a:lnTo>
                    <a:pt x="226" y="124"/>
                  </a:lnTo>
                  <a:lnTo>
                    <a:pt x="222" y="132"/>
                  </a:lnTo>
                  <a:lnTo>
                    <a:pt x="217" y="140"/>
                  </a:lnTo>
                  <a:lnTo>
                    <a:pt x="212" y="147"/>
                  </a:lnTo>
                  <a:lnTo>
                    <a:pt x="206" y="154"/>
                  </a:lnTo>
                  <a:lnTo>
                    <a:pt x="200" y="160"/>
                  </a:lnTo>
                  <a:lnTo>
                    <a:pt x="192" y="166"/>
                  </a:lnTo>
                  <a:lnTo>
                    <a:pt x="182" y="171"/>
                  </a:lnTo>
                  <a:lnTo>
                    <a:pt x="172" y="174"/>
                  </a:lnTo>
                  <a:lnTo>
                    <a:pt x="161" y="177"/>
                  </a:lnTo>
                  <a:lnTo>
                    <a:pt x="148" y="179"/>
                  </a:lnTo>
                  <a:lnTo>
                    <a:pt x="133" y="180"/>
                  </a:lnTo>
                  <a:lnTo>
                    <a:pt x="118" y="180"/>
                  </a:lnTo>
                  <a:lnTo>
                    <a:pt x="40" y="180"/>
                  </a:lnTo>
                  <a:lnTo>
                    <a:pt x="40" y="304"/>
                  </a:lnTo>
                  <a:lnTo>
                    <a:pt x="0" y="30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5" name="Google Shape;2045;p146"/>
            <p:cNvSpPr/>
            <p:nvPr/>
          </p:nvSpPr>
          <p:spPr>
            <a:xfrm>
              <a:off x="954" y="1924"/>
              <a:ext cx="30" cy="22"/>
            </a:xfrm>
            <a:custGeom>
              <a:avLst/>
              <a:gdLst/>
              <a:ahLst/>
              <a:cxnLst/>
              <a:rect l="l" t="t" r="r" b="b"/>
              <a:pathLst>
                <a:path w="150" h="110" extrusionOk="0">
                  <a:moveTo>
                    <a:pt x="0" y="110"/>
                  </a:moveTo>
                  <a:lnTo>
                    <a:pt x="79" y="110"/>
                  </a:lnTo>
                  <a:lnTo>
                    <a:pt x="87" y="108"/>
                  </a:lnTo>
                  <a:lnTo>
                    <a:pt x="97" y="108"/>
                  </a:lnTo>
                  <a:lnTo>
                    <a:pt x="104" y="107"/>
                  </a:lnTo>
                  <a:lnTo>
                    <a:pt x="111" y="106"/>
                  </a:lnTo>
                  <a:lnTo>
                    <a:pt x="118" y="104"/>
                  </a:lnTo>
                  <a:lnTo>
                    <a:pt x="124" y="101"/>
                  </a:lnTo>
                  <a:lnTo>
                    <a:pt x="129" y="98"/>
                  </a:lnTo>
                  <a:lnTo>
                    <a:pt x="134" y="94"/>
                  </a:lnTo>
                  <a:lnTo>
                    <a:pt x="138" y="90"/>
                  </a:lnTo>
                  <a:lnTo>
                    <a:pt x="141" y="87"/>
                  </a:lnTo>
                  <a:lnTo>
                    <a:pt x="144" y="82"/>
                  </a:lnTo>
                  <a:lnTo>
                    <a:pt x="146" y="77"/>
                  </a:lnTo>
                  <a:lnTo>
                    <a:pt x="147" y="72"/>
                  </a:lnTo>
                  <a:lnTo>
                    <a:pt x="148" y="66"/>
                  </a:lnTo>
                  <a:lnTo>
                    <a:pt x="150" y="60"/>
                  </a:lnTo>
                  <a:lnTo>
                    <a:pt x="150" y="54"/>
                  </a:lnTo>
                  <a:lnTo>
                    <a:pt x="150" y="50"/>
                  </a:lnTo>
                  <a:lnTo>
                    <a:pt x="150" y="45"/>
                  </a:lnTo>
                  <a:lnTo>
                    <a:pt x="148" y="40"/>
                  </a:lnTo>
                  <a:lnTo>
                    <a:pt x="147" y="36"/>
                  </a:lnTo>
                  <a:lnTo>
                    <a:pt x="146" y="32"/>
                  </a:lnTo>
                  <a:lnTo>
                    <a:pt x="145" y="28"/>
                  </a:lnTo>
                  <a:lnTo>
                    <a:pt x="142" y="24"/>
                  </a:lnTo>
                  <a:lnTo>
                    <a:pt x="140" y="21"/>
                  </a:lnTo>
                  <a:lnTo>
                    <a:pt x="138" y="18"/>
                  </a:lnTo>
                  <a:lnTo>
                    <a:pt x="135" y="15"/>
                  </a:lnTo>
                  <a:lnTo>
                    <a:pt x="133" y="12"/>
                  </a:lnTo>
                  <a:lnTo>
                    <a:pt x="129" y="10"/>
                  </a:lnTo>
                  <a:lnTo>
                    <a:pt x="126" y="8"/>
                  </a:lnTo>
                  <a:lnTo>
                    <a:pt x="122" y="6"/>
                  </a:lnTo>
                  <a:lnTo>
                    <a:pt x="118" y="4"/>
                  </a:lnTo>
                  <a:lnTo>
                    <a:pt x="115" y="3"/>
                  </a:lnTo>
                  <a:lnTo>
                    <a:pt x="112" y="3"/>
                  </a:lnTo>
                  <a:lnTo>
                    <a:pt x="109" y="2"/>
                  </a:lnTo>
                  <a:lnTo>
                    <a:pt x="105" y="2"/>
                  </a:lnTo>
                  <a:lnTo>
                    <a:pt x="100" y="2"/>
                  </a:lnTo>
                  <a:lnTo>
                    <a:pt x="96" y="0"/>
                  </a:lnTo>
                  <a:lnTo>
                    <a:pt x="90" y="0"/>
                  </a:lnTo>
                  <a:lnTo>
                    <a:pt x="84" y="0"/>
                  </a:lnTo>
                  <a:lnTo>
                    <a:pt x="78" y="0"/>
                  </a:lnTo>
                  <a:lnTo>
                    <a:pt x="0" y="0"/>
                  </a:lnTo>
                  <a:lnTo>
                    <a:pt x="0" y="110"/>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6" name="Google Shape;2046;p146"/>
            <p:cNvSpPr/>
            <p:nvPr/>
          </p:nvSpPr>
          <p:spPr>
            <a:xfrm>
              <a:off x="1001" y="1933"/>
              <a:ext cx="24" cy="45"/>
            </a:xfrm>
            <a:custGeom>
              <a:avLst/>
              <a:gdLst/>
              <a:ahLst/>
              <a:cxnLst/>
              <a:rect l="l" t="t" r="r" b="b"/>
              <a:pathLst>
                <a:path w="120" h="224" extrusionOk="0">
                  <a:moveTo>
                    <a:pt x="0" y="224"/>
                  </a:moveTo>
                  <a:lnTo>
                    <a:pt x="0" y="4"/>
                  </a:lnTo>
                  <a:lnTo>
                    <a:pt x="34" y="4"/>
                  </a:lnTo>
                  <a:lnTo>
                    <a:pt x="34" y="38"/>
                  </a:lnTo>
                  <a:lnTo>
                    <a:pt x="37" y="32"/>
                  </a:lnTo>
                  <a:lnTo>
                    <a:pt x="40" y="27"/>
                  </a:lnTo>
                  <a:lnTo>
                    <a:pt x="43" y="22"/>
                  </a:lnTo>
                  <a:lnTo>
                    <a:pt x="46" y="19"/>
                  </a:lnTo>
                  <a:lnTo>
                    <a:pt x="49" y="15"/>
                  </a:lnTo>
                  <a:lnTo>
                    <a:pt x="52" y="12"/>
                  </a:lnTo>
                  <a:lnTo>
                    <a:pt x="55" y="9"/>
                  </a:lnTo>
                  <a:lnTo>
                    <a:pt x="58" y="7"/>
                  </a:lnTo>
                  <a:lnTo>
                    <a:pt x="60" y="6"/>
                  </a:lnTo>
                  <a:lnTo>
                    <a:pt x="63" y="3"/>
                  </a:lnTo>
                  <a:lnTo>
                    <a:pt x="66" y="2"/>
                  </a:lnTo>
                  <a:lnTo>
                    <a:pt x="69" y="1"/>
                  </a:lnTo>
                  <a:lnTo>
                    <a:pt x="72" y="1"/>
                  </a:lnTo>
                  <a:lnTo>
                    <a:pt x="75" y="0"/>
                  </a:lnTo>
                  <a:lnTo>
                    <a:pt x="78" y="0"/>
                  </a:lnTo>
                  <a:lnTo>
                    <a:pt x="82" y="0"/>
                  </a:lnTo>
                  <a:lnTo>
                    <a:pt x="87" y="0"/>
                  </a:lnTo>
                  <a:lnTo>
                    <a:pt x="91" y="0"/>
                  </a:lnTo>
                  <a:lnTo>
                    <a:pt x="96" y="1"/>
                  </a:lnTo>
                  <a:lnTo>
                    <a:pt x="101" y="2"/>
                  </a:lnTo>
                  <a:lnTo>
                    <a:pt x="106" y="4"/>
                  </a:lnTo>
                  <a:lnTo>
                    <a:pt x="111" y="6"/>
                  </a:lnTo>
                  <a:lnTo>
                    <a:pt x="115" y="9"/>
                  </a:lnTo>
                  <a:lnTo>
                    <a:pt x="120" y="12"/>
                  </a:lnTo>
                  <a:lnTo>
                    <a:pt x="107" y="46"/>
                  </a:lnTo>
                  <a:lnTo>
                    <a:pt x="103" y="44"/>
                  </a:lnTo>
                  <a:lnTo>
                    <a:pt x="100" y="43"/>
                  </a:lnTo>
                  <a:lnTo>
                    <a:pt x="96" y="42"/>
                  </a:lnTo>
                  <a:lnTo>
                    <a:pt x="94" y="40"/>
                  </a:lnTo>
                  <a:lnTo>
                    <a:pt x="90" y="39"/>
                  </a:lnTo>
                  <a:lnTo>
                    <a:pt x="87" y="38"/>
                  </a:lnTo>
                  <a:lnTo>
                    <a:pt x="83" y="38"/>
                  </a:lnTo>
                  <a:lnTo>
                    <a:pt x="79" y="38"/>
                  </a:lnTo>
                  <a:lnTo>
                    <a:pt x="77" y="38"/>
                  </a:lnTo>
                  <a:lnTo>
                    <a:pt x="73" y="38"/>
                  </a:lnTo>
                  <a:lnTo>
                    <a:pt x="71" y="39"/>
                  </a:lnTo>
                  <a:lnTo>
                    <a:pt x="69" y="39"/>
                  </a:lnTo>
                  <a:lnTo>
                    <a:pt x="65" y="40"/>
                  </a:lnTo>
                  <a:lnTo>
                    <a:pt x="63" y="42"/>
                  </a:lnTo>
                  <a:lnTo>
                    <a:pt x="60" y="44"/>
                  </a:lnTo>
                  <a:lnTo>
                    <a:pt x="58" y="45"/>
                  </a:lnTo>
                  <a:lnTo>
                    <a:pt x="55" y="48"/>
                  </a:lnTo>
                  <a:lnTo>
                    <a:pt x="53" y="49"/>
                  </a:lnTo>
                  <a:lnTo>
                    <a:pt x="51" y="51"/>
                  </a:lnTo>
                  <a:lnTo>
                    <a:pt x="49" y="54"/>
                  </a:lnTo>
                  <a:lnTo>
                    <a:pt x="48" y="57"/>
                  </a:lnTo>
                  <a:lnTo>
                    <a:pt x="46" y="60"/>
                  </a:lnTo>
                  <a:lnTo>
                    <a:pt x="45" y="62"/>
                  </a:lnTo>
                  <a:lnTo>
                    <a:pt x="43" y="66"/>
                  </a:lnTo>
                  <a:lnTo>
                    <a:pt x="42" y="70"/>
                  </a:lnTo>
                  <a:lnTo>
                    <a:pt x="41" y="76"/>
                  </a:lnTo>
                  <a:lnTo>
                    <a:pt x="40" y="81"/>
                  </a:lnTo>
                  <a:lnTo>
                    <a:pt x="39" y="86"/>
                  </a:lnTo>
                  <a:lnTo>
                    <a:pt x="39" y="92"/>
                  </a:lnTo>
                  <a:lnTo>
                    <a:pt x="39" y="98"/>
                  </a:lnTo>
                  <a:lnTo>
                    <a:pt x="37" y="103"/>
                  </a:lnTo>
                  <a:lnTo>
                    <a:pt x="37" y="109"/>
                  </a:lnTo>
                  <a:lnTo>
                    <a:pt x="37" y="224"/>
                  </a:lnTo>
                  <a:lnTo>
                    <a:pt x="0" y="22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7" name="Google Shape;2047;p146"/>
            <p:cNvSpPr/>
            <p:nvPr/>
          </p:nvSpPr>
          <p:spPr>
            <a:xfrm>
              <a:off x="1027" y="1933"/>
              <a:ext cx="41" cy="46"/>
            </a:xfrm>
            <a:custGeom>
              <a:avLst/>
              <a:gdLst/>
              <a:ahLst/>
              <a:cxnLst/>
              <a:rect l="l" t="t" r="r" b="b"/>
              <a:pathLst>
                <a:path w="205" h="229" extrusionOk="0">
                  <a:moveTo>
                    <a:pt x="0" y="115"/>
                  </a:moveTo>
                  <a:lnTo>
                    <a:pt x="0" y="99"/>
                  </a:lnTo>
                  <a:lnTo>
                    <a:pt x="1" y="86"/>
                  </a:lnTo>
                  <a:lnTo>
                    <a:pt x="4" y="73"/>
                  </a:lnTo>
                  <a:lnTo>
                    <a:pt x="8" y="61"/>
                  </a:lnTo>
                  <a:lnTo>
                    <a:pt x="13" y="50"/>
                  </a:lnTo>
                  <a:lnTo>
                    <a:pt x="19" y="40"/>
                  </a:lnTo>
                  <a:lnTo>
                    <a:pt x="25" y="32"/>
                  </a:lnTo>
                  <a:lnTo>
                    <a:pt x="33" y="24"/>
                  </a:lnTo>
                  <a:lnTo>
                    <a:pt x="40" y="18"/>
                  </a:lnTo>
                  <a:lnTo>
                    <a:pt x="48" y="13"/>
                  </a:lnTo>
                  <a:lnTo>
                    <a:pt x="56" y="9"/>
                  </a:lnTo>
                  <a:lnTo>
                    <a:pt x="64" y="6"/>
                  </a:lnTo>
                  <a:lnTo>
                    <a:pt x="73" y="3"/>
                  </a:lnTo>
                  <a:lnTo>
                    <a:pt x="82" y="1"/>
                  </a:lnTo>
                  <a:lnTo>
                    <a:pt x="92" y="0"/>
                  </a:lnTo>
                  <a:lnTo>
                    <a:pt x="103" y="0"/>
                  </a:lnTo>
                  <a:lnTo>
                    <a:pt x="114" y="0"/>
                  </a:lnTo>
                  <a:lnTo>
                    <a:pt x="124" y="1"/>
                  </a:lnTo>
                  <a:lnTo>
                    <a:pt x="134" y="3"/>
                  </a:lnTo>
                  <a:lnTo>
                    <a:pt x="144" y="7"/>
                  </a:lnTo>
                  <a:lnTo>
                    <a:pt x="152" y="12"/>
                  </a:lnTo>
                  <a:lnTo>
                    <a:pt x="160" y="16"/>
                  </a:lnTo>
                  <a:lnTo>
                    <a:pt x="169" y="22"/>
                  </a:lnTo>
                  <a:lnTo>
                    <a:pt x="176" y="30"/>
                  </a:lnTo>
                  <a:lnTo>
                    <a:pt x="183" y="37"/>
                  </a:lnTo>
                  <a:lnTo>
                    <a:pt x="189" y="45"/>
                  </a:lnTo>
                  <a:lnTo>
                    <a:pt x="194" y="55"/>
                  </a:lnTo>
                  <a:lnTo>
                    <a:pt x="198" y="64"/>
                  </a:lnTo>
                  <a:lnTo>
                    <a:pt x="201" y="75"/>
                  </a:lnTo>
                  <a:lnTo>
                    <a:pt x="204" y="86"/>
                  </a:lnTo>
                  <a:lnTo>
                    <a:pt x="205" y="98"/>
                  </a:lnTo>
                  <a:lnTo>
                    <a:pt x="205" y="111"/>
                  </a:lnTo>
                  <a:lnTo>
                    <a:pt x="205" y="122"/>
                  </a:lnTo>
                  <a:lnTo>
                    <a:pt x="205" y="132"/>
                  </a:lnTo>
                  <a:lnTo>
                    <a:pt x="204" y="140"/>
                  </a:lnTo>
                  <a:lnTo>
                    <a:pt x="202" y="150"/>
                  </a:lnTo>
                  <a:lnTo>
                    <a:pt x="200" y="157"/>
                  </a:lnTo>
                  <a:lnTo>
                    <a:pt x="198" y="165"/>
                  </a:lnTo>
                  <a:lnTo>
                    <a:pt x="195" y="171"/>
                  </a:lnTo>
                  <a:lnTo>
                    <a:pt x="193" y="178"/>
                  </a:lnTo>
                  <a:lnTo>
                    <a:pt x="189" y="184"/>
                  </a:lnTo>
                  <a:lnTo>
                    <a:pt x="186" y="189"/>
                  </a:lnTo>
                  <a:lnTo>
                    <a:pt x="181" y="195"/>
                  </a:lnTo>
                  <a:lnTo>
                    <a:pt x="177" y="200"/>
                  </a:lnTo>
                  <a:lnTo>
                    <a:pt x="172" y="205"/>
                  </a:lnTo>
                  <a:lnTo>
                    <a:pt x="166" y="208"/>
                  </a:lnTo>
                  <a:lnTo>
                    <a:pt x="162" y="212"/>
                  </a:lnTo>
                  <a:lnTo>
                    <a:pt x="156" y="216"/>
                  </a:lnTo>
                  <a:lnTo>
                    <a:pt x="150" y="219"/>
                  </a:lnTo>
                  <a:lnTo>
                    <a:pt x="142" y="222"/>
                  </a:lnTo>
                  <a:lnTo>
                    <a:pt x="136" y="224"/>
                  </a:lnTo>
                  <a:lnTo>
                    <a:pt x="130" y="226"/>
                  </a:lnTo>
                  <a:lnTo>
                    <a:pt x="123" y="228"/>
                  </a:lnTo>
                  <a:lnTo>
                    <a:pt x="116" y="229"/>
                  </a:lnTo>
                  <a:lnTo>
                    <a:pt x="109" y="229"/>
                  </a:lnTo>
                  <a:lnTo>
                    <a:pt x="103" y="229"/>
                  </a:lnTo>
                  <a:lnTo>
                    <a:pt x="91" y="229"/>
                  </a:lnTo>
                  <a:lnTo>
                    <a:pt x="80" y="228"/>
                  </a:lnTo>
                  <a:lnTo>
                    <a:pt x="70" y="225"/>
                  </a:lnTo>
                  <a:lnTo>
                    <a:pt x="61" y="222"/>
                  </a:lnTo>
                  <a:lnTo>
                    <a:pt x="51" y="218"/>
                  </a:lnTo>
                  <a:lnTo>
                    <a:pt x="43" y="213"/>
                  </a:lnTo>
                  <a:lnTo>
                    <a:pt x="34" y="207"/>
                  </a:lnTo>
                  <a:lnTo>
                    <a:pt x="27" y="200"/>
                  </a:lnTo>
                  <a:lnTo>
                    <a:pt x="21" y="192"/>
                  </a:lnTo>
                  <a:lnTo>
                    <a:pt x="15" y="183"/>
                  </a:lnTo>
                  <a:lnTo>
                    <a:pt x="10" y="174"/>
                  </a:lnTo>
                  <a:lnTo>
                    <a:pt x="7" y="164"/>
                  </a:lnTo>
                  <a:lnTo>
                    <a:pt x="3" y="152"/>
                  </a:lnTo>
                  <a:lnTo>
                    <a:pt x="1" y="140"/>
                  </a:lnTo>
                  <a:lnTo>
                    <a:pt x="0" y="128"/>
                  </a:lnTo>
                  <a:lnTo>
                    <a:pt x="0" y="115"/>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8" name="Google Shape;2048;p146"/>
            <p:cNvSpPr/>
            <p:nvPr/>
          </p:nvSpPr>
          <p:spPr>
            <a:xfrm>
              <a:off x="1034" y="1939"/>
              <a:ext cx="26" cy="34"/>
            </a:xfrm>
            <a:custGeom>
              <a:avLst/>
              <a:gdLst/>
              <a:ahLst/>
              <a:cxnLst/>
              <a:rect l="l" t="t" r="r" b="b"/>
              <a:pathLst>
                <a:path w="128" h="168" extrusionOk="0">
                  <a:moveTo>
                    <a:pt x="0" y="84"/>
                  </a:moveTo>
                  <a:lnTo>
                    <a:pt x="0" y="93"/>
                  </a:lnTo>
                  <a:lnTo>
                    <a:pt x="0" y="103"/>
                  </a:lnTo>
                  <a:lnTo>
                    <a:pt x="2" y="113"/>
                  </a:lnTo>
                  <a:lnTo>
                    <a:pt x="4" y="120"/>
                  </a:lnTo>
                  <a:lnTo>
                    <a:pt x="7" y="128"/>
                  </a:lnTo>
                  <a:lnTo>
                    <a:pt x="10" y="134"/>
                  </a:lnTo>
                  <a:lnTo>
                    <a:pt x="13" y="141"/>
                  </a:lnTo>
                  <a:lnTo>
                    <a:pt x="18" y="146"/>
                  </a:lnTo>
                  <a:lnTo>
                    <a:pt x="23" y="151"/>
                  </a:lnTo>
                  <a:lnTo>
                    <a:pt x="28" y="156"/>
                  </a:lnTo>
                  <a:lnTo>
                    <a:pt x="34" y="159"/>
                  </a:lnTo>
                  <a:lnTo>
                    <a:pt x="38" y="163"/>
                  </a:lnTo>
                  <a:lnTo>
                    <a:pt x="44" y="164"/>
                  </a:lnTo>
                  <a:lnTo>
                    <a:pt x="50" y="167"/>
                  </a:lnTo>
                  <a:lnTo>
                    <a:pt x="58" y="168"/>
                  </a:lnTo>
                  <a:lnTo>
                    <a:pt x="65" y="168"/>
                  </a:lnTo>
                  <a:lnTo>
                    <a:pt x="71" y="168"/>
                  </a:lnTo>
                  <a:lnTo>
                    <a:pt x="78" y="167"/>
                  </a:lnTo>
                  <a:lnTo>
                    <a:pt x="84" y="164"/>
                  </a:lnTo>
                  <a:lnTo>
                    <a:pt x="90" y="162"/>
                  </a:lnTo>
                  <a:lnTo>
                    <a:pt x="95" y="159"/>
                  </a:lnTo>
                  <a:lnTo>
                    <a:pt x="101" y="156"/>
                  </a:lnTo>
                  <a:lnTo>
                    <a:pt x="106" y="151"/>
                  </a:lnTo>
                  <a:lnTo>
                    <a:pt x="110" y="146"/>
                  </a:lnTo>
                  <a:lnTo>
                    <a:pt x="115" y="141"/>
                  </a:lnTo>
                  <a:lnTo>
                    <a:pt x="119" y="134"/>
                  </a:lnTo>
                  <a:lnTo>
                    <a:pt x="121" y="127"/>
                  </a:lnTo>
                  <a:lnTo>
                    <a:pt x="125" y="120"/>
                  </a:lnTo>
                  <a:lnTo>
                    <a:pt x="126" y="111"/>
                  </a:lnTo>
                  <a:lnTo>
                    <a:pt x="127" y="102"/>
                  </a:lnTo>
                  <a:lnTo>
                    <a:pt x="128" y="92"/>
                  </a:lnTo>
                  <a:lnTo>
                    <a:pt x="128" y="83"/>
                  </a:lnTo>
                  <a:lnTo>
                    <a:pt x="128" y="72"/>
                  </a:lnTo>
                  <a:lnTo>
                    <a:pt x="127" y="63"/>
                  </a:lnTo>
                  <a:lnTo>
                    <a:pt x="126" y="54"/>
                  </a:lnTo>
                  <a:lnTo>
                    <a:pt x="125" y="47"/>
                  </a:lnTo>
                  <a:lnTo>
                    <a:pt x="121" y="39"/>
                  </a:lnTo>
                  <a:lnTo>
                    <a:pt x="119" y="32"/>
                  </a:lnTo>
                  <a:lnTo>
                    <a:pt x="115" y="26"/>
                  </a:lnTo>
                  <a:lnTo>
                    <a:pt x="110" y="20"/>
                  </a:lnTo>
                  <a:lnTo>
                    <a:pt x="106" y="15"/>
                  </a:lnTo>
                  <a:lnTo>
                    <a:pt x="101" y="11"/>
                  </a:lnTo>
                  <a:lnTo>
                    <a:pt x="95" y="7"/>
                  </a:lnTo>
                  <a:lnTo>
                    <a:pt x="90" y="5"/>
                  </a:lnTo>
                  <a:lnTo>
                    <a:pt x="84" y="2"/>
                  </a:lnTo>
                  <a:lnTo>
                    <a:pt x="78" y="1"/>
                  </a:lnTo>
                  <a:lnTo>
                    <a:pt x="71" y="0"/>
                  </a:lnTo>
                  <a:lnTo>
                    <a:pt x="65" y="0"/>
                  </a:lnTo>
                  <a:lnTo>
                    <a:pt x="58" y="0"/>
                  </a:lnTo>
                  <a:lnTo>
                    <a:pt x="50" y="1"/>
                  </a:lnTo>
                  <a:lnTo>
                    <a:pt x="44" y="2"/>
                  </a:lnTo>
                  <a:lnTo>
                    <a:pt x="38" y="5"/>
                  </a:lnTo>
                  <a:lnTo>
                    <a:pt x="34" y="7"/>
                  </a:lnTo>
                  <a:lnTo>
                    <a:pt x="28" y="11"/>
                  </a:lnTo>
                  <a:lnTo>
                    <a:pt x="23" y="15"/>
                  </a:lnTo>
                  <a:lnTo>
                    <a:pt x="18" y="20"/>
                  </a:lnTo>
                  <a:lnTo>
                    <a:pt x="13" y="26"/>
                  </a:lnTo>
                  <a:lnTo>
                    <a:pt x="10" y="32"/>
                  </a:lnTo>
                  <a:lnTo>
                    <a:pt x="7" y="39"/>
                  </a:lnTo>
                  <a:lnTo>
                    <a:pt x="4" y="47"/>
                  </a:lnTo>
                  <a:lnTo>
                    <a:pt x="2" y="55"/>
                  </a:lnTo>
                  <a:lnTo>
                    <a:pt x="0" y="63"/>
                  </a:lnTo>
                  <a:lnTo>
                    <a:pt x="0" y="73"/>
                  </a:lnTo>
                  <a:lnTo>
                    <a:pt x="0" y="8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9" name="Google Shape;2049;p146"/>
            <p:cNvSpPr/>
            <p:nvPr/>
          </p:nvSpPr>
          <p:spPr>
            <a:xfrm>
              <a:off x="1077" y="1917"/>
              <a:ext cx="38" cy="62"/>
            </a:xfrm>
            <a:custGeom>
              <a:avLst/>
              <a:gdLst/>
              <a:ahLst/>
              <a:cxnLst/>
              <a:rect l="l" t="t" r="r" b="b"/>
              <a:pathLst>
                <a:path w="190" h="309" extrusionOk="0">
                  <a:moveTo>
                    <a:pt x="34" y="304"/>
                  </a:moveTo>
                  <a:lnTo>
                    <a:pt x="0" y="304"/>
                  </a:lnTo>
                  <a:lnTo>
                    <a:pt x="0" y="0"/>
                  </a:lnTo>
                  <a:lnTo>
                    <a:pt x="37" y="0"/>
                  </a:lnTo>
                  <a:lnTo>
                    <a:pt x="37" y="110"/>
                  </a:lnTo>
                  <a:lnTo>
                    <a:pt x="43" y="102"/>
                  </a:lnTo>
                  <a:lnTo>
                    <a:pt x="49" y="96"/>
                  </a:lnTo>
                  <a:lnTo>
                    <a:pt x="57" y="92"/>
                  </a:lnTo>
                  <a:lnTo>
                    <a:pt x="64" y="87"/>
                  </a:lnTo>
                  <a:lnTo>
                    <a:pt x="71" y="83"/>
                  </a:lnTo>
                  <a:lnTo>
                    <a:pt x="79" y="81"/>
                  </a:lnTo>
                  <a:lnTo>
                    <a:pt x="88" y="80"/>
                  </a:lnTo>
                  <a:lnTo>
                    <a:pt x="97" y="80"/>
                  </a:lnTo>
                  <a:lnTo>
                    <a:pt x="102" y="80"/>
                  </a:lnTo>
                  <a:lnTo>
                    <a:pt x="107" y="80"/>
                  </a:lnTo>
                  <a:lnTo>
                    <a:pt x="112" y="81"/>
                  </a:lnTo>
                  <a:lnTo>
                    <a:pt x="117" y="82"/>
                  </a:lnTo>
                  <a:lnTo>
                    <a:pt x="121" y="83"/>
                  </a:lnTo>
                  <a:lnTo>
                    <a:pt x="126" y="84"/>
                  </a:lnTo>
                  <a:lnTo>
                    <a:pt x="131" y="86"/>
                  </a:lnTo>
                  <a:lnTo>
                    <a:pt x="136" y="88"/>
                  </a:lnTo>
                  <a:lnTo>
                    <a:pt x="139" y="89"/>
                  </a:lnTo>
                  <a:lnTo>
                    <a:pt x="144" y="92"/>
                  </a:lnTo>
                  <a:lnTo>
                    <a:pt x="148" y="95"/>
                  </a:lnTo>
                  <a:lnTo>
                    <a:pt x="153" y="98"/>
                  </a:lnTo>
                  <a:lnTo>
                    <a:pt x="156" y="100"/>
                  </a:lnTo>
                  <a:lnTo>
                    <a:pt x="159" y="104"/>
                  </a:lnTo>
                  <a:lnTo>
                    <a:pt x="162" y="107"/>
                  </a:lnTo>
                  <a:lnTo>
                    <a:pt x="166" y="111"/>
                  </a:lnTo>
                  <a:lnTo>
                    <a:pt x="168" y="114"/>
                  </a:lnTo>
                  <a:lnTo>
                    <a:pt x="171" y="118"/>
                  </a:lnTo>
                  <a:lnTo>
                    <a:pt x="173" y="123"/>
                  </a:lnTo>
                  <a:lnTo>
                    <a:pt x="175" y="126"/>
                  </a:lnTo>
                  <a:lnTo>
                    <a:pt x="178" y="131"/>
                  </a:lnTo>
                  <a:lnTo>
                    <a:pt x="180" y="136"/>
                  </a:lnTo>
                  <a:lnTo>
                    <a:pt x="181" y="141"/>
                  </a:lnTo>
                  <a:lnTo>
                    <a:pt x="184" y="147"/>
                  </a:lnTo>
                  <a:lnTo>
                    <a:pt x="185" y="152"/>
                  </a:lnTo>
                  <a:lnTo>
                    <a:pt x="186" y="156"/>
                  </a:lnTo>
                  <a:lnTo>
                    <a:pt x="187" y="162"/>
                  </a:lnTo>
                  <a:lnTo>
                    <a:pt x="189" y="168"/>
                  </a:lnTo>
                  <a:lnTo>
                    <a:pt x="190" y="173"/>
                  </a:lnTo>
                  <a:lnTo>
                    <a:pt x="190" y="179"/>
                  </a:lnTo>
                  <a:lnTo>
                    <a:pt x="190" y="185"/>
                  </a:lnTo>
                  <a:lnTo>
                    <a:pt x="190" y="191"/>
                  </a:lnTo>
                  <a:lnTo>
                    <a:pt x="190" y="204"/>
                  </a:lnTo>
                  <a:lnTo>
                    <a:pt x="189" y="218"/>
                  </a:lnTo>
                  <a:lnTo>
                    <a:pt x="186" y="230"/>
                  </a:lnTo>
                  <a:lnTo>
                    <a:pt x="184" y="242"/>
                  </a:lnTo>
                  <a:lnTo>
                    <a:pt x="179" y="251"/>
                  </a:lnTo>
                  <a:lnTo>
                    <a:pt x="174" y="262"/>
                  </a:lnTo>
                  <a:lnTo>
                    <a:pt x="169" y="270"/>
                  </a:lnTo>
                  <a:lnTo>
                    <a:pt x="162" y="279"/>
                  </a:lnTo>
                  <a:lnTo>
                    <a:pt x="155" y="286"/>
                  </a:lnTo>
                  <a:lnTo>
                    <a:pt x="148" y="292"/>
                  </a:lnTo>
                  <a:lnTo>
                    <a:pt x="139" y="297"/>
                  </a:lnTo>
                  <a:lnTo>
                    <a:pt x="131" y="302"/>
                  </a:lnTo>
                  <a:lnTo>
                    <a:pt x="123" y="305"/>
                  </a:lnTo>
                  <a:lnTo>
                    <a:pt x="114" y="308"/>
                  </a:lnTo>
                  <a:lnTo>
                    <a:pt x="105" y="309"/>
                  </a:lnTo>
                  <a:lnTo>
                    <a:pt x="95" y="309"/>
                  </a:lnTo>
                  <a:lnTo>
                    <a:pt x="85" y="309"/>
                  </a:lnTo>
                  <a:lnTo>
                    <a:pt x="77" y="308"/>
                  </a:lnTo>
                  <a:lnTo>
                    <a:pt x="69" y="305"/>
                  </a:lnTo>
                  <a:lnTo>
                    <a:pt x="60" y="302"/>
                  </a:lnTo>
                  <a:lnTo>
                    <a:pt x="53" y="297"/>
                  </a:lnTo>
                  <a:lnTo>
                    <a:pt x="46" y="291"/>
                  </a:lnTo>
                  <a:lnTo>
                    <a:pt x="40" y="285"/>
                  </a:lnTo>
                  <a:lnTo>
                    <a:pt x="34" y="276"/>
                  </a:lnTo>
                  <a:lnTo>
                    <a:pt x="34" y="30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0" name="Google Shape;2050;p146"/>
            <p:cNvSpPr/>
            <p:nvPr/>
          </p:nvSpPr>
          <p:spPr>
            <a:xfrm>
              <a:off x="1083" y="1939"/>
              <a:ext cx="24" cy="34"/>
            </a:xfrm>
            <a:custGeom>
              <a:avLst/>
              <a:gdLst/>
              <a:ahLst/>
              <a:cxnLst/>
              <a:rect l="l" t="t" r="r" b="b"/>
              <a:pathLst>
                <a:path w="119" h="169" extrusionOk="0">
                  <a:moveTo>
                    <a:pt x="0" y="82"/>
                  </a:moveTo>
                  <a:lnTo>
                    <a:pt x="0" y="92"/>
                  </a:lnTo>
                  <a:lnTo>
                    <a:pt x="1" y="102"/>
                  </a:lnTo>
                  <a:lnTo>
                    <a:pt x="1" y="109"/>
                  </a:lnTo>
                  <a:lnTo>
                    <a:pt x="2" y="117"/>
                  </a:lnTo>
                  <a:lnTo>
                    <a:pt x="3" y="123"/>
                  </a:lnTo>
                  <a:lnTo>
                    <a:pt x="6" y="129"/>
                  </a:lnTo>
                  <a:lnTo>
                    <a:pt x="8" y="135"/>
                  </a:lnTo>
                  <a:lnTo>
                    <a:pt x="11" y="140"/>
                  </a:lnTo>
                  <a:lnTo>
                    <a:pt x="15" y="146"/>
                  </a:lnTo>
                  <a:lnTo>
                    <a:pt x="20" y="152"/>
                  </a:lnTo>
                  <a:lnTo>
                    <a:pt x="25" y="158"/>
                  </a:lnTo>
                  <a:lnTo>
                    <a:pt x="31" y="162"/>
                  </a:lnTo>
                  <a:lnTo>
                    <a:pt x="37" y="165"/>
                  </a:lnTo>
                  <a:lnTo>
                    <a:pt x="44" y="166"/>
                  </a:lnTo>
                  <a:lnTo>
                    <a:pt x="50" y="169"/>
                  </a:lnTo>
                  <a:lnTo>
                    <a:pt x="59" y="169"/>
                  </a:lnTo>
                  <a:lnTo>
                    <a:pt x="65" y="169"/>
                  </a:lnTo>
                  <a:lnTo>
                    <a:pt x="69" y="168"/>
                  </a:lnTo>
                  <a:lnTo>
                    <a:pt x="75" y="165"/>
                  </a:lnTo>
                  <a:lnTo>
                    <a:pt x="81" y="163"/>
                  </a:lnTo>
                  <a:lnTo>
                    <a:pt x="86" y="160"/>
                  </a:lnTo>
                  <a:lnTo>
                    <a:pt x="91" y="157"/>
                  </a:lnTo>
                  <a:lnTo>
                    <a:pt x="96" y="152"/>
                  </a:lnTo>
                  <a:lnTo>
                    <a:pt x="101" y="147"/>
                  </a:lnTo>
                  <a:lnTo>
                    <a:pt x="104" y="141"/>
                  </a:lnTo>
                  <a:lnTo>
                    <a:pt x="108" y="135"/>
                  </a:lnTo>
                  <a:lnTo>
                    <a:pt x="111" y="128"/>
                  </a:lnTo>
                  <a:lnTo>
                    <a:pt x="114" y="121"/>
                  </a:lnTo>
                  <a:lnTo>
                    <a:pt x="116" y="112"/>
                  </a:lnTo>
                  <a:lnTo>
                    <a:pt x="117" y="104"/>
                  </a:lnTo>
                  <a:lnTo>
                    <a:pt x="117" y="94"/>
                  </a:lnTo>
                  <a:lnTo>
                    <a:pt x="119" y="84"/>
                  </a:lnTo>
                  <a:lnTo>
                    <a:pt x="117" y="74"/>
                  </a:lnTo>
                  <a:lnTo>
                    <a:pt x="117" y="64"/>
                  </a:lnTo>
                  <a:lnTo>
                    <a:pt x="116" y="55"/>
                  </a:lnTo>
                  <a:lnTo>
                    <a:pt x="114" y="46"/>
                  </a:lnTo>
                  <a:lnTo>
                    <a:pt x="111" y="39"/>
                  </a:lnTo>
                  <a:lnTo>
                    <a:pt x="109" y="32"/>
                  </a:lnTo>
                  <a:lnTo>
                    <a:pt x="105" y="26"/>
                  </a:lnTo>
                  <a:lnTo>
                    <a:pt x="101" y="20"/>
                  </a:lnTo>
                  <a:lnTo>
                    <a:pt x="97" y="15"/>
                  </a:lnTo>
                  <a:lnTo>
                    <a:pt x="92" y="12"/>
                  </a:lnTo>
                  <a:lnTo>
                    <a:pt x="87" y="8"/>
                  </a:lnTo>
                  <a:lnTo>
                    <a:pt x="83" y="6"/>
                  </a:lnTo>
                  <a:lnTo>
                    <a:pt x="77" y="3"/>
                  </a:lnTo>
                  <a:lnTo>
                    <a:pt x="72" y="1"/>
                  </a:lnTo>
                  <a:lnTo>
                    <a:pt x="66" y="1"/>
                  </a:lnTo>
                  <a:lnTo>
                    <a:pt x="60" y="0"/>
                  </a:lnTo>
                  <a:lnTo>
                    <a:pt x="54" y="1"/>
                  </a:lnTo>
                  <a:lnTo>
                    <a:pt x="48" y="2"/>
                  </a:lnTo>
                  <a:lnTo>
                    <a:pt x="42" y="3"/>
                  </a:lnTo>
                  <a:lnTo>
                    <a:pt x="37" y="6"/>
                  </a:lnTo>
                  <a:lnTo>
                    <a:pt x="32" y="8"/>
                  </a:lnTo>
                  <a:lnTo>
                    <a:pt x="27" y="12"/>
                  </a:lnTo>
                  <a:lnTo>
                    <a:pt x="23" y="16"/>
                  </a:lnTo>
                  <a:lnTo>
                    <a:pt x="18" y="21"/>
                  </a:lnTo>
                  <a:lnTo>
                    <a:pt x="13" y="27"/>
                  </a:lnTo>
                  <a:lnTo>
                    <a:pt x="9" y="33"/>
                  </a:lnTo>
                  <a:lnTo>
                    <a:pt x="7" y="40"/>
                  </a:lnTo>
                  <a:lnTo>
                    <a:pt x="5" y="48"/>
                  </a:lnTo>
                  <a:lnTo>
                    <a:pt x="2" y="55"/>
                  </a:lnTo>
                  <a:lnTo>
                    <a:pt x="1" y="64"/>
                  </a:lnTo>
                  <a:lnTo>
                    <a:pt x="0" y="73"/>
                  </a:lnTo>
                  <a:lnTo>
                    <a:pt x="0" y="82"/>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1" name="Google Shape;2051;p146"/>
            <p:cNvSpPr/>
            <p:nvPr/>
          </p:nvSpPr>
          <p:spPr>
            <a:xfrm>
              <a:off x="1123" y="1917"/>
              <a:ext cx="8" cy="61"/>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2052" name="Google Shape;2052;p146"/>
            <p:cNvSpPr/>
            <p:nvPr/>
          </p:nvSpPr>
          <p:spPr>
            <a:xfrm>
              <a:off x="1140" y="1933"/>
              <a:ext cx="41" cy="46"/>
            </a:xfrm>
            <a:custGeom>
              <a:avLst/>
              <a:gdLst/>
              <a:ahLst/>
              <a:cxnLst/>
              <a:rect l="l" t="t" r="r" b="b"/>
              <a:pathLst>
                <a:path w="203" h="229" extrusionOk="0">
                  <a:moveTo>
                    <a:pt x="163" y="153"/>
                  </a:moveTo>
                  <a:lnTo>
                    <a:pt x="202" y="158"/>
                  </a:lnTo>
                  <a:lnTo>
                    <a:pt x="199" y="166"/>
                  </a:lnTo>
                  <a:lnTo>
                    <a:pt x="196" y="174"/>
                  </a:lnTo>
                  <a:lnTo>
                    <a:pt x="193" y="182"/>
                  </a:lnTo>
                  <a:lnTo>
                    <a:pt x="188" y="188"/>
                  </a:lnTo>
                  <a:lnTo>
                    <a:pt x="185" y="194"/>
                  </a:lnTo>
                  <a:lnTo>
                    <a:pt x="179" y="200"/>
                  </a:lnTo>
                  <a:lnTo>
                    <a:pt x="174" y="206"/>
                  </a:lnTo>
                  <a:lnTo>
                    <a:pt x="168" y="211"/>
                  </a:lnTo>
                  <a:lnTo>
                    <a:pt x="162" y="216"/>
                  </a:lnTo>
                  <a:lnTo>
                    <a:pt x="155" y="219"/>
                  </a:lnTo>
                  <a:lnTo>
                    <a:pt x="148" y="222"/>
                  </a:lnTo>
                  <a:lnTo>
                    <a:pt x="140" y="225"/>
                  </a:lnTo>
                  <a:lnTo>
                    <a:pt x="132" y="226"/>
                  </a:lnTo>
                  <a:lnTo>
                    <a:pt x="124" y="228"/>
                  </a:lnTo>
                  <a:lnTo>
                    <a:pt x="114" y="229"/>
                  </a:lnTo>
                  <a:lnTo>
                    <a:pt x="106" y="229"/>
                  </a:lnTo>
                  <a:lnTo>
                    <a:pt x="94" y="229"/>
                  </a:lnTo>
                  <a:lnTo>
                    <a:pt x="82" y="228"/>
                  </a:lnTo>
                  <a:lnTo>
                    <a:pt x="72" y="225"/>
                  </a:lnTo>
                  <a:lnTo>
                    <a:pt x="61" y="222"/>
                  </a:lnTo>
                  <a:lnTo>
                    <a:pt x="53" y="218"/>
                  </a:lnTo>
                  <a:lnTo>
                    <a:pt x="44" y="212"/>
                  </a:lnTo>
                  <a:lnTo>
                    <a:pt x="36" y="206"/>
                  </a:lnTo>
                  <a:lnTo>
                    <a:pt x="29" y="200"/>
                  </a:lnTo>
                  <a:lnTo>
                    <a:pt x="22" y="192"/>
                  </a:lnTo>
                  <a:lnTo>
                    <a:pt x="16" y="183"/>
                  </a:lnTo>
                  <a:lnTo>
                    <a:pt x="11" y="174"/>
                  </a:lnTo>
                  <a:lnTo>
                    <a:pt x="7" y="164"/>
                  </a:lnTo>
                  <a:lnTo>
                    <a:pt x="5" y="153"/>
                  </a:lnTo>
                  <a:lnTo>
                    <a:pt x="2" y="141"/>
                  </a:lnTo>
                  <a:lnTo>
                    <a:pt x="1" y="129"/>
                  </a:lnTo>
                  <a:lnTo>
                    <a:pt x="0" y="116"/>
                  </a:lnTo>
                  <a:lnTo>
                    <a:pt x="1" y="103"/>
                  </a:lnTo>
                  <a:lnTo>
                    <a:pt x="2" y="90"/>
                  </a:lnTo>
                  <a:lnTo>
                    <a:pt x="5" y="78"/>
                  </a:lnTo>
                  <a:lnTo>
                    <a:pt x="7" y="67"/>
                  </a:lnTo>
                  <a:lnTo>
                    <a:pt x="12" y="56"/>
                  </a:lnTo>
                  <a:lnTo>
                    <a:pt x="17" y="46"/>
                  </a:lnTo>
                  <a:lnTo>
                    <a:pt x="22" y="38"/>
                  </a:lnTo>
                  <a:lnTo>
                    <a:pt x="29" y="30"/>
                  </a:lnTo>
                  <a:lnTo>
                    <a:pt x="36" y="22"/>
                  </a:lnTo>
                  <a:lnTo>
                    <a:pt x="44" y="16"/>
                  </a:lnTo>
                  <a:lnTo>
                    <a:pt x="53" y="12"/>
                  </a:lnTo>
                  <a:lnTo>
                    <a:pt x="61" y="7"/>
                  </a:lnTo>
                  <a:lnTo>
                    <a:pt x="71" y="3"/>
                  </a:lnTo>
                  <a:lnTo>
                    <a:pt x="82" y="1"/>
                  </a:lnTo>
                  <a:lnTo>
                    <a:pt x="92" y="0"/>
                  </a:lnTo>
                  <a:lnTo>
                    <a:pt x="103" y="0"/>
                  </a:lnTo>
                  <a:lnTo>
                    <a:pt x="114" y="0"/>
                  </a:lnTo>
                  <a:lnTo>
                    <a:pt x="124" y="1"/>
                  </a:lnTo>
                  <a:lnTo>
                    <a:pt x="133" y="3"/>
                  </a:lnTo>
                  <a:lnTo>
                    <a:pt x="143" y="7"/>
                  </a:lnTo>
                  <a:lnTo>
                    <a:pt x="151" y="12"/>
                  </a:lnTo>
                  <a:lnTo>
                    <a:pt x="160" y="16"/>
                  </a:lnTo>
                  <a:lnTo>
                    <a:pt x="168" y="22"/>
                  </a:lnTo>
                  <a:lnTo>
                    <a:pt x="175" y="30"/>
                  </a:lnTo>
                  <a:lnTo>
                    <a:pt x="181" y="37"/>
                  </a:lnTo>
                  <a:lnTo>
                    <a:pt x="187" y="46"/>
                  </a:lnTo>
                  <a:lnTo>
                    <a:pt x="192" y="56"/>
                  </a:lnTo>
                  <a:lnTo>
                    <a:pt x="196" y="66"/>
                  </a:lnTo>
                  <a:lnTo>
                    <a:pt x="199" y="76"/>
                  </a:lnTo>
                  <a:lnTo>
                    <a:pt x="202" y="88"/>
                  </a:lnTo>
                  <a:lnTo>
                    <a:pt x="203" y="100"/>
                  </a:lnTo>
                  <a:lnTo>
                    <a:pt x="203" y="114"/>
                  </a:lnTo>
                  <a:lnTo>
                    <a:pt x="203" y="115"/>
                  </a:lnTo>
                  <a:lnTo>
                    <a:pt x="203" y="116"/>
                  </a:lnTo>
                  <a:lnTo>
                    <a:pt x="203" y="117"/>
                  </a:lnTo>
                  <a:lnTo>
                    <a:pt x="203" y="118"/>
                  </a:lnTo>
                  <a:lnTo>
                    <a:pt x="203" y="120"/>
                  </a:lnTo>
                  <a:lnTo>
                    <a:pt x="203" y="121"/>
                  </a:lnTo>
                  <a:lnTo>
                    <a:pt x="203" y="122"/>
                  </a:lnTo>
                  <a:lnTo>
                    <a:pt x="203" y="124"/>
                  </a:lnTo>
                  <a:lnTo>
                    <a:pt x="38" y="124"/>
                  </a:lnTo>
                  <a:lnTo>
                    <a:pt x="40" y="133"/>
                  </a:lnTo>
                  <a:lnTo>
                    <a:pt x="41" y="141"/>
                  </a:lnTo>
                  <a:lnTo>
                    <a:pt x="43" y="148"/>
                  </a:lnTo>
                  <a:lnTo>
                    <a:pt x="44" y="156"/>
                  </a:lnTo>
                  <a:lnTo>
                    <a:pt x="48" y="163"/>
                  </a:lnTo>
                  <a:lnTo>
                    <a:pt x="52" y="169"/>
                  </a:lnTo>
                  <a:lnTo>
                    <a:pt x="55" y="175"/>
                  </a:lnTo>
                  <a:lnTo>
                    <a:pt x="59" y="180"/>
                  </a:lnTo>
                  <a:lnTo>
                    <a:pt x="64" y="184"/>
                  </a:lnTo>
                  <a:lnTo>
                    <a:pt x="70" y="188"/>
                  </a:lnTo>
                  <a:lnTo>
                    <a:pt x="74" y="192"/>
                  </a:lnTo>
                  <a:lnTo>
                    <a:pt x="80" y="194"/>
                  </a:lnTo>
                  <a:lnTo>
                    <a:pt x="86" y="196"/>
                  </a:lnTo>
                  <a:lnTo>
                    <a:pt x="92" y="198"/>
                  </a:lnTo>
                  <a:lnTo>
                    <a:pt x="98" y="199"/>
                  </a:lnTo>
                  <a:lnTo>
                    <a:pt x="106" y="199"/>
                  </a:lnTo>
                  <a:lnTo>
                    <a:pt x="110" y="199"/>
                  </a:lnTo>
                  <a:lnTo>
                    <a:pt x="115" y="198"/>
                  </a:lnTo>
                  <a:lnTo>
                    <a:pt x="120" y="198"/>
                  </a:lnTo>
                  <a:lnTo>
                    <a:pt x="125" y="196"/>
                  </a:lnTo>
                  <a:lnTo>
                    <a:pt x="128" y="194"/>
                  </a:lnTo>
                  <a:lnTo>
                    <a:pt x="132" y="193"/>
                  </a:lnTo>
                  <a:lnTo>
                    <a:pt x="137" y="190"/>
                  </a:lnTo>
                  <a:lnTo>
                    <a:pt x="140" y="188"/>
                  </a:lnTo>
                  <a:lnTo>
                    <a:pt x="144" y="184"/>
                  </a:lnTo>
                  <a:lnTo>
                    <a:pt x="148" y="182"/>
                  </a:lnTo>
                  <a:lnTo>
                    <a:pt x="150" y="178"/>
                  </a:lnTo>
                  <a:lnTo>
                    <a:pt x="154" y="174"/>
                  </a:lnTo>
                  <a:lnTo>
                    <a:pt x="156" y="170"/>
                  </a:lnTo>
                  <a:lnTo>
                    <a:pt x="158" y="164"/>
                  </a:lnTo>
                  <a:lnTo>
                    <a:pt x="161" y="159"/>
                  </a:lnTo>
                  <a:lnTo>
                    <a:pt x="163" y="15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3" name="Google Shape;2053;p146"/>
            <p:cNvSpPr/>
            <p:nvPr/>
          </p:nvSpPr>
          <p:spPr>
            <a:xfrm>
              <a:off x="1148" y="1939"/>
              <a:ext cx="25" cy="13"/>
            </a:xfrm>
            <a:custGeom>
              <a:avLst/>
              <a:gdLst/>
              <a:ahLst/>
              <a:cxnLst/>
              <a:rect l="l" t="t" r="r" b="b"/>
              <a:pathLst>
                <a:path w="122" h="63" extrusionOk="0">
                  <a:moveTo>
                    <a:pt x="0" y="63"/>
                  </a:moveTo>
                  <a:lnTo>
                    <a:pt x="122" y="63"/>
                  </a:lnTo>
                  <a:lnTo>
                    <a:pt x="122" y="56"/>
                  </a:lnTo>
                  <a:lnTo>
                    <a:pt x="121" y="50"/>
                  </a:lnTo>
                  <a:lnTo>
                    <a:pt x="120" y="44"/>
                  </a:lnTo>
                  <a:lnTo>
                    <a:pt x="117" y="39"/>
                  </a:lnTo>
                  <a:lnTo>
                    <a:pt x="116" y="34"/>
                  </a:lnTo>
                  <a:lnTo>
                    <a:pt x="114" y="30"/>
                  </a:lnTo>
                  <a:lnTo>
                    <a:pt x="111" y="25"/>
                  </a:lnTo>
                  <a:lnTo>
                    <a:pt x="109" y="21"/>
                  </a:lnTo>
                  <a:lnTo>
                    <a:pt x="104" y="16"/>
                  </a:lnTo>
                  <a:lnTo>
                    <a:pt x="99" y="13"/>
                  </a:lnTo>
                  <a:lnTo>
                    <a:pt x="93" y="8"/>
                  </a:lnTo>
                  <a:lnTo>
                    <a:pt x="89" y="6"/>
                  </a:lnTo>
                  <a:lnTo>
                    <a:pt x="83" y="3"/>
                  </a:lnTo>
                  <a:lnTo>
                    <a:pt x="75" y="2"/>
                  </a:lnTo>
                  <a:lnTo>
                    <a:pt x="69" y="1"/>
                  </a:lnTo>
                  <a:lnTo>
                    <a:pt x="62" y="0"/>
                  </a:lnTo>
                  <a:lnTo>
                    <a:pt x="56" y="1"/>
                  </a:lnTo>
                  <a:lnTo>
                    <a:pt x="50" y="1"/>
                  </a:lnTo>
                  <a:lnTo>
                    <a:pt x="44" y="2"/>
                  </a:lnTo>
                  <a:lnTo>
                    <a:pt x="38" y="4"/>
                  </a:lnTo>
                  <a:lnTo>
                    <a:pt x="33" y="7"/>
                  </a:lnTo>
                  <a:lnTo>
                    <a:pt x="29" y="9"/>
                  </a:lnTo>
                  <a:lnTo>
                    <a:pt x="24" y="13"/>
                  </a:lnTo>
                  <a:lnTo>
                    <a:pt x="19" y="18"/>
                  </a:lnTo>
                  <a:lnTo>
                    <a:pt x="15" y="21"/>
                  </a:lnTo>
                  <a:lnTo>
                    <a:pt x="12" y="26"/>
                  </a:lnTo>
                  <a:lnTo>
                    <a:pt x="8" y="32"/>
                  </a:lnTo>
                  <a:lnTo>
                    <a:pt x="6" y="37"/>
                  </a:lnTo>
                  <a:lnTo>
                    <a:pt x="3" y="43"/>
                  </a:lnTo>
                  <a:lnTo>
                    <a:pt x="2" y="50"/>
                  </a:lnTo>
                  <a:lnTo>
                    <a:pt x="1" y="56"/>
                  </a:lnTo>
                  <a:lnTo>
                    <a:pt x="0" y="6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4" name="Google Shape;2054;p146"/>
            <p:cNvSpPr/>
            <p:nvPr/>
          </p:nvSpPr>
          <p:spPr>
            <a:xfrm>
              <a:off x="1190" y="1933"/>
              <a:ext cx="59" cy="45"/>
            </a:xfrm>
            <a:custGeom>
              <a:avLst/>
              <a:gdLst/>
              <a:ahLst/>
              <a:cxnLst/>
              <a:rect l="l" t="t" r="r" b="b"/>
              <a:pathLst>
                <a:path w="298" h="224" extrusionOk="0">
                  <a:moveTo>
                    <a:pt x="0" y="224"/>
                  </a:moveTo>
                  <a:lnTo>
                    <a:pt x="0" y="4"/>
                  </a:lnTo>
                  <a:lnTo>
                    <a:pt x="34" y="4"/>
                  </a:lnTo>
                  <a:lnTo>
                    <a:pt x="34" y="36"/>
                  </a:lnTo>
                  <a:lnTo>
                    <a:pt x="36" y="31"/>
                  </a:lnTo>
                  <a:lnTo>
                    <a:pt x="40" y="27"/>
                  </a:lnTo>
                  <a:lnTo>
                    <a:pt x="42" y="24"/>
                  </a:lnTo>
                  <a:lnTo>
                    <a:pt x="46" y="21"/>
                  </a:lnTo>
                  <a:lnTo>
                    <a:pt x="50" y="18"/>
                  </a:lnTo>
                  <a:lnTo>
                    <a:pt x="53" y="14"/>
                  </a:lnTo>
                  <a:lnTo>
                    <a:pt x="57" y="12"/>
                  </a:lnTo>
                  <a:lnTo>
                    <a:pt x="62" y="9"/>
                  </a:lnTo>
                  <a:lnTo>
                    <a:pt x="65" y="7"/>
                  </a:lnTo>
                  <a:lnTo>
                    <a:pt x="70" y="6"/>
                  </a:lnTo>
                  <a:lnTo>
                    <a:pt x="75" y="3"/>
                  </a:lnTo>
                  <a:lnTo>
                    <a:pt x="80" y="2"/>
                  </a:lnTo>
                  <a:lnTo>
                    <a:pt x="84" y="1"/>
                  </a:lnTo>
                  <a:lnTo>
                    <a:pt x="90" y="0"/>
                  </a:lnTo>
                  <a:lnTo>
                    <a:pt x="95" y="0"/>
                  </a:lnTo>
                  <a:lnTo>
                    <a:pt x="100" y="0"/>
                  </a:lnTo>
                  <a:lnTo>
                    <a:pt x="106" y="0"/>
                  </a:lnTo>
                  <a:lnTo>
                    <a:pt x="112" y="0"/>
                  </a:lnTo>
                  <a:lnTo>
                    <a:pt x="118" y="1"/>
                  </a:lnTo>
                  <a:lnTo>
                    <a:pt x="123" y="2"/>
                  </a:lnTo>
                  <a:lnTo>
                    <a:pt x="128" y="3"/>
                  </a:lnTo>
                  <a:lnTo>
                    <a:pt x="132" y="6"/>
                  </a:lnTo>
                  <a:lnTo>
                    <a:pt x="136" y="7"/>
                  </a:lnTo>
                  <a:lnTo>
                    <a:pt x="141" y="9"/>
                  </a:lnTo>
                  <a:lnTo>
                    <a:pt x="144" y="13"/>
                  </a:lnTo>
                  <a:lnTo>
                    <a:pt x="148" y="15"/>
                  </a:lnTo>
                  <a:lnTo>
                    <a:pt x="150" y="19"/>
                  </a:lnTo>
                  <a:lnTo>
                    <a:pt x="154" y="21"/>
                  </a:lnTo>
                  <a:lnTo>
                    <a:pt x="156" y="26"/>
                  </a:lnTo>
                  <a:lnTo>
                    <a:pt x="159" y="30"/>
                  </a:lnTo>
                  <a:lnTo>
                    <a:pt x="161" y="33"/>
                  </a:lnTo>
                  <a:lnTo>
                    <a:pt x="162" y="38"/>
                  </a:lnTo>
                  <a:lnTo>
                    <a:pt x="170" y="28"/>
                  </a:lnTo>
                  <a:lnTo>
                    <a:pt x="177" y="21"/>
                  </a:lnTo>
                  <a:lnTo>
                    <a:pt x="184" y="14"/>
                  </a:lnTo>
                  <a:lnTo>
                    <a:pt x="192" y="9"/>
                  </a:lnTo>
                  <a:lnTo>
                    <a:pt x="201" y="4"/>
                  </a:lnTo>
                  <a:lnTo>
                    <a:pt x="210" y="2"/>
                  </a:lnTo>
                  <a:lnTo>
                    <a:pt x="220" y="0"/>
                  </a:lnTo>
                  <a:lnTo>
                    <a:pt x="231" y="0"/>
                  </a:lnTo>
                  <a:lnTo>
                    <a:pt x="238" y="0"/>
                  </a:lnTo>
                  <a:lnTo>
                    <a:pt x="246" y="1"/>
                  </a:lnTo>
                  <a:lnTo>
                    <a:pt x="252" y="2"/>
                  </a:lnTo>
                  <a:lnTo>
                    <a:pt x="260" y="4"/>
                  </a:lnTo>
                  <a:lnTo>
                    <a:pt x="266" y="7"/>
                  </a:lnTo>
                  <a:lnTo>
                    <a:pt x="272" y="9"/>
                  </a:lnTo>
                  <a:lnTo>
                    <a:pt x="276" y="13"/>
                  </a:lnTo>
                  <a:lnTo>
                    <a:pt x="281" y="18"/>
                  </a:lnTo>
                  <a:lnTo>
                    <a:pt x="285" y="22"/>
                  </a:lnTo>
                  <a:lnTo>
                    <a:pt x="288" y="28"/>
                  </a:lnTo>
                  <a:lnTo>
                    <a:pt x="292" y="34"/>
                  </a:lnTo>
                  <a:lnTo>
                    <a:pt x="294" y="40"/>
                  </a:lnTo>
                  <a:lnTo>
                    <a:pt x="296" y="48"/>
                  </a:lnTo>
                  <a:lnTo>
                    <a:pt x="297" y="56"/>
                  </a:lnTo>
                  <a:lnTo>
                    <a:pt x="298" y="64"/>
                  </a:lnTo>
                  <a:lnTo>
                    <a:pt x="298" y="73"/>
                  </a:lnTo>
                  <a:lnTo>
                    <a:pt x="298" y="224"/>
                  </a:lnTo>
                  <a:lnTo>
                    <a:pt x="261" y="224"/>
                  </a:lnTo>
                  <a:lnTo>
                    <a:pt x="261" y="86"/>
                  </a:lnTo>
                  <a:lnTo>
                    <a:pt x="261" y="80"/>
                  </a:lnTo>
                  <a:lnTo>
                    <a:pt x="261" y="75"/>
                  </a:lnTo>
                  <a:lnTo>
                    <a:pt x="261" y="70"/>
                  </a:lnTo>
                  <a:lnTo>
                    <a:pt x="261" y="67"/>
                  </a:lnTo>
                  <a:lnTo>
                    <a:pt x="260" y="63"/>
                  </a:lnTo>
                  <a:lnTo>
                    <a:pt x="260" y="60"/>
                  </a:lnTo>
                  <a:lnTo>
                    <a:pt x="258" y="56"/>
                  </a:lnTo>
                  <a:lnTo>
                    <a:pt x="257" y="54"/>
                  </a:lnTo>
                  <a:lnTo>
                    <a:pt x="257" y="51"/>
                  </a:lnTo>
                  <a:lnTo>
                    <a:pt x="256" y="49"/>
                  </a:lnTo>
                  <a:lnTo>
                    <a:pt x="254" y="46"/>
                  </a:lnTo>
                  <a:lnTo>
                    <a:pt x="252" y="45"/>
                  </a:lnTo>
                  <a:lnTo>
                    <a:pt x="251" y="43"/>
                  </a:lnTo>
                  <a:lnTo>
                    <a:pt x="249" y="40"/>
                  </a:lnTo>
                  <a:lnTo>
                    <a:pt x="246" y="39"/>
                  </a:lnTo>
                  <a:lnTo>
                    <a:pt x="245" y="38"/>
                  </a:lnTo>
                  <a:lnTo>
                    <a:pt x="242" y="37"/>
                  </a:lnTo>
                  <a:lnTo>
                    <a:pt x="239" y="36"/>
                  </a:lnTo>
                  <a:lnTo>
                    <a:pt x="237" y="34"/>
                  </a:lnTo>
                  <a:lnTo>
                    <a:pt x="234" y="33"/>
                  </a:lnTo>
                  <a:lnTo>
                    <a:pt x="231" y="32"/>
                  </a:lnTo>
                  <a:lnTo>
                    <a:pt x="228" y="32"/>
                  </a:lnTo>
                  <a:lnTo>
                    <a:pt x="225" y="32"/>
                  </a:lnTo>
                  <a:lnTo>
                    <a:pt x="222" y="32"/>
                  </a:lnTo>
                  <a:lnTo>
                    <a:pt x="216" y="32"/>
                  </a:lnTo>
                  <a:lnTo>
                    <a:pt x="212" y="33"/>
                  </a:lnTo>
                  <a:lnTo>
                    <a:pt x="206" y="34"/>
                  </a:lnTo>
                  <a:lnTo>
                    <a:pt x="201" y="36"/>
                  </a:lnTo>
                  <a:lnTo>
                    <a:pt x="196" y="38"/>
                  </a:lnTo>
                  <a:lnTo>
                    <a:pt x="192" y="40"/>
                  </a:lnTo>
                  <a:lnTo>
                    <a:pt x="188" y="44"/>
                  </a:lnTo>
                  <a:lnTo>
                    <a:pt x="184" y="48"/>
                  </a:lnTo>
                  <a:lnTo>
                    <a:pt x="180" y="51"/>
                  </a:lnTo>
                  <a:lnTo>
                    <a:pt x="177" y="56"/>
                  </a:lnTo>
                  <a:lnTo>
                    <a:pt x="174" y="61"/>
                  </a:lnTo>
                  <a:lnTo>
                    <a:pt x="172" y="67"/>
                  </a:lnTo>
                  <a:lnTo>
                    <a:pt x="171" y="74"/>
                  </a:lnTo>
                  <a:lnTo>
                    <a:pt x="170" y="81"/>
                  </a:lnTo>
                  <a:lnTo>
                    <a:pt x="168" y="88"/>
                  </a:lnTo>
                  <a:lnTo>
                    <a:pt x="168" y="97"/>
                  </a:lnTo>
                  <a:lnTo>
                    <a:pt x="168" y="224"/>
                  </a:lnTo>
                  <a:lnTo>
                    <a:pt x="131" y="224"/>
                  </a:lnTo>
                  <a:lnTo>
                    <a:pt x="131" y="81"/>
                  </a:lnTo>
                  <a:lnTo>
                    <a:pt x="131" y="75"/>
                  </a:lnTo>
                  <a:lnTo>
                    <a:pt x="130" y="70"/>
                  </a:lnTo>
                  <a:lnTo>
                    <a:pt x="130" y="64"/>
                  </a:lnTo>
                  <a:lnTo>
                    <a:pt x="129" y="60"/>
                  </a:lnTo>
                  <a:lnTo>
                    <a:pt x="128" y="55"/>
                  </a:lnTo>
                  <a:lnTo>
                    <a:pt x="126" y="51"/>
                  </a:lnTo>
                  <a:lnTo>
                    <a:pt x="124" y="48"/>
                  </a:lnTo>
                  <a:lnTo>
                    <a:pt x="122" y="44"/>
                  </a:lnTo>
                  <a:lnTo>
                    <a:pt x="119" y="42"/>
                  </a:lnTo>
                  <a:lnTo>
                    <a:pt x="117" y="39"/>
                  </a:lnTo>
                  <a:lnTo>
                    <a:pt x="113" y="37"/>
                  </a:lnTo>
                  <a:lnTo>
                    <a:pt x="110" y="34"/>
                  </a:lnTo>
                  <a:lnTo>
                    <a:pt x="106" y="33"/>
                  </a:lnTo>
                  <a:lnTo>
                    <a:pt x="102" y="32"/>
                  </a:lnTo>
                  <a:lnTo>
                    <a:pt x="98" y="32"/>
                  </a:lnTo>
                  <a:lnTo>
                    <a:pt x="92" y="32"/>
                  </a:lnTo>
                  <a:lnTo>
                    <a:pt x="88" y="32"/>
                  </a:lnTo>
                  <a:lnTo>
                    <a:pt x="84" y="32"/>
                  </a:lnTo>
                  <a:lnTo>
                    <a:pt x="81" y="33"/>
                  </a:lnTo>
                  <a:lnTo>
                    <a:pt x="77" y="33"/>
                  </a:lnTo>
                  <a:lnTo>
                    <a:pt x="74" y="34"/>
                  </a:lnTo>
                  <a:lnTo>
                    <a:pt x="70" y="37"/>
                  </a:lnTo>
                  <a:lnTo>
                    <a:pt x="66" y="38"/>
                  </a:lnTo>
                  <a:lnTo>
                    <a:pt x="63" y="40"/>
                  </a:lnTo>
                  <a:lnTo>
                    <a:pt x="60" y="43"/>
                  </a:lnTo>
                  <a:lnTo>
                    <a:pt x="57" y="45"/>
                  </a:lnTo>
                  <a:lnTo>
                    <a:pt x="54" y="48"/>
                  </a:lnTo>
                  <a:lnTo>
                    <a:pt x="52" y="50"/>
                  </a:lnTo>
                  <a:lnTo>
                    <a:pt x="50" y="54"/>
                  </a:lnTo>
                  <a:lnTo>
                    <a:pt x="47" y="57"/>
                  </a:lnTo>
                  <a:lnTo>
                    <a:pt x="45" y="61"/>
                  </a:lnTo>
                  <a:lnTo>
                    <a:pt x="44" y="64"/>
                  </a:lnTo>
                  <a:lnTo>
                    <a:pt x="42" y="68"/>
                  </a:lnTo>
                  <a:lnTo>
                    <a:pt x="41" y="73"/>
                  </a:lnTo>
                  <a:lnTo>
                    <a:pt x="40" y="79"/>
                  </a:lnTo>
                  <a:lnTo>
                    <a:pt x="39" y="84"/>
                  </a:lnTo>
                  <a:lnTo>
                    <a:pt x="39" y="90"/>
                  </a:lnTo>
                  <a:lnTo>
                    <a:pt x="38" y="96"/>
                  </a:lnTo>
                  <a:lnTo>
                    <a:pt x="38" y="103"/>
                  </a:lnTo>
                  <a:lnTo>
                    <a:pt x="38" y="110"/>
                  </a:lnTo>
                  <a:lnTo>
                    <a:pt x="38" y="224"/>
                  </a:lnTo>
                  <a:lnTo>
                    <a:pt x="0" y="22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5" name="Google Shape;2055;p146"/>
            <p:cNvSpPr/>
            <p:nvPr/>
          </p:nvSpPr>
          <p:spPr>
            <a:xfrm>
              <a:off x="1257" y="1933"/>
              <a:ext cx="37" cy="46"/>
            </a:xfrm>
            <a:custGeom>
              <a:avLst/>
              <a:gdLst/>
              <a:ahLst/>
              <a:cxnLst/>
              <a:rect l="l" t="t" r="r" b="b"/>
              <a:pathLst>
                <a:path w="182" h="229" extrusionOk="0">
                  <a:moveTo>
                    <a:pt x="0" y="159"/>
                  </a:moveTo>
                  <a:lnTo>
                    <a:pt x="37" y="153"/>
                  </a:lnTo>
                  <a:lnTo>
                    <a:pt x="37" y="158"/>
                  </a:lnTo>
                  <a:lnTo>
                    <a:pt x="39" y="163"/>
                  </a:lnTo>
                  <a:lnTo>
                    <a:pt x="41" y="168"/>
                  </a:lnTo>
                  <a:lnTo>
                    <a:pt x="43" y="172"/>
                  </a:lnTo>
                  <a:lnTo>
                    <a:pt x="45" y="176"/>
                  </a:lnTo>
                  <a:lnTo>
                    <a:pt x="48" y="181"/>
                  </a:lnTo>
                  <a:lnTo>
                    <a:pt x="50" y="183"/>
                  </a:lnTo>
                  <a:lnTo>
                    <a:pt x="54" y="187"/>
                  </a:lnTo>
                  <a:lnTo>
                    <a:pt x="57" y="189"/>
                  </a:lnTo>
                  <a:lnTo>
                    <a:pt x="62" y="192"/>
                  </a:lnTo>
                  <a:lnTo>
                    <a:pt x="66" y="194"/>
                  </a:lnTo>
                  <a:lnTo>
                    <a:pt x="71" y="195"/>
                  </a:lnTo>
                  <a:lnTo>
                    <a:pt x="77" y="198"/>
                  </a:lnTo>
                  <a:lnTo>
                    <a:pt x="81" y="198"/>
                  </a:lnTo>
                  <a:lnTo>
                    <a:pt x="87" y="199"/>
                  </a:lnTo>
                  <a:lnTo>
                    <a:pt x="93" y="199"/>
                  </a:lnTo>
                  <a:lnTo>
                    <a:pt x="99" y="199"/>
                  </a:lnTo>
                  <a:lnTo>
                    <a:pt x="105" y="198"/>
                  </a:lnTo>
                  <a:lnTo>
                    <a:pt x="111" y="198"/>
                  </a:lnTo>
                  <a:lnTo>
                    <a:pt x="116" y="196"/>
                  </a:lnTo>
                  <a:lnTo>
                    <a:pt x="121" y="194"/>
                  </a:lnTo>
                  <a:lnTo>
                    <a:pt x="125" y="193"/>
                  </a:lnTo>
                  <a:lnTo>
                    <a:pt x="128" y="190"/>
                  </a:lnTo>
                  <a:lnTo>
                    <a:pt x="132" y="188"/>
                  </a:lnTo>
                  <a:lnTo>
                    <a:pt x="134" y="186"/>
                  </a:lnTo>
                  <a:lnTo>
                    <a:pt x="137" y="183"/>
                  </a:lnTo>
                  <a:lnTo>
                    <a:pt x="139" y="180"/>
                  </a:lnTo>
                  <a:lnTo>
                    <a:pt x="141" y="177"/>
                  </a:lnTo>
                  <a:lnTo>
                    <a:pt x="143" y="174"/>
                  </a:lnTo>
                  <a:lnTo>
                    <a:pt x="144" y="170"/>
                  </a:lnTo>
                  <a:lnTo>
                    <a:pt x="144" y="168"/>
                  </a:lnTo>
                  <a:lnTo>
                    <a:pt x="144" y="164"/>
                  </a:lnTo>
                  <a:lnTo>
                    <a:pt x="144" y="160"/>
                  </a:lnTo>
                  <a:lnTo>
                    <a:pt x="144" y="158"/>
                  </a:lnTo>
                  <a:lnTo>
                    <a:pt x="143" y="154"/>
                  </a:lnTo>
                  <a:lnTo>
                    <a:pt x="141" y="152"/>
                  </a:lnTo>
                  <a:lnTo>
                    <a:pt x="140" y="150"/>
                  </a:lnTo>
                  <a:lnTo>
                    <a:pt x="138" y="147"/>
                  </a:lnTo>
                  <a:lnTo>
                    <a:pt x="135" y="146"/>
                  </a:lnTo>
                  <a:lnTo>
                    <a:pt x="133" y="144"/>
                  </a:lnTo>
                  <a:lnTo>
                    <a:pt x="131" y="142"/>
                  </a:lnTo>
                  <a:lnTo>
                    <a:pt x="128" y="141"/>
                  </a:lnTo>
                  <a:lnTo>
                    <a:pt x="125" y="140"/>
                  </a:lnTo>
                  <a:lnTo>
                    <a:pt x="120" y="138"/>
                  </a:lnTo>
                  <a:lnTo>
                    <a:pt x="115" y="136"/>
                  </a:lnTo>
                  <a:lnTo>
                    <a:pt x="109" y="135"/>
                  </a:lnTo>
                  <a:lnTo>
                    <a:pt x="102" y="133"/>
                  </a:lnTo>
                  <a:lnTo>
                    <a:pt x="95" y="132"/>
                  </a:lnTo>
                  <a:lnTo>
                    <a:pt x="85" y="129"/>
                  </a:lnTo>
                  <a:lnTo>
                    <a:pt x="77" y="126"/>
                  </a:lnTo>
                  <a:lnTo>
                    <a:pt x="68" y="124"/>
                  </a:lnTo>
                  <a:lnTo>
                    <a:pt x="60" y="122"/>
                  </a:lnTo>
                  <a:lnTo>
                    <a:pt x="54" y="120"/>
                  </a:lnTo>
                  <a:lnTo>
                    <a:pt x="48" y="117"/>
                  </a:lnTo>
                  <a:lnTo>
                    <a:pt x="43" y="115"/>
                  </a:lnTo>
                  <a:lnTo>
                    <a:pt x="38" y="114"/>
                  </a:lnTo>
                  <a:lnTo>
                    <a:pt x="35" y="111"/>
                  </a:lnTo>
                  <a:lnTo>
                    <a:pt x="31" y="109"/>
                  </a:lnTo>
                  <a:lnTo>
                    <a:pt x="27" y="106"/>
                  </a:lnTo>
                  <a:lnTo>
                    <a:pt x="24" y="104"/>
                  </a:lnTo>
                  <a:lnTo>
                    <a:pt x="21" y="102"/>
                  </a:lnTo>
                  <a:lnTo>
                    <a:pt x="19" y="99"/>
                  </a:lnTo>
                  <a:lnTo>
                    <a:pt x="17" y="96"/>
                  </a:lnTo>
                  <a:lnTo>
                    <a:pt x="14" y="92"/>
                  </a:lnTo>
                  <a:lnTo>
                    <a:pt x="12" y="88"/>
                  </a:lnTo>
                  <a:lnTo>
                    <a:pt x="11" y="86"/>
                  </a:lnTo>
                  <a:lnTo>
                    <a:pt x="9" y="82"/>
                  </a:lnTo>
                  <a:lnTo>
                    <a:pt x="8" y="79"/>
                  </a:lnTo>
                  <a:lnTo>
                    <a:pt x="7" y="74"/>
                  </a:lnTo>
                  <a:lnTo>
                    <a:pt x="7" y="70"/>
                  </a:lnTo>
                  <a:lnTo>
                    <a:pt x="6" y="67"/>
                  </a:lnTo>
                  <a:lnTo>
                    <a:pt x="6" y="63"/>
                  </a:lnTo>
                  <a:lnTo>
                    <a:pt x="6" y="60"/>
                  </a:lnTo>
                  <a:lnTo>
                    <a:pt x="7" y="56"/>
                  </a:lnTo>
                  <a:lnTo>
                    <a:pt x="7" y="52"/>
                  </a:lnTo>
                  <a:lnTo>
                    <a:pt x="8" y="49"/>
                  </a:lnTo>
                  <a:lnTo>
                    <a:pt x="8" y="45"/>
                  </a:lnTo>
                  <a:lnTo>
                    <a:pt x="9" y="42"/>
                  </a:lnTo>
                  <a:lnTo>
                    <a:pt x="11" y="39"/>
                  </a:lnTo>
                  <a:lnTo>
                    <a:pt x="13" y="36"/>
                  </a:lnTo>
                  <a:lnTo>
                    <a:pt x="14" y="32"/>
                  </a:lnTo>
                  <a:lnTo>
                    <a:pt x="17" y="30"/>
                  </a:lnTo>
                  <a:lnTo>
                    <a:pt x="19" y="27"/>
                  </a:lnTo>
                  <a:lnTo>
                    <a:pt x="20" y="24"/>
                  </a:lnTo>
                  <a:lnTo>
                    <a:pt x="23" y="21"/>
                  </a:lnTo>
                  <a:lnTo>
                    <a:pt x="25" y="19"/>
                  </a:lnTo>
                  <a:lnTo>
                    <a:pt x="29" y="16"/>
                  </a:lnTo>
                  <a:lnTo>
                    <a:pt x="31" y="15"/>
                  </a:lnTo>
                  <a:lnTo>
                    <a:pt x="33" y="13"/>
                  </a:lnTo>
                  <a:lnTo>
                    <a:pt x="36" y="12"/>
                  </a:lnTo>
                  <a:lnTo>
                    <a:pt x="38" y="10"/>
                  </a:lnTo>
                  <a:lnTo>
                    <a:pt x="42" y="9"/>
                  </a:lnTo>
                  <a:lnTo>
                    <a:pt x="44" y="8"/>
                  </a:lnTo>
                  <a:lnTo>
                    <a:pt x="48" y="7"/>
                  </a:lnTo>
                  <a:lnTo>
                    <a:pt x="51" y="6"/>
                  </a:lnTo>
                  <a:lnTo>
                    <a:pt x="55" y="4"/>
                  </a:lnTo>
                  <a:lnTo>
                    <a:pt x="59" y="3"/>
                  </a:lnTo>
                  <a:lnTo>
                    <a:pt x="62" y="2"/>
                  </a:lnTo>
                  <a:lnTo>
                    <a:pt x="66" y="1"/>
                  </a:lnTo>
                  <a:lnTo>
                    <a:pt x="71" y="1"/>
                  </a:lnTo>
                  <a:lnTo>
                    <a:pt x="74" y="0"/>
                  </a:lnTo>
                  <a:lnTo>
                    <a:pt x="79" y="0"/>
                  </a:lnTo>
                  <a:lnTo>
                    <a:pt x="83" y="0"/>
                  </a:lnTo>
                  <a:lnTo>
                    <a:pt x="87" y="0"/>
                  </a:lnTo>
                  <a:lnTo>
                    <a:pt x="93" y="0"/>
                  </a:lnTo>
                  <a:lnTo>
                    <a:pt x="99" y="0"/>
                  </a:lnTo>
                  <a:lnTo>
                    <a:pt x="105" y="1"/>
                  </a:lnTo>
                  <a:lnTo>
                    <a:pt x="111" y="1"/>
                  </a:lnTo>
                  <a:lnTo>
                    <a:pt x="117" y="2"/>
                  </a:lnTo>
                  <a:lnTo>
                    <a:pt x="122" y="3"/>
                  </a:lnTo>
                  <a:lnTo>
                    <a:pt x="127" y="6"/>
                  </a:lnTo>
                  <a:lnTo>
                    <a:pt x="133" y="7"/>
                  </a:lnTo>
                  <a:lnTo>
                    <a:pt x="137" y="9"/>
                  </a:lnTo>
                  <a:lnTo>
                    <a:pt x="141" y="10"/>
                  </a:lnTo>
                  <a:lnTo>
                    <a:pt x="146" y="13"/>
                  </a:lnTo>
                  <a:lnTo>
                    <a:pt x="150" y="15"/>
                  </a:lnTo>
                  <a:lnTo>
                    <a:pt x="153" y="19"/>
                  </a:lnTo>
                  <a:lnTo>
                    <a:pt x="156" y="21"/>
                  </a:lnTo>
                  <a:lnTo>
                    <a:pt x="159" y="24"/>
                  </a:lnTo>
                  <a:lnTo>
                    <a:pt x="162" y="27"/>
                  </a:lnTo>
                  <a:lnTo>
                    <a:pt x="163" y="31"/>
                  </a:lnTo>
                  <a:lnTo>
                    <a:pt x="165" y="34"/>
                  </a:lnTo>
                  <a:lnTo>
                    <a:pt x="168" y="38"/>
                  </a:lnTo>
                  <a:lnTo>
                    <a:pt x="169" y="42"/>
                  </a:lnTo>
                  <a:lnTo>
                    <a:pt x="170" y="46"/>
                  </a:lnTo>
                  <a:lnTo>
                    <a:pt x="173" y="51"/>
                  </a:lnTo>
                  <a:lnTo>
                    <a:pt x="173" y="56"/>
                  </a:lnTo>
                  <a:lnTo>
                    <a:pt x="174" y="61"/>
                  </a:lnTo>
                  <a:lnTo>
                    <a:pt x="138" y="66"/>
                  </a:lnTo>
                  <a:lnTo>
                    <a:pt x="137" y="62"/>
                  </a:lnTo>
                  <a:lnTo>
                    <a:pt x="135" y="58"/>
                  </a:lnTo>
                  <a:lnTo>
                    <a:pt x="134" y="55"/>
                  </a:lnTo>
                  <a:lnTo>
                    <a:pt x="133" y="51"/>
                  </a:lnTo>
                  <a:lnTo>
                    <a:pt x="131" y="48"/>
                  </a:lnTo>
                  <a:lnTo>
                    <a:pt x="128" y="45"/>
                  </a:lnTo>
                  <a:lnTo>
                    <a:pt x="126" y="42"/>
                  </a:lnTo>
                  <a:lnTo>
                    <a:pt x="123" y="39"/>
                  </a:lnTo>
                  <a:lnTo>
                    <a:pt x="120" y="37"/>
                  </a:lnTo>
                  <a:lnTo>
                    <a:pt x="116" y="36"/>
                  </a:lnTo>
                  <a:lnTo>
                    <a:pt x="113" y="34"/>
                  </a:lnTo>
                  <a:lnTo>
                    <a:pt x="109" y="32"/>
                  </a:lnTo>
                  <a:lnTo>
                    <a:pt x="104" y="32"/>
                  </a:lnTo>
                  <a:lnTo>
                    <a:pt x="99" y="31"/>
                  </a:lnTo>
                  <a:lnTo>
                    <a:pt x="95" y="31"/>
                  </a:lnTo>
                  <a:lnTo>
                    <a:pt x="90" y="30"/>
                  </a:lnTo>
                  <a:lnTo>
                    <a:pt x="84" y="31"/>
                  </a:lnTo>
                  <a:lnTo>
                    <a:pt x="78" y="31"/>
                  </a:lnTo>
                  <a:lnTo>
                    <a:pt x="73" y="31"/>
                  </a:lnTo>
                  <a:lnTo>
                    <a:pt x="68" y="32"/>
                  </a:lnTo>
                  <a:lnTo>
                    <a:pt x="63" y="33"/>
                  </a:lnTo>
                  <a:lnTo>
                    <a:pt x="60" y="34"/>
                  </a:lnTo>
                  <a:lnTo>
                    <a:pt x="56" y="37"/>
                  </a:lnTo>
                  <a:lnTo>
                    <a:pt x="53" y="38"/>
                  </a:lnTo>
                  <a:lnTo>
                    <a:pt x="50" y="40"/>
                  </a:lnTo>
                  <a:lnTo>
                    <a:pt x="48" y="43"/>
                  </a:lnTo>
                  <a:lnTo>
                    <a:pt x="47" y="45"/>
                  </a:lnTo>
                  <a:lnTo>
                    <a:pt x="44" y="48"/>
                  </a:lnTo>
                  <a:lnTo>
                    <a:pt x="43" y="50"/>
                  </a:lnTo>
                  <a:lnTo>
                    <a:pt x="43" y="52"/>
                  </a:lnTo>
                  <a:lnTo>
                    <a:pt x="42" y="56"/>
                  </a:lnTo>
                  <a:lnTo>
                    <a:pt x="42" y="58"/>
                  </a:lnTo>
                  <a:lnTo>
                    <a:pt x="42" y="61"/>
                  </a:lnTo>
                  <a:lnTo>
                    <a:pt x="42" y="62"/>
                  </a:lnTo>
                  <a:lnTo>
                    <a:pt x="43" y="63"/>
                  </a:lnTo>
                  <a:lnTo>
                    <a:pt x="43" y="66"/>
                  </a:lnTo>
                  <a:lnTo>
                    <a:pt x="44" y="67"/>
                  </a:lnTo>
                  <a:lnTo>
                    <a:pt x="44" y="68"/>
                  </a:lnTo>
                  <a:lnTo>
                    <a:pt x="45" y="70"/>
                  </a:lnTo>
                  <a:lnTo>
                    <a:pt x="47" y="72"/>
                  </a:lnTo>
                  <a:lnTo>
                    <a:pt x="48" y="73"/>
                  </a:lnTo>
                  <a:lnTo>
                    <a:pt x="49" y="74"/>
                  </a:lnTo>
                  <a:lnTo>
                    <a:pt x="50" y="75"/>
                  </a:lnTo>
                  <a:lnTo>
                    <a:pt x="53" y="78"/>
                  </a:lnTo>
                  <a:lnTo>
                    <a:pt x="54" y="79"/>
                  </a:lnTo>
                  <a:lnTo>
                    <a:pt x="56" y="79"/>
                  </a:lnTo>
                  <a:lnTo>
                    <a:pt x="59" y="80"/>
                  </a:lnTo>
                  <a:lnTo>
                    <a:pt x="61" y="81"/>
                  </a:lnTo>
                  <a:lnTo>
                    <a:pt x="62" y="82"/>
                  </a:lnTo>
                  <a:lnTo>
                    <a:pt x="65" y="82"/>
                  </a:lnTo>
                  <a:lnTo>
                    <a:pt x="68" y="84"/>
                  </a:lnTo>
                  <a:lnTo>
                    <a:pt x="72" y="85"/>
                  </a:lnTo>
                  <a:lnTo>
                    <a:pt x="77" y="86"/>
                  </a:lnTo>
                  <a:lnTo>
                    <a:pt x="81" y="87"/>
                  </a:lnTo>
                  <a:lnTo>
                    <a:pt x="87" y="90"/>
                  </a:lnTo>
                  <a:lnTo>
                    <a:pt x="93" y="91"/>
                  </a:lnTo>
                  <a:lnTo>
                    <a:pt x="103" y="93"/>
                  </a:lnTo>
                  <a:lnTo>
                    <a:pt x="113" y="96"/>
                  </a:lnTo>
                  <a:lnTo>
                    <a:pt x="120" y="98"/>
                  </a:lnTo>
                  <a:lnTo>
                    <a:pt x="127" y="100"/>
                  </a:lnTo>
                  <a:lnTo>
                    <a:pt x="134" y="103"/>
                  </a:lnTo>
                  <a:lnTo>
                    <a:pt x="140" y="105"/>
                  </a:lnTo>
                  <a:lnTo>
                    <a:pt x="145" y="106"/>
                  </a:lnTo>
                  <a:lnTo>
                    <a:pt x="149" y="109"/>
                  </a:lnTo>
                  <a:lnTo>
                    <a:pt x="152" y="110"/>
                  </a:lnTo>
                  <a:lnTo>
                    <a:pt x="156" y="112"/>
                  </a:lnTo>
                  <a:lnTo>
                    <a:pt x="159" y="114"/>
                  </a:lnTo>
                  <a:lnTo>
                    <a:pt x="163" y="116"/>
                  </a:lnTo>
                  <a:lnTo>
                    <a:pt x="165" y="120"/>
                  </a:lnTo>
                  <a:lnTo>
                    <a:pt x="169" y="122"/>
                  </a:lnTo>
                  <a:lnTo>
                    <a:pt x="171" y="124"/>
                  </a:lnTo>
                  <a:lnTo>
                    <a:pt x="174" y="128"/>
                  </a:lnTo>
                  <a:lnTo>
                    <a:pt x="176" y="132"/>
                  </a:lnTo>
                  <a:lnTo>
                    <a:pt x="177" y="135"/>
                  </a:lnTo>
                  <a:lnTo>
                    <a:pt x="179" y="139"/>
                  </a:lnTo>
                  <a:lnTo>
                    <a:pt x="180" y="142"/>
                  </a:lnTo>
                  <a:lnTo>
                    <a:pt x="181" y="146"/>
                  </a:lnTo>
                  <a:lnTo>
                    <a:pt x="182" y="151"/>
                  </a:lnTo>
                  <a:lnTo>
                    <a:pt x="182" y="156"/>
                  </a:lnTo>
                  <a:lnTo>
                    <a:pt x="182" y="159"/>
                  </a:lnTo>
                  <a:lnTo>
                    <a:pt x="182" y="164"/>
                  </a:lnTo>
                  <a:lnTo>
                    <a:pt x="182" y="169"/>
                  </a:lnTo>
                  <a:lnTo>
                    <a:pt x="181" y="174"/>
                  </a:lnTo>
                  <a:lnTo>
                    <a:pt x="180" y="178"/>
                  </a:lnTo>
                  <a:lnTo>
                    <a:pt x="179" y="182"/>
                  </a:lnTo>
                  <a:lnTo>
                    <a:pt x="176" y="187"/>
                  </a:lnTo>
                  <a:lnTo>
                    <a:pt x="174" y="190"/>
                  </a:lnTo>
                  <a:lnTo>
                    <a:pt x="171" y="195"/>
                  </a:lnTo>
                  <a:lnTo>
                    <a:pt x="169" y="199"/>
                  </a:lnTo>
                  <a:lnTo>
                    <a:pt x="165" y="202"/>
                  </a:lnTo>
                  <a:lnTo>
                    <a:pt x="162" y="206"/>
                  </a:lnTo>
                  <a:lnTo>
                    <a:pt x="158" y="210"/>
                  </a:lnTo>
                  <a:lnTo>
                    <a:pt x="155" y="212"/>
                  </a:lnTo>
                  <a:lnTo>
                    <a:pt x="150" y="216"/>
                  </a:lnTo>
                  <a:lnTo>
                    <a:pt x="145" y="218"/>
                  </a:lnTo>
                  <a:lnTo>
                    <a:pt x="140" y="220"/>
                  </a:lnTo>
                  <a:lnTo>
                    <a:pt x="135" y="223"/>
                  </a:lnTo>
                  <a:lnTo>
                    <a:pt x="129" y="224"/>
                  </a:lnTo>
                  <a:lnTo>
                    <a:pt x="125" y="225"/>
                  </a:lnTo>
                  <a:lnTo>
                    <a:pt x="119" y="228"/>
                  </a:lnTo>
                  <a:lnTo>
                    <a:pt x="113" y="228"/>
                  </a:lnTo>
                  <a:lnTo>
                    <a:pt x="107" y="229"/>
                  </a:lnTo>
                  <a:lnTo>
                    <a:pt x="101" y="229"/>
                  </a:lnTo>
                  <a:lnTo>
                    <a:pt x="93" y="229"/>
                  </a:lnTo>
                  <a:lnTo>
                    <a:pt x="84" y="229"/>
                  </a:lnTo>
                  <a:lnTo>
                    <a:pt x="74" y="228"/>
                  </a:lnTo>
                  <a:lnTo>
                    <a:pt x="65" y="226"/>
                  </a:lnTo>
                  <a:lnTo>
                    <a:pt x="56" y="225"/>
                  </a:lnTo>
                  <a:lnTo>
                    <a:pt x="48" y="223"/>
                  </a:lnTo>
                  <a:lnTo>
                    <a:pt x="41" y="219"/>
                  </a:lnTo>
                  <a:lnTo>
                    <a:pt x="35" y="216"/>
                  </a:lnTo>
                  <a:lnTo>
                    <a:pt x="29" y="212"/>
                  </a:lnTo>
                  <a:lnTo>
                    <a:pt x="23" y="207"/>
                  </a:lnTo>
                  <a:lnTo>
                    <a:pt x="18" y="201"/>
                  </a:lnTo>
                  <a:lnTo>
                    <a:pt x="14" y="195"/>
                  </a:lnTo>
                  <a:lnTo>
                    <a:pt x="11" y="189"/>
                  </a:lnTo>
                  <a:lnTo>
                    <a:pt x="7" y="182"/>
                  </a:lnTo>
                  <a:lnTo>
                    <a:pt x="3" y="175"/>
                  </a:lnTo>
                  <a:lnTo>
                    <a:pt x="2" y="168"/>
                  </a:lnTo>
                  <a:lnTo>
                    <a:pt x="0" y="159"/>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6" name="Google Shape;2056;p146"/>
            <p:cNvSpPr/>
            <p:nvPr/>
          </p:nvSpPr>
          <p:spPr>
            <a:xfrm>
              <a:off x="395" y="2028"/>
              <a:ext cx="542" cy="11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100"/>
                <a:buFont typeface="Arial"/>
                <a:buNone/>
              </a:pPr>
              <a:r>
                <a:rPr lang="en-US" sz="1100" b="0">
                  <a:solidFill>
                    <a:srgbClr val="000000"/>
                  </a:solidFill>
                  <a:latin typeface="Arial"/>
                  <a:ea typeface="Arial"/>
                  <a:cs typeface="Arial"/>
                  <a:sym typeface="Arial"/>
                </a:rPr>
                <a:t>Vertical (Y/N)</a:t>
              </a:r>
              <a:endParaRPr sz="2400">
                <a:solidFill>
                  <a:schemeClr val="dk1"/>
                </a:solidFill>
                <a:latin typeface="Times New Roman"/>
                <a:ea typeface="Times New Roman"/>
                <a:cs typeface="Times New Roman"/>
                <a:sym typeface="Times New Roman"/>
              </a:endParaRPr>
            </a:p>
          </p:txBody>
        </p:sp>
        <p:sp>
          <p:nvSpPr>
            <p:cNvPr id="2057" name="Google Shape;2057;p146"/>
            <p:cNvSpPr/>
            <p:nvPr/>
          </p:nvSpPr>
          <p:spPr>
            <a:xfrm>
              <a:off x="395" y="2150"/>
              <a:ext cx="642" cy="11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100"/>
                <a:buFont typeface="Arial"/>
                <a:buNone/>
              </a:pPr>
              <a:r>
                <a:rPr lang="en-US" sz="1100" b="0">
                  <a:solidFill>
                    <a:srgbClr val="000000"/>
                  </a:solidFill>
                  <a:latin typeface="Arial"/>
                  <a:ea typeface="Arial"/>
                  <a:cs typeface="Arial"/>
                  <a:sym typeface="Arial"/>
                </a:rPr>
                <a:t>Horizontal (Y/N)</a:t>
              </a:r>
              <a:endParaRPr sz="2400">
                <a:solidFill>
                  <a:schemeClr val="dk1"/>
                </a:solidFill>
                <a:latin typeface="Times New Roman"/>
                <a:ea typeface="Times New Roman"/>
                <a:cs typeface="Times New Roman"/>
                <a:sym typeface="Times New Roman"/>
              </a:endParaRPr>
            </a:p>
          </p:txBody>
        </p:sp>
        <p:sp>
          <p:nvSpPr>
            <p:cNvPr id="2058" name="Google Shape;2058;p146"/>
            <p:cNvSpPr/>
            <p:nvPr/>
          </p:nvSpPr>
          <p:spPr>
            <a:xfrm>
              <a:off x="293" y="1874"/>
              <a:ext cx="3750" cy="19"/>
            </a:xfrm>
            <a:custGeom>
              <a:avLst/>
              <a:gdLst/>
              <a:ahLst/>
              <a:cxnLst/>
              <a:rect l="l" t="t" r="r" b="b"/>
              <a:pathLst>
                <a:path w="18750" h="94" extrusionOk="0">
                  <a:moveTo>
                    <a:pt x="18750" y="48"/>
                  </a:moveTo>
                  <a:lnTo>
                    <a:pt x="18750" y="0"/>
                  </a:lnTo>
                  <a:lnTo>
                    <a:pt x="0" y="0"/>
                  </a:lnTo>
                  <a:lnTo>
                    <a:pt x="0" y="94"/>
                  </a:lnTo>
                  <a:lnTo>
                    <a:pt x="18750" y="94"/>
                  </a:lnTo>
                  <a:lnTo>
                    <a:pt x="18750" y="4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9" name="Google Shape;2059;p146"/>
            <p:cNvSpPr/>
            <p:nvPr/>
          </p:nvSpPr>
          <p:spPr>
            <a:xfrm>
              <a:off x="293" y="2253"/>
              <a:ext cx="3750" cy="19"/>
            </a:xfrm>
            <a:custGeom>
              <a:avLst/>
              <a:gdLst/>
              <a:ahLst/>
              <a:cxnLst/>
              <a:rect l="l" t="t" r="r" b="b"/>
              <a:pathLst>
                <a:path w="18750" h="93" extrusionOk="0">
                  <a:moveTo>
                    <a:pt x="18750" y="47"/>
                  </a:moveTo>
                  <a:lnTo>
                    <a:pt x="18750" y="0"/>
                  </a:lnTo>
                  <a:lnTo>
                    <a:pt x="0" y="0"/>
                  </a:lnTo>
                  <a:lnTo>
                    <a:pt x="0" y="93"/>
                  </a:lnTo>
                  <a:lnTo>
                    <a:pt x="18750" y="93"/>
                  </a:lnTo>
                  <a:lnTo>
                    <a:pt x="18750" y="4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0" name="Google Shape;2060;p146"/>
            <p:cNvSpPr/>
            <p:nvPr/>
          </p:nvSpPr>
          <p:spPr>
            <a:xfrm>
              <a:off x="293" y="1350"/>
              <a:ext cx="3763" cy="127"/>
            </a:xfrm>
            <a:prstGeom prst="rect">
              <a:avLst/>
            </a:pr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2061" name="Google Shape;2061;p146"/>
            <p:cNvSpPr/>
            <p:nvPr/>
          </p:nvSpPr>
          <p:spPr>
            <a:xfrm>
              <a:off x="293" y="1346"/>
              <a:ext cx="3767" cy="9"/>
            </a:xfrm>
            <a:custGeom>
              <a:avLst/>
              <a:gdLst/>
              <a:ahLst/>
              <a:cxnLst/>
              <a:rect l="l" t="t" r="r" b="b"/>
              <a:pathLst>
                <a:path w="18838" h="47" extrusionOk="0">
                  <a:moveTo>
                    <a:pt x="18838" y="23"/>
                  </a:moveTo>
                  <a:lnTo>
                    <a:pt x="18815" y="0"/>
                  </a:lnTo>
                  <a:lnTo>
                    <a:pt x="0" y="0"/>
                  </a:lnTo>
                  <a:lnTo>
                    <a:pt x="0" y="47"/>
                  </a:lnTo>
                  <a:lnTo>
                    <a:pt x="18815" y="47"/>
                  </a:lnTo>
                  <a:lnTo>
                    <a:pt x="18791" y="23"/>
                  </a:lnTo>
                  <a:lnTo>
                    <a:pt x="18838" y="23"/>
                  </a:lnTo>
                  <a:lnTo>
                    <a:pt x="18838" y="0"/>
                  </a:lnTo>
                  <a:lnTo>
                    <a:pt x="18815" y="0"/>
                  </a:lnTo>
                  <a:lnTo>
                    <a:pt x="18838" y="2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2" name="Google Shape;2062;p146"/>
            <p:cNvSpPr/>
            <p:nvPr/>
          </p:nvSpPr>
          <p:spPr>
            <a:xfrm>
              <a:off x="4051" y="1350"/>
              <a:ext cx="9" cy="132"/>
            </a:xfrm>
            <a:custGeom>
              <a:avLst/>
              <a:gdLst/>
              <a:ahLst/>
              <a:cxnLst/>
              <a:rect l="l" t="t" r="r" b="b"/>
              <a:pathLst>
                <a:path w="47" h="656" extrusionOk="0">
                  <a:moveTo>
                    <a:pt x="24" y="656"/>
                  </a:moveTo>
                  <a:lnTo>
                    <a:pt x="47" y="634"/>
                  </a:lnTo>
                  <a:lnTo>
                    <a:pt x="47" y="0"/>
                  </a:lnTo>
                  <a:lnTo>
                    <a:pt x="0" y="0"/>
                  </a:lnTo>
                  <a:lnTo>
                    <a:pt x="0" y="634"/>
                  </a:lnTo>
                  <a:lnTo>
                    <a:pt x="24" y="610"/>
                  </a:lnTo>
                  <a:lnTo>
                    <a:pt x="24" y="656"/>
                  </a:lnTo>
                  <a:lnTo>
                    <a:pt x="47" y="656"/>
                  </a:lnTo>
                  <a:lnTo>
                    <a:pt x="47" y="634"/>
                  </a:lnTo>
                  <a:lnTo>
                    <a:pt x="24"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3" name="Google Shape;2063;p146"/>
            <p:cNvSpPr/>
            <p:nvPr/>
          </p:nvSpPr>
          <p:spPr>
            <a:xfrm>
              <a:off x="288" y="1472"/>
              <a:ext cx="3768" cy="10"/>
            </a:xfrm>
            <a:custGeom>
              <a:avLst/>
              <a:gdLst/>
              <a:ahLst/>
              <a:cxnLst/>
              <a:rect l="l" t="t" r="r" b="b"/>
              <a:pathLst>
                <a:path w="18839" h="46" extrusionOk="0">
                  <a:moveTo>
                    <a:pt x="0" y="24"/>
                  </a:moveTo>
                  <a:lnTo>
                    <a:pt x="24" y="46"/>
                  </a:lnTo>
                  <a:lnTo>
                    <a:pt x="18839" y="46"/>
                  </a:lnTo>
                  <a:lnTo>
                    <a:pt x="18839" y="0"/>
                  </a:lnTo>
                  <a:lnTo>
                    <a:pt x="24" y="0"/>
                  </a:lnTo>
                  <a:lnTo>
                    <a:pt x="47" y="24"/>
                  </a:lnTo>
                  <a:lnTo>
                    <a:pt x="0" y="24"/>
                  </a:lnTo>
                  <a:lnTo>
                    <a:pt x="0" y="46"/>
                  </a:lnTo>
                  <a:lnTo>
                    <a:pt x="24" y="46"/>
                  </a:lnTo>
                  <a:lnTo>
                    <a:pt x="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4" name="Google Shape;2064;p146"/>
            <p:cNvSpPr/>
            <p:nvPr/>
          </p:nvSpPr>
          <p:spPr>
            <a:xfrm>
              <a:off x="288" y="1346"/>
              <a:ext cx="9" cy="131"/>
            </a:xfrm>
            <a:custGeom>
              <a:avLst/>
              <a:gdLst/>
              <a:ahLst/>
              <a:cxnLst/>
              <a:rect l="l" t="t" r="r" b="b"/>
              <a:pathLst>
                <a:path w="47" h="657" extrusionOk="0">
                  <a:moveTo>
                    <a:pt x="24" y="0"/>
                  </a:moveTo>
                  <a:lnTo>
                    <a:pt x="0" y="23"/>
                  </a:lnTo>
                  <a:lnTo>
                    <a:pt x="0" y="657"/>
                  </a:lnTo>
                  <a:lnTo>
                    <a:pt x="47" y="657"/>
                  </a:lnTo>
                  <a:lnTo>
                    <a:pt x="47" y="23"/>
                  </a:lnTo>
                  <a:lnTo>
                    <a:pt x="24" y="47"/>
                  </a:lnTo>
                  <a:lnTo>
                    <a:pt x="24" y="0"/>
                  </a:lnTo>
                  <a:lnTo>
                    <a:pt x="0" y="0"/>
                  </a:lnTo>
                  <a:lnTo>
                    <a:pt x="0" y="23"/>
                  </a:lnTo>
                  <a:lnTo>
                    <a:pt x="24"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5" name="Google Shape;2065;p146"/>
            <p:cNvSpPr/>
            <p:nvPr/>
          </p:nvSpPr>
          <p:spPr>
            <a:xfrm>
              <a:off x="2327" y="1477"/>
              <a:ext cx="255" cy="12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2066" name="Google Shape;2066;p146"/>
            <p:cNvSpPr/>
            <p:nvPr/>
          </p:nvSpPr>
          <p:spPr>
            <a:xfrm>
              <a:off x="2327" y="1599"/>
              <a:ext cx="260" cy="9"/>
            </a:xfrm>
            <a:custGeom>
              <a:avLst/>
              <a:gdLst/>
              <a:ahLst/>
              <a:cxnLst/>
              <a:rect l="l" t="t" r="r" b="b"/>
              <a:pathLst>
                <a:path w="1300" h="48" extrusionOk="0">
                  <a:moveTo>
                    <a:pt x="1253" y="24"/>
                  </a:moveTo>
                  <a:lnTo>
                    <a:pt x="1276" y="0"/>
                  </a:lnTo>
                  <a:lnTo>
                    <a:pt x="0" y="0"/>
                  </a:lnTo>
                  <a:lnTo>
                    <a:pt x="0" y="48"/>
                  </a:lnTo>
                  <a:lnTo>
                    <a:pt x="1276" y="48"/>
                  </a:lnTo>
                  <a:lnTo>
                    <a:pt x="1300" y="24"/>
                  </a:lnTo>
                  <a:lnTo>
                    <a:pt x="1276" y="48"/>
                  </a:lnTo>
                  <a:lnTo>
                    <a:pt x="1300" y="48"/>
                  </a:lnTo>
                  <a:lnTo>
                    <a:pt x="1300" y="24"/>
                  </a:lnTo>
                  <a:lnTo>
                    <a:pt x="1253"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7" name="Google Shape;2067;p146"/>
            <p:cNvSpPr/>
            <p:nvPr/>
          </p:nvSpPr>
          <p:spPr>
            <a:xfrm>
              <a:off x="2578" y="1472"/>
              <a:ext cx="9" cy="132"/>
            </a:xfrm>
            <a:custGeom>
              <a:avLst/>
              <a:gdLst/>
              <a:ahLst/>
              <a:cxnLst/>
              <a:rect l="l" t="t" r="r" b="b"/>
              <a:pathLst>
                <a:path w="47" h="656" extrusionOk="0">
                  <a:moveTo>
                    <a:pt x="23" y="46"/>
                  </a:moveTo>
                  <a:lnTo>
                    <a:pt x="0" y="24"/>
                  </a:lnTo>
                  <a:lnTo>
                    <a:pt x="0" y="656"/>
                  </a:lnTo>
                  <a:lnTo>
                    <a:pt x="47" y="656"/>
                  </a:lnTo>
                  <a:lnTo>
                    <a:pt x="47" y="24"/>
                  </a:lnTo>
                  <a:lnTo>
                    <a:pt x="23" y="0"/>
                  </a:lnTo>
                  <a:lnTo>
                    <a:pt x="47" y="24"/>
                  </a:lnTo>
                  <a:lnTo>
                    <a:pt x="47" y="0"/>
                  </a:lnTo>
                  <a:lnTo>
                    <a:pt x="23" y="0"/>
                  </a:lnTo>
                  <a:lnTo>
                    <a:pt x="23" y="4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8" name="Google Shape;2068;p146"/>
            <p:cNvSpPr/>
            <p:nvPr/>
          </p:nvSpPr>
          <p:spPr>
            <a:xfrm>
              <a:off x="2322" y="1472"/>
              <a:ext cx="260" cy="10"/>
            </a:xfrm>
            <a:custGeom>
              <a:avLst/>
              <a:gdLst/>
              <a:ahLst/>
              <a:cxnLst/>
              <a:rect l="l" t="t" r="r" b="b"/>
              <a:pathLst>
                <a:path w="1300" h="46" extrusionOk="0">
                  <a:moveTo>
                    <a:pt x="48" y="24"/>
                  </a:moveTo>
                  <a:lnTo>
                    <a:pt x="24" y="46"/>
                  </a:lnTo>
                  <a:lnTo>
                    <a:pt x="1300" y="46"/>
                  </a:lnTo>
                  <a:lnTo>
                    <a:pt x="1300" y="0"/>
                  </a:lnTo>
                  <a:lnTo>
                    <a:pt x="24" y="0"/>
                  </a:lnTo>
                  <a:lnTo>
                    <a:pt x="0" y="24"/>
                  </a:lnTo>
                  <a:lnTo>
                    <a:pt x="24" y="0"/>
                  </a:lnTo>
                  <a:lnTo>
                    <a:pt x="0" y="0"/>
                  </a:lnTo>
                  <a:lnTo>
                    <a:pt x="0" y="24"/>
                  </a:lnTo>
                  <a:lnTo>
                    <a:pt x="48"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9" name="Google Shape;2069;p146"/>
            <p:cNvSpPr/>
            <p:nvPr/>
          </p:nvSpPr>
          <p:spPr>
            <a:xfrm>
              <a:off x="2322" y="1477"/>
              <a:ext cx="10" cy="131"/>
            </a:xfrm>
            <a:custGeom>
              <a:avLst/>
              <a:gdLst/>
              <a:ahLst/>
              <a:cxnLst/>
              <a:rect l="l" t="t" r="r" b="b"/>
              <a:pathLst>
                <a:path w="48" h="656" extrusionOk="0">
                  <a:moveTo>
                    <a:pt x="24" y="608"/>
                  </a:moveTo>
                  <a:lnTo>
                    <a:pt x="48" y="632"/>
                  </a:lnTo>
                  <a:lnTo>
                    <a:pt x="48" y="0"/>
                  </a:lnTo>
                  <a:lnTo>
                    <a:pt x="0" y="0"/>
                  </a:lnTo>
                  <a:lnTo>
                    <a:pt x="0" y="632"/>
                  </a:lnTo>
                  <a:lnTo>
                    <a:pt x="24" y="656"/>
                  </a:lnTo>
                  <a:lnTo>
                    <a:pt x="0" y="632"/>
                  </a:lnTo>
                  <a:lnTo>
                    <a:pt x="0" y="656"/>
                  </a:lnTo>
                  <a:lnTo>
                    <a:pt x="24" y="656"/>
                  </a:lnTo>
                  <a:lnTo>
                    <a:pt x="24" y="60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0" name="Google Shape;2070;p146"/>
            <p:cNvSpPr/>
            <p:nvPr/>
          </p:nvSpPr>
          <p:spPr>
            <a:xfrm>
              <a:off x="2582" y="1477"/>
              <a:ext cx="248" cy="12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2071" name="Google Shape;2071;p146"/>
            <p:cNvSpPr/>
            <p:nvPr/>
          </p:nvSpPr>
          <p:spPr>
            <a:xfrm>
              <a:off x="2578" y="1599"/>
              <a:ext cx="252" cy="9"/>
            </a:xfrm>
            <a:custGeom>
              <a:avLst/>
              <a:gdLst/>
              <a:ahLst/>
              <a:cxnLst/>
              <a:rect l="l" t="t" r="r" b="b"/>
              <a:pathLst>
                <a:path w="1264" h="48" extrusionOk="0">
                  <a:moveTo>
                    <a:pt x="0" y="24"/>
                  </a:moveTo>
                  <a:lnTo>
                    <a:pt x="23" y="48"/>
                  </a:lnTo>
                  <a:lnTo>
                    <a:pt x="1264" y="48"/>
                  </a:lnTo>
                  <a:lnTo>
                    <a:pt x="1264" y="0"/>
                  </a:lnTo>
                  <a:lnTo>
                    <a:pt x="23" y="0"/>
                  </a:lnTo>
                  <a:lnTo>
                    <a:pt x="47" y="24"/>
                  </a:lnTo>
                  <a:lnTo>
                    <a:pt x="0" y="24"/>
                  </a:lnTo>
                  <a:lnTo>
                    <a:pt x="0" y="48"/>
                  </a:lnTo>
                  <a:lnTo>
                    <a:pt x="23" y="48"/>
                  </a:lnTo>
                  <a:lnTo>
                    <a:pt x="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2" name="Google Shape;2072;p146"/>
            <p:cNvSpPr/>
            <p:nvPr/>
          </p:nvSpPr>
          <p:spPr>
            <a:xfrm>
              <a:off x="2578" y="1472"/>
              <a:ext cx="9" cy="132"/>
            </a:xfrm>
            <a:custGeom>
              <a:avLst/>
              <a:gdLst/>
              <a:ahLst/>
              <a:cxnLst/>
              <a:rect l="l" t="t" r="r" b="b"/>
              <a:pathLst>
                <a:path w="47" h="656" extrusionOk="0">
                  <a:moveTo>
                    <a:pt x="23" y="0"/>
                  </a:moveTo>
                  <a:lnTo>
                    <a:pt x="0" y="24"/>
                  </a:lnTo>
                  <a:lnTo>
                    <a:pt x="0" y="656"/>
                  </a:lnTo>
                  <a:lnTo>
                    <a:pt x="47" y="656"/>
                  </a:lnTo>
                  <a:lnTo>
                    <a:pt x="47" y="24"/>
                  </a:lnTo>
                  <a:lnTo>
                    <a:pt x="23" y="46"/>
                  </a:lnTo>
                  <a:lnTo>
                    <a:pt x="23" y="0"/>
                  </a:lnTo>
                  <a:lnTo>
                    <a:pt x="0" y="0"/>
                  </a:lnTo>
                  <a:lnTo>
                    <a:pt x="0" y="24"/>
                  </a:lnTo>
                  <a:lnTo>
                    <a:pt x="23"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3" name="Google Shape;2073;p146"/>
            <p:cNvSpPr/>
            <p:nvPr/>
          </p:nvSpPr>
          <p:spPr>
            <a:xfrm>
              <a:off x="2582" y="1472"/>
              <a:ext cx="253" cy="10"/>
            </a:xfrm>
            <a:custGeom>
              <a:avLst/>
              <a:gdLst/>
              <a:ahLst/>
              <a:cxnLst/>
              <a:rect l="l" t="t" r="r" b="b"/>
              <a:pathLst>
                <a:path w="1265" h="46" extrusionOk="0">
                  <a:moveTo>
                    <a:pt x="1265" y="24"/>
                  </a:moveTo>
                  <a:lnTo>
                    <a:pt x="1241" y="0"/>
                  </a:lnTo>
                  <a:lnTo>
                    <a:pt x="0" y="0"/>
                  </a:lnTo>
                  <a:lnTo>
                    <a:pt x="0" y="46"/>
                  </a:lnTo>
                  <a:lnTo>
                    <a:pt x="1241" y="46"/>
                  </a:lnTo>
                  <a:lnTo>
                    <a:pt x="1218" y="24"/>
                  </a:lnTo>
                  <a:lnTo>
                    <a:pt x="1265" y="24"/>
                  </a:lnTo>
                  <a:lnTo>
                    <a:pt x="1265" y="0"/>
                  </a:lnTo>
                  <a:lnTo>
                    <a:pt x="1241" y="0"/>
                  </a:lnTo>
                  <a:lnTo>
                    <a:pt x="1265"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4" name="Google Shape;2074;p146"/>
            <p:cNvSpPr/>
            <p:nvPr/>
          </p:nvSpPr>
          <p:spPr>
            <a:xfrm>
              <a:off x="2826" y="1477"/>
              <a:ext cx="9" cy="131"/>
            </a:xfrm>
            <a:custGeom>
              <a:avLst/>
              <a:gdLst/>
              <a:ahLst/>
              <a:cxnLst/>
              <a:rect l="l" t="t" r="r" b="b"/>
              <a:pathLst>
                <a:path w="47" h="656" extrusionOk="0">
                  <a:moveTo>
                    <a:pt x="23" y="656"/>
                  </a:moveTo>
                  <a:lnTo>
                    <a:pt x="47" y="632"/>
                  </a:lnTo>
                  <a:lnTo>
                    <a:pt x="47" y="0"/>
                  </a:lnTo>
                  <a:lnTo>
                    <a:pt x="0" y="0"/>
                  </a:lnTo>
                  <a:lnTo>
                    <a:pt x="0" y="632"/>
                  </a:lnTo>
                  <a:lnTo>
                    <a:pt x="23" y="608"/>
                  </a:lnTo>
                  <a:lnTo>
                    <a:pt x="23" y="656"/>
                  </a:lnTo>
                  <a:lnTo>
                    <a:pt x="47" y="656"/>
                  </a:lnTo>
                  <a:lnTo>
                    <a:pt x="47" y="632"/>
                  </a:lnTo>
                  <a:lnTo>
                    <a:pt x="23"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5" name="Google Shape;2075;p146"/>
            <p:cNvSpPr/>
            <p:nvPr/>
          </p:nvSpPr>
          <p:spPr>
            <a:xfrm>
              <a:off x="293" y="1477"/>
              <a:ext cx="848" cy="12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2076" name="Google Shape;2076;p146"/>
            <p:cNvSpPr/>
            <p:nvPr/>
          </p:nvSpPr>
          <p:spPr>
            <a:xfrm>
              <a:off x="293" y="1599"/>
              <a:ext cx="852" cy="9"/>
            </a:xfrm>
            <a:custGeom>
              <a:avLst/>
              <a:gdLst/>
              <a:ahLst/>
              <a:cxnLst/>
              <a:rect l="l" t="t" r="r" b="b"/>
              <a:pathLst>
                <a:path w="4262" h="48" extrusionOk="0">
                  <a:moveTo>
                    <a:pt x="4216" y="24"/>
                  </a:moveTo>
                  <a:lnTo>
                    <a:pt x="4240" y="0"/>
                  </a:lnTo>
                  <a:lnTo>
                    <a:pt x="0" y="0"/>
                  </a:lnTo>
                  <a:lnTo>
                    <a:pt x="0" y="48"/>
                  </a:lnTo>
                  <a:lnTo>
                    <a:pt x="4240" y="48"/>
                  </a:lnTo>
                  <a:lnTo>
                    <a:pt x="4262" y="24"/>
                  </a:lnTo>
                  <a:lnTo>
                    <a:pt x="4240" y="48"/>
                  </a:lnTo>
                  <a:lnTo>
                    <a:pt x="4262" y="48"/>
                  </a:lnTo>
                  <a:lnTo>
                    <a:pt x="4262" y="24"/>
                  </a:lnTo>
                  <a:lnTo>
                    <a:pt x="4216"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7" name="Google Shape;2077;p146"/>
            <p:cNvSpPr/>
            <p:nvPr/>
          </p:nvSpPr>
          <p:spPr>
            <a:xfrm>
              <a:off x="1136" y="1472"/>
              <a:ext cx="9" cy="132"/>
            </a:xfrm>
            <a:custGeom>
              <a:avLst/>
              <a:gdLst/>
              <a:ahLst/>
              <a:cxnLst/>
              <a:rect l="l" t="t" r="r" b="b"/>
              <a:pathLst>
                <a:path w="46" h="656" extrusionOk="0">
                  <a:moveTo>
                    <a:pt x="24" y="46"/>
                  </a:moveTo>
                  <a:lnTo>
                    <a:pt x="0" y="24"/>
                  </a:lnTo>
                  <a:lnTo>
                    <a:pt x="0" y="656"/>
                  </a:lnTo>
                  <a:lnTo>
                    <a:pt x="46" y="656"/>
                  </a:lnTo>
                  <a:lnTo>
                    <a:pt x="46" y="24"/>
                  </a:lnTo>
                  <a:lnTo>
                    <a:pt x="24" y="0"/>
                  </a:lnTo>
                  <a:lnTo>
                    <a:pt x="46" y="24"/>
                  </a:lnTo>
                  <a:lnTo>
                    <a:pt x="46" y="0"/>
                  </a:lnTo>
                  <a:lnTo>
                    <a:pt x="24" y="0"/>
                  </a:lnTo>
                  <a:lnTo>
                    <a:pt x="24" y="4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8" name="Google Shape;2078;p146"/>
            <p:cNvSpPr/>
            <p:nvPr/>
          </p:nvSpPr>
          <p:spPr>
            <a:xfrm>
              <a:off x="288" y="1472"/>
              <a:ext cx="853" cy="10"/>
            </a:xfrm>
            <a:custGeom>
              <a:avLst/>
              <a:gdLst/>
              <a:ahLst/>
              <a:cxnLst/>
              <a:rect l="l" t="t" r="r" b="b"/>
              <a:pathLst>
                <a:path w="4264" h="46" extrusionOk="0">
                  <a:moveTo>
                    <a:pt x="47" y="24"/>
                  </a:moveTo>
                  <a:lnTo>
                    <a:pt x="24" y="46"/>
                  </a:lnTo>
                  <a:lnTo>
                    <a:pt x="4264" y="46"/>
                  </a:lnTo>
                  <a:lnTo>
                    <a:pt x="4264" y="0"/>
                  </a:lnTo>
                  <a:lnTo>
                    <a:pt x="24" y="0"/>
                  </a:lnTo>
                  <a:lnTo>
                    <a:pt x="0" y="24"/>
                  </a:lnTo>
                  <a:lnTo>
                    <a:pt x="24" y="0"/>
                  </a:lnTo>
                  <a:lnTo>
                    <a:pt x="0" y="0"/>
                  </a:lnTo>
                  <a:lnTo>
                    <a:pt x="0" y="24"/>
                  </a:lnTo>
                  <a:lnTo>
                    <a:pt x="47"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9" name="Google Shape;2079;p146"/>
            <p:cNvSpPr/>
            <p:nvPr/>
          </p:nvSpPr>
          <p:spPr>
            <a:xfrm>
              <a:off x="288" y="1477"/>
              <a:ext cx="9" cy="131"/>
            </a:xfrm>
            <a:custGeom>
              <a:avLst/>
              <a:gdLst/>
              <a:ahLst/>
              <a:cxnLst/>
              <a:rect l="l" t="t" r="r" b="b"/>
              <a:pathLst>
                <a:path w="47" h="656" extrusionOk="0">
                  <a:moveTo>
                    <a:pt x="24" y="608"/>
                  </a:moveTo>
                  <a:lnTo>
                    <a:pt x="47" y="632"/>
                  </a:lnTo>
                  <a:lnTo>
                    <a:pt x="47" y="0"/>
                  </a:lnTo>
                  <a:lnTo>
                    <a:pt x="0" y="0"/>
                  </a:lnTo>
                  <a:lnTo>
                    <a:pt x="0" y="632"/>
                  </a:lnTo>
                  <a:lnTo>
                    <a:pt x="24" y="656"/>
                  </a:lnTo>
                  <a:lnTo>
                    <a:pt x="0" y="632"/>
                  </a:lnTo>
                  <a:lnTo>
                    <a:pt x="0" y="656"/>
                  </a:lnTo>
                  <a:lnTo>
                    <a:pt x="24" y="656"/>
                  </a:lnTo>
                  <a:lnTo>
                    <a:pt x="24" y="60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0" name="Google Shape;2080;p146"/>
            <p:cNvSpPr/>
            <p:nvPr/>
          </p:nvSpPr>
          <p:spPr>
            <a:xfrm>
              <a:off x="1141" y="1477"/>
              <a:ext cx="1186" cy="12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2081" name="Google Shape;2081;p146"/>
            <p:cNvSpPr/>
            <p:nvPr/>
          </p:nvSpPr>
          <p:spPr>
            <a:xfrm>
              <a:off x="1136" y="1599"/>
              <a:ext cx="1191" cy="9"/>
            </a:xfrm>
            <a:custGeom>
              <a:avLst/>
              <a:gdLst/>
              <a:ahLst/>
              <a:cxnLst/>
              <a:rect l="l" t="t" r="r" b="b"/>
              <a:pathLst>
                <a:path w="5954" h="48" extrusionOk="0">
                  <a:moveTo>
                    <a:pt x="0" y="24"/>
                  </a:moveTo>
                  <a:lnTo>
                    <a:pt x="24" y="48"/>
                  </a:lnTo>
                  <a:lnTo>
                    <a:pt x="5954" y="48"/>
                  </a:lnTo>
                  <a:lnTo>
                    <a:pt x="5954" y="0"/>
                  </a:lnTo>
                  <a:lnTo>
                    <a:pt x="24" y="0"/>
                  </a:lnTo>
                  <a:lnTo>
                    <a:pt x="46" y="24"/>
                  </a:lnTo>
                  <a:lnTo>
                    <a:pt x="0" y="24"/>
                  </a:lnTo>
                  <a:lnTo>
                    <a:pt x="0" y="48"/>
                  </a:lnTo>
                  <a:lnTo>
                    <a:pt x="24" y="48"/>
                  </a:lnTo>
                  <a:lnTo>
                    <a:pt x="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2" name="Google Shape;2082;p146"/>
            <p:cNvSpPr/>
            <p:nvPr/>
          </p:nvSpPr>
          <p:spPr>
            <a:xfrm>
              <a:off x="1136" y="1472"/>
              <a:ext cx="9" cy="132"/>
            </a:xfrm>
            <a:custGeom>
              <a:avLst/>
              <a:gdLst/>
              <a:ahLst/>
              <a:cxnLst/>
              <a:rect l="l" t="t" r="r" b="b"/>
              <a:pathLst>
                <a:path w="46" h="656" extrusionOk="0">
                  <a:moveTo>
                    <a:pt x="24" y="0"/>
                  </a:moveTo>
                  <a:lnTo>
                    <a:pt x="0" y="24"/>
                  </a:lnTo>
                  <a:lnTo>
                    <a:pt x="0" y="656"/>
                  </a:lnTo>
                  <a:lnTo>
                    <a:pt x="46" y="656"/>
                  </a:lnTo>
                  <a:lnTo>
                    <a:pt x="46" y="24"/>
                  </a:lnTo>
                  <a:lnTo>
                    <a:pt x="24" y="46"/>
                  </a:lnTo>
                  <a:lnTo>
                    <a:pt x="24" y="0"/>
                  </a:lnTo>
                  <a:lnTo>
                    <a:pt x="0" y="0"/>
                  </a:lnTo>
                  <a:lnTo>
                    <a:pt x="0" y="24"/>
                  </a:lnTo>
                  <a:lnTo>
                    <a:pt x="24"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3" name="Google Shape;2083;p146"/>
            <p:cNvSpPr/>
            <p:nvPr/>
          </p:nvSpPr>
          <p:spPr>
            <a:xfrm>
              <a:off x="1141" y="1472"/>
              <a:ext cx="1190" cy="10"/>
            </a:xfrm>
            <a:custGeom>
              <a:avLst/>
              <a:gdLst/>
              <a:ahLst/>
              <a:cxnLst/>
              <a:rect l="l" t="t" r="r" b="b"/>
              <a:pathLst>
                <a:path w="5953" h="46" extrusionOk="0">
                  <a:moveTo>
                    <a:pt x="5953" y="24"/>
                  </a:moveTo>
                  <a:lnTo>
                    <a:pt x="5930" y="0"/>
                  </a:lnTo>
                  <a:lnTo>
                    <a:pt x="0" y="0"/>
                  </a:lnTo>
                  <a:lnTo>
                    <a:pt x="0" y="46"/>
                  </a:lnTo>
                  <a:lnTo>
                    <a:pt x="5930" y="46"/>
                  </a:lnTo>
                  <a:lnTo>
                    <a:pt x="5906" y="24"/>
                  </a:lnTo>
                  <a:lnTo>
                    <a:pt x="5953" y="24"/>
                  </a:lnTo>
                  <a:lnTo>
                    <a:pt x="5953" y="0"/>
                  </a:lnTo>
                  <a:lnTo>
                    <a:pt x="5930" y="0"/>
                  </a:lnTo>
                  <a:lnTo>
                    <a:pt x="5953"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4" name="Google Shape;2084;p146"/>
            <p:cNvSpPr/>
            <p:nvPr/>
          </p:nvSpPr>
          <p:spPr>
            <a:xfrm>
              <a:off x="2322" y="1477"/>
              <a:ext cx="9" cy="131"/>
            </a:xfrm>
            <a:custGeom>
              <a:avLst/>
              <a:gdLst/>
              <a:ahLst/>
              <a:cxnLst/>
              <a:rect l="l" t="t" r="r" b="b"/>
              <a:pathLst>
                <a:path w="47" h="656" extrusionOk="0">
                  <a:moveTo>
                    <a:pt x="24" y="656"/>
                  </a:moveTo>
                  <a:lnTo>
                    <a:pt x="47" y="632"/>
                  </a:lnTo>
                  <a:lnTo>
                    <a:pt x="47" y="0"/>
                  </a:lnTo>
                  <a:lnTo>
                    <a:pt x="0" y="0"/>
                  </a:lnTo>
                  <a:lnTo>
                    <a:pt x="0" y="632"/>
                  </a:lnTo>
                  <a:lnTo>
                    <a:pt x="24" y="608"/>
                  </a:lnTo>
                  <a:lnTo>
                    <a:pt x="24" y="656"/>
                  </a:lnTo>
                  <a:lnTo>
                    <a:pt x="47" y="656"/>
                  </a:lnTo>
                  <a:lnTo>
                    <a:pt x="47" y="632"/>
                  </a:lnTo>
                  <a:lnTo>
                    <a:pt x="24" y="65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5" name="Google Shape;2085;p146"/>
            <p:cNvSpPr/>
            <p:nvPr/>
          </p:nvSpPr>
          <p:spPr>
            <a:xfrm>
              <a:off x="2830" y="1477"/>
              <a:ext cx="1219" cy="127"/>
            </a:xfrm>
            <a:prstGeom prst="rect">
              <a:avLst/>
            </a:prstGeom>
            <a:solidFill>
              <a:srgbClr val="A9A9A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2086" name="Google Shape;2086;p146"/>
            <p:cNvSpPr/>
            <p:nvPr/>
          </p:nvSpPr>
          <p:spPr>
            <a:xfrm>
              <a:off x="2830" y="1599"/>
              <a:ext cx="1224" cy="9"/>
            </a:xfrm>
            <a:custGeom>
              <a:avLst/>
              <a:gdLst/>
              <a:ahLst/>
              <a:cxnLst/>
              <a:rect l="l" t="t" r="r" b="b"/>
              <a:pathLst>
                <a:path w="6117" h="48" extrusionOk="0">
                  <a:moveTo>
                    <a:pt x="6070" y="24"/>
                  </a:moveTo>
                  <a:lnTo>
                    <a:pt x="6094" y="0"/>
                  </a:lnTo>
                  <a:lnTo>
                    <a:pt x="0" y="0"/>
                  </a:lnTo>
                  <a:lnTo>
                    <a:pt x="0" y="48"/>
                  </a:lnTo>
                  <a:lnTo>
                    <a:pt x="6094" y="48"/>
                  </a:lnTo>
                  <a:lnTo>
                    <a:pt x="6117" y="24"/>
                  </a:lnTo>
                  <a:lnTo>
                    <a:pt x="6094" y="48"/>
                  </a:lnTo>
                  <a:lnTo>
                    <a:pt x="6117" y="48"/>
                  </a:lnTo>
                  <a:lnTo>
                    <a:pt x="6117" y="24"/>
                  </a:lnTo>
                  <a:lnTo>
                    <a:pt x="6070"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7" name="Google Shape;2087;p146"/>
            <p:cNvSpPr/>
            <p:nvPr/>
          </p:nvSpPr>
          <p:spPr>
            <a:xfrm>
              <a:off x="4044" y="1472"/>
              <a:ext cx="10" cy="132"/>
            </a:xfrm>
            <a:custGeom>
              <a:avLst/>
              <a:gdLst/>
              <a:ahLst/>
              <a:cxnLst/>
              <a:rect l="l" t="t" r="r" b="b"/>
              <a:pathLst>
                <a:path w="47" h="656" extrusionOk="0">
                  <a:moveTo>
                    <a:pt x="24" y="46"/>
                  </a:moveTo>
                  <a:lnTo>
                    <a:pt x="0" y="24"/>
                  </a:lnTo>
                  <a:lnTo>
                    <a:pt x="0" y="656"/>
                  </a:lnTo>
                  <a:lnTo>
                    <a:pt x="47" y="656"/>
                  </a:lnTo>
                  <a:lnTo>
                    <a:pt x="47" y="24"/>
                  </a:lnTo>
                  <a:lnTo>
                    <a:pt x="24" y="0"/>
                  </a:lnTo>
                  <a:lnTo>
                    <a:pt x="47" y="24"/>
                  </a:lnTo>
                  <a:lnTo>
                    <a:pt x="47" y="0"/>
                  </a:lnTo>
                  <a:lnTo>
                    <a:pt x="24" y="0"/>
                  </a:lnTo>
                  <a:lnTo>
                    <a:pt x="24" y="4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8" name="Google Shape;2088;p146"/>
            <p:cNvSpPr/>
            <p:nvPr/>
          </p:nvSpPr>
          <p:spPr>
            <a:xfrm>
              <a:off x="2826" y="1472"/>
              <a:ext cx="1223" cy="10"/>
            </a:xfrm>
            <a:custGeom>
              <a:avLst/>
              <a:gdLst/>
              <a:ahLst/>
              <a:cxnLst/>
              <a:rect l="l" t="t" r="r" b="b"/>
              <a:pathLst>
                <a:path w="6117" h="46" extrusionOk="0">
                  <a:moveTo>
                    <a:pt x="47" y="24"/>
                  </a:moveTo>
                  <a:lnTo>
                    <a:pt x="23" y="46"/>
                  </a:lnTo>
                  <a:lnTo>
                    <a:pt x="6117" y="46"/>
                  </a:lnTo>
                  <a:lnTo>
                    <a:pt x="6117" y="0"/>
                  </a:lnTo>
                  <a:lnTo>
                    <a:pt x="23" y="0"/>
                  </a:lnTo>
                  <a:lnTo>
                    <a:pt x="0" y="24"/>
                  </a:lnTo>
                  <a:lnTo>
                    <a:pt x="23" y="0"/>
                  </a:lnTo>
                  <a:lnTo>
                    <a:pt x="0" y="0"/>
                  </a:lnTo>
                  <a:lnTo>
                    <a:pt x="0" y="24"/>
                  </a:lnTo>
                  <a:lnTo>
                    <a:pt x="47" y="2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9" name="Google Shape;2089;p146"/>
            <p:cNvSpPr/>
            <p:nvPr/>
          </p:nvSpPr>
          <p:spPr>
            <a:xfrm>
              <a:off x="2826" y="1477"/>
              <a:ext cx="9" cy="131"/>
            </a:xfrm>
            <a:custGeom>
              <a:avLst/>
              <a:gdLst/>
              <a:ahLst/>
              <a:cxnLst/>
              <a:rect l="l" t="t" r="r" b="b"/>
              <a:pathLst>
                <a:path w="47" h="656" extrusionOk="0">
                  <a:moveTo>
                    <a:pt x="23" y="608"/>
                  </a:moveTo>
                  <a:lnTo>
                    <a:pt x="47" y="632"/>
                  </a:lnTo>
                  <a:lnTo>
                    <a:pt x="47" y="0"/>
                  </a:lnTo>
                  <a:lnTo>
                    <a:pt x="0" y="0"/>
                  </a:lnTo>
                  <a:lnTo>
                    <a:pt x="0" y="632"/>
                  </a:lnTo>
                  <a:lnTo>
                    <a:pt x="23" y="656"/>
                  </a:lnTo>
                  <a:lnTo>
                    <a:pt x="0" y="632"/>
                  </a:lnTo>
                  <a:lnTo>
                    <a:pt x="0" y="656"/>
                  </a:lnTo>
                  <a:lnTo>
                    <a:pt x="23" y="656"/>
                  </a:lnTo>
                  <a:lnTo>
                    <a:pt x="23" y="60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0" name="Google Shape;2090;p146"/>
            <p:cNvSpPr/>
            <p:nvPr/>
          </p:nvSpPr>
          <p:spPr>
            <a:xfrm>
              <a:off x="2522" y="1364"/>
              <a:ext cx="659" cy="12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1200"/>
                <a:buFont typeface="Arial"/>
                <a:buNone/>
              </a:pPr>
              <a:r>
                <a:rPr lang="en-US" sz="1200" b="0">
                  <a:solidFill>
                    <a:srgbClr val="FFFFFF"/>
                  </a:solidFill>
                  <a:latin typeface="Arial"/>
                  <a:ea typeface="Arial"/>
                  <a:cs typeface="Arial"/>
                  <a:sym typeface="Arial"/>
                </a:rPr>
                <a:t>Superstructure</a:t>
              </a:r>
              <a:endParaRPr sz="2400">
                <a:solidFill>
                  <a:schemeClr val="dk1"/>
                </a:solidFill>
                <a:latin typeface="Times New Roman"/>
                <a:ea typeface="Times New Roman"/>
                <a:cs typeface="Times New Roman"/>
                <a:sym typeface="Times New Roman"/>
              </a:endParaRPr>
            </a:p>
          </p:txBody>
        </p:sp>
        <p:sp>
          <p:nvSpPr>
            <p:cNvPr id="2091" name="Google Shape;2091;p146"/>
            <p:cNvSpPr/>
            <p:nvPr/>
          </p:nvSpPr>
          <p:spPr>
            <a:xfrm>
              <a:off x="333" y="1511"/>
              <a:ext cx="46" cy="60"/>
            </a:xfrm>
            <a:custGeom>
              <a:avLst/>
              <a:gdLst/>
              <a:ahLst/>
              <a:cxnLst/>
              <a:rect l="l" t="t" r="r" b="b"/>
              <a:pathLst>
                <a:path w="230" h="303" extrusionOk="0">
                  <a:moveTo>
                    <a:pt x="0" y="303"/>
                  </a:moveTo>
                  <a:lnTo>
                    <a:pt x="0" y="0"/>
                  </a:lnTo>
                  <a:lnTo>
                    <a:pt x="114" y="0"/>
                  </a:lnTo>
                  <a:lnTo>
                    <a:pt x="123" y="0"/>
                  </a:lnTo>
                  <a:lnTo>
                    <a:pt x="131" y="0"/>
                  </a:lnTo>
                  <a:lnTo>
                    <a:pt x="138" y="1"/>
                  </a:lnTo>
                  <a:lnTo>
                    <a:pt x="146" y="2"/>
                  </a:lnTo>
                  <a:lnTo>
                    <a:pt x="153" y="3"/>
                  </a:lnTo>
                  <a:lnTo>
                    <a:pt x="159" y="4"/>
                  </a:lnTo>
                  <a:lnTo>
                    <a:pt x="165" y="7"/>
                  </a:lnTo>
                  <a:lnTo>
                    <a:pt x="170" y="8"/>
                  </a:lnTo>
                  <a:lnTo>
                    <a:pt x="176" y="12"/>
                  </a:lnTo>
                  <a:lnTo>
                    <a:pt x="180" y="14"/>
                  </a:lnTo>
                  <a:lnTo>
                    <a:pt x="184" y="16"/>
                  </a:lnTo>
                  <a:lnTo>
                    <a:pt x="189" y="20"/>
                  </a:lnTo>
                  <a:lnTo>
                    <a:pt x="192" y="24"/>
                  </a:lnTo>
                  <a:lnTo>
                    <a:pt x="196" y="28"/>
                  </a:lnTo>
                  <a:lnTo>
                    <a:pt x="200" y="32"/>
                  </a:lnTo>
                  <a:lnTo>
                    <a:pt x="203" y="37"/>
                  </a:lnTo>
                  <a:lnTo>
                    <a:pt x="206" y="42"/>
                  </a:lnTo>
                  <a:lnTo>
                    <a:pt x="208" y="46"/>
                  </a:lnTo>
                  <a:lnTo>
                    <a:pt x="210" y="51"/>
                  </a:lnTo>
                  <a:lnTo>
                    <a:pt x="212" y="56"/>
                  </a:lnTo>
                  <a:lnTo>
                    <a:pt x="213" y="62"/>
                  </a:lnTo>
                  <a:lnTo>
                    <a:pt x="214" y="67"/>
                  </a:lnTo>
                  <a:lnTo>
                    <a:pt x="215" y="72"/>
                  </a:lnTo>
                  <a:lnTo>
                    <a:pt x="215" y="78"/>
                  </a:lnTo>
                  <a:lnTo>
                    <a:pt x="215" y="82"/>
                  </a:lnTo>
                  <a:lnTo>
                    <a:pt x="214" y="87"/>
                  </a:lnTo>
                  <a:lnTo>
                    <a:pt x="214" y="91"/>
                  </a:lnTo>
                  <a:lnTo>
                    <a:pt x="213" y="96"/>
                  </a:lnTo>
                  <a:lnTo>
                    <a:pt x="210" y="100"/>
                  </a:lnTo>
                  <a:lnTo>
                    <a:pt x="209" y="105"/>
                  </a:lnTo>
                  <a:lnTo>
                    <a:pt x="207" y="109"/>
                  </a:lnTo>
                  <a:lnTo>
                    <a:pt x="204" y="114"/>
                  </a:lnTo>
                  <a:lnTo>
                    <a:pt x="202" y="118"/>
                  </a:lnTo>
                  <a:lnTo>
                    <a:pt x="198" y="122"/>
                  </a:lnTo>
                  <a:lnTo>
                    <a:pt x="195" y="125"/>
                  </a:lnTo>
                  <a:lnTo>
                    <a:pt x="191" y="129"/>
                  </a:lnTo>
                  <a:lnTo>
                    <a:pt x="186" y="133"/>
                  </a:lnTo>
                  <a:lnTo>
                    <a:pt x="183" y="135"/>
                  </a:lnTo>
                  <a:lnTo>
                    <a:pt x="178" y="139"/>
                  </a:lnTo>
                  <a:lnTo>
                    <a:pt x="172" y="141"/>
                  </a:lnTo>
                  <a:lnTo>
                    <a:pt x="179" y="143"/>
                  </a:lnTo>
                  <a:lnTo>
                    <a:pt x="185" y="146"/>
                  </a:lnTo>
                  <a:lnTo>
                    <a:pt x="191" y="149"/>
                  </a:lnTo>
                  <a:lnTo>
                    <a:pt x="197" y="152"/>
                  </a:lnTo>
                  <a:lnTo>
                    <a:pt x="202" y="155"/>
                  </a:lnTo>
                  <a:lnTo>
                    <a:pt x="207" y="160"/>
                  </a:lnTo>
                  <a:lnTo>
                    <a:pt x="210" y="164"/>
                  </a:lnTo>
                  <a:lnTo>
                    <a:pt x="215" y="169"/>
                  </a:lnTo>
                  <a:lnTo>
                    <a:pt x="219" y="173"/>
                  </a:lnTo>
                  <a:lnTo>
                    <a:pt x="221" y="179"/>
                  </a:lnTo>
                  <a:lnTo>
                    <a:pt x="224" y="184"/>
                  </a:lnTo>
                  <a:lnTo>
                    <a:pt x="226" y="190"/>
                  </a:lnTo>
                  <a:lnTo>
                    <a:pt x="227" y="196"/>
                  </a:lnTo>
                  <a:lnTo>
                    <a:pt x="228" y="202"/>
                  </a:lnTo>
                  <a:lnTo>
                    <a:pt x="230" y="208"/>
                  </a:lnTo>
                  <a:lnTo>
                    <a:pt x="230" y="214"/>
                  </a:lnTo>
                  <a:lnTo>
                    <a:pt x="230" y="220"/>
                  </a:lnTo>
                  <a:lnTo>
                    <a:pt x="230" y="225"/>
                  </a:lnTo>
                  <a:lnTo>
                    <a:pt x="228" y="230"/>
                  </a:lnTo>
                  <a:lnTo>
                    <a:pt x="227" y="236"/>
                  </a:lnTo>
                  <a:lnTo>
                    <a:pt x="226" y="241"/>
                  </a:lnTo>
                  <a:lnTo>
                    <a:pt x="225" y="245"/>
                  </a:lnTo>
                  <a:lnTo>
                    <a:pt x="222" y="250"/>
                  </a:lnTo>
                  <a:lnTo>
                    <a:pt x="220" y="254"/>
                  </a:lnTo>
                  <a:lnTo>
                    <a:pt x="219" y="259"/>
                  </a:lnTo>
                  <a:lnTo>
                    <a:pt x="216" y="263"/>
                  </a:lnTo>
                  <a:lnTo>
                    <a:pt x="213" y="267"/>
                  </a:lnTo>
                  <a:lnTo>
                    <a:pt x="210" y="271"/>
                  </a:lnTo>
                  <a:lnTo>
                    <a:pt x="208" y="274"/>
                  </a:lnTo>
                  <a:lnTo>
                    <a:pt x="204" y="277"/>
                  </a:lnTo>
                  <a:lnTo>
                    <a:pt x="202" y="280"/>
                  </a:lnTo>
                  <a:lnTo>
                    <a:pt x="198" y="283"/>
                  </a:lnTo>
                  <a:lnTo>
                    <a:pt x="195" y="285"/>
                  </a:lnTo>
                  <a:lnTo>
                    <a:pt x="191" y="287"/>
                  </a:lnTo>
                  <a:lnTo>
                    <a:pt x="188" y="290"/>
                  </a:lnTo>
                  <a:lnTo>
                    <a:pt x="183" y="291"/>
                  </a:lnTo>
                  <a:lnTo>
                    <a:pt x="179" y="293"/>
                  </a:lnTo>
                  <a:lnTo>
                    <a:pt x="174" y="295"/>
                  </a:lnTo>
                  <a:lnTo>
                    <a:pt x="170" y="296"/>
                  </a:lnTo>
                  <a:lnTo>
                    <a:pt x="165" y="298"/>
                  </a:lnTo>
                  <a:lnTo>
                    <a:pt x="160" y="299"/>
                  </a:lnTo>
                  <a:lnTo>
                    <a:pt x="154" y="299"/>
                  </a:lnTo>
                  <a:lnTo>
                    <a:pt x="149" y="301"/>
                  </a:lnTo>
                  <a:lnTo>
                    <a:pt x="143" y="302"/>
                  </a:lnTo>
                  <a:lnTo>
                    <a:pt x="137" y="302"/>
                  </a:lnTo>
                  <a:lnTo>
                    <a:pt x="130" y="303"/>
                  </a:lnTo>
                  <a:lnTo>
                    <a:pt x="123" y="303"/>
                  </a:lnTo>
                  <a:lnTo>
                    <a:pt x="116" y="303"/>
                  </a:lnTo>
                  <a:lnTo>
                    <a:pt x="0" y="303"/>
                  </a:lnTo>
                  <a:close/>
                  <a:moveTo>
                    <a:pt x="40" y="127"/>
                  </a:moveTo>
                  <a:lnTo>
                    <a:pt x="106" y="127"/>
                  </a:lnTo>
                  <a:lnTo>
                    <a:pt x="113" y="127"/>
                  </a:lnTo>
                  <a:lnTo>
                    <a:pt x="118" y="127"/>
                  </a:lnTo>
                  <a:lnTo>
                    <a:pt x="124" y="127"/>
                  </a:lnTo>
                  <a:lnTo>
                    <a:pt x="129" y="125"/>
                  </a:lnTo>
                  <a:lnTo>
                    <a:pt x="134" y="125"/>
                  </a:lnTo>
                  <a:lnTo>
                    <a:pt x="137" y="124"/>
                  </a:lnTo>
                  <a:lnTo>
                    <a:pt x="141" y="124"/>
                  </a:lnTo>
                  <a:lnTo>
                    <a:pt x="144" y="123"/>
                  </a:lnTo>
                  <a:lnTo>
                    <a:pt x="148" y="122"/>
                  </a:lnTo>
                  <a:lnTo>
                    <a:pt x="152" y="121"/>
                  </a:lnTo>
                  <a:lnTo>
                    <a:pt x="155" y="119"/>
                  </a:lnTo>
                  <a:lnTo>
                    <a:pt x="158" y="117"/>
                  </a:lnTo>
                  <a:lnTo>
                    <a:pt x="161" y="116"/>
                  </a:lnTo>
                  <a:lnTo>
                    <a:pt x="164" y="114"/>
                  </a:lnTo>
                  <a:lnTo>
                    <a:pt x="166" y="111"/>
                  </a:lnTo>
                  <a:lnTo>
                    <a:pt x="167" y="109"/>
                  </a:lnTo>
                  <a:lnTo>
                    <a:pt x="170" y="105"/>
                  </a:lnTo>
                  <a:lnTo>
                    <a:pt x="171" y="103"/>
                  </a:lnTo>
                  <a:lnTo>
                    <a:pt x="172" y="99"/>
                  </a:lnTo>
                  <a:lnTo>
                    <a:pt x="173" y="97"/>
                  </a:lnTo>
                  <a:lnTo>
                    <a:pt x="174" y="93"/>
                  </a:lnTo>
                  <a:lnTo>
                    <a:pt x="174" y="90"/>
                  </a:lnTo>
                  <a:lnTo>
                    <a:pt x="176" y="86"/>
                  </a:lnTo>
                  <a:lnTo>
                    <a:pt x="176" y="81"/>
                  </a:lnTo>
                  <a:lnTo>
                    <a:pt x="176" y="78"/>
                  </a:lnTo>
                  <a:lnTo>
                    <a:pt x="174" y="74"/>
                  </a:lnTo>
                  <a:lnTo>
                    <a:pt x="174" y="72"/>
                  </a:lnTo>
                  <a:lnTo>
                    <a:pt x="173" y="68"/>
                  </a:lnTo>
                  <a:lnTo>
                    <a:pt x="172" y="64"/>
                  </a:lnTo>
                  <a:lnTo>
                    <a:pt x="171" y="61"/>
                  </a:lnTo>
                  <a:lnTo>
                    <a:pt x="170" y="58"/>
                  </a:lnTo>
                  <a:lnTo>
                    <a:pt x="168" y="55"/>
                  </a:lnTo>
                  <a:lnTo>
                    <a:pt x="166" y="52"/>
                  </a:lnTo>
                  <a:lnTo>
                    <a:pt x="164" y="50"/>
                  </a:lnTo>
                  <a:lnTo>
                    <a:pt x="161" y="48"/>
                  </a:lnTo>
                  <a:lnTo>
                    <a:pt x="159" y="45"/>
                  </a:lnTo>
                  <a:lnTo>
                    <a:pt x="156" y="44"/>
                  </a:lnTo>
                  <a:lnTo>
                    <a:pt x="154" y="42"/>
                  </a:lnTo>
                  <a:lnTo>
                    <a:pt x="150" y="40"/>
                  </a:lnTo>
                  <a:lnTo>
                    <a:pt x="148" y="39"/>
                  </a:lnTo>
                  <a:lnTo>
                    <a:pt x="143" y="38"/>
                  </a:lnTo>
                  <a:lnTo>
                    <a:pt x="140" y="38"/>
                  </a:lnTo>
                  <a:lnTo>
                    <a:pt x="135" y="37"/>
                  </a:lnTo>
                  <a:lnTo>
                    <a:pt x="129" y="37"/>
                  </a:lnTo>
                  <a:lnTo>
                    <a:pt x="123" y="36"/>
                  </a:lnTo>
                  <a:lnTo>
                    <a:pt x="117" y="36"/>
                  </a:lnTo>
                  <a:lnTo>
                    <a:pt x="110" y="36"/>
                  </a:lnTo>
                  <a:lnTo>
                    <a:pt x="101" y="36"/>
                  </a:lnTo>
                  <a:lnTo>
                    <a:pt x="40" y="36"/>
                  </a:lnTo>
                  <a:lnTo>
                    <a:pt x="40" y="127"/>
                  </a:lnTo>
                  <a:close/>
                  <a:moveTo>
                    <a:pt x="40" y="267"/>
                  </a:moveTo>
                  <a:lnTo>
                    <a:pt x="116" y="267"/>
                  </a:lnTo>
                  <a:lnTo>
                    <a:pt x="120" y="267"/>
                  </a:lnTo>
                  <a:lnTo>
                    <a:pt x="125" y="267"/>
                  </a:lnTo>
                  <a:lnTo>
                    <a:pt x="129" y="267"/>
                  </a:lnTo>
                  <a:lnTo>
                    <a:pt x="132" y="267"/>
                  </a:lnTo>
                  <a:lnTo>
                    <a:pt x="136" y="266"/>
                  </a:lnTo>
                  <a:lnTo>
                    <a:pt x="138" y="266"/>
                  </a:lnTo>
                  <a:lnTo>
                    <a:pt x="141" y="266"/>
                  </a:lnTo>
                  <a:lnTo>
                    <a:pt x="143" y="266"/>
                  </a:lnTo>
                  <a:lnTo>
                    <a:pt x="147" y="265"/>
                  </a:lnTo>
                  <a:lnTo>
                    <a:pt x="150" y="265"/>
                  </a:lnTo>
                  <a:lnTo>
                    <a:pt x="153" y="263"/>
                  </a:lnTo>
                  <a:lnTo>
                    <a:pt x="156" y="262"/>
                  </a:lnTo>
                  <a:lnTo>
                    <a:pt x="159" y="261"/>
                  </a:lnTo>
                  <a:lnTo>
                    <a:pt x="161" y="260"/>
                  </a:lnTo>
                  <a:lnTo>
                    <a:pt x="165" y="259"/>
                  </a:lnTo>
                  <a:lnTo>
                    <a:pt x="167" y="257"/>
                  </a:lnTo>
                  <a:lnTo>
                    <a:pt x="168" y="256"/>
                  </a:lnTo>
                  <a:lnTo>
                    <a:pt x="171" y="254"/>
                  </a:lnTo>
                  <a:lnTo>
                    <a:pt x="173" y="253"/>
                  </a:lnTo>
                  <a:lnTo>
                    <a:pt x="176" y="250"/>
                  </a:lnTo>
                  <a:lnTo>
                    <a:pt x="177" y="248"/>
                  </a:lnTo>
                  <a:lnTo>
                    <a:pt x="179" y="245"/>
                  </a:lnTo>
                  <a:lnTo>
                    <a:pt x="180" y="243"/>
                  </a:lnTo>
                  <a:lnTo>
                    <a:pt x="182" y="241"/>
                  </a:lnTo>
                  <a:lnTo>
                    <a:pt x="183" y="237"/>
                  </a:lnTo>
                  <a:lnTo>
                    <a:pt x="184" y="235"/>
                  </a:lnTo>
                  <a:lnTo>
                    <a:pt x="185" y="231"/>
                  </a:lnTo>
                  <a:lnTo>
                    <a:pt x="186" y="229"/>
                  </a:lnTo>
                  <a:lnTo>
                    <a:pt x="188" y="225"/>
                  </a:lnTo>
                  <a:lnTo>
                    <a:pt x="188" y="221"/>
                  </a:lnTo>
                  <a:lnTo>
                    <a:pt x="188" y="218"/>
                  </a:lnTo>
                  <a:lnTo>
                    <a:pt x="188" y="214"/>
                  </a:lnTo>
                  <a:lnTo>
                    <a:pt x="188" y="211"/>
                  </a:lnTo>
                  <a:lnTo>
                    <a:pt x="188" y="207"/>
                  </a:lnTo>
                  <a:lnTo>
                    <a:pt x="186" y="202"/>
                  </a:lnTo>
                  <a:lnTo>
                    <a:pt x="186" y="199"/>
                  </a:lnTo>
                  <a:lnTo>
                    <a:pt x="184" y="195"/>
                  </a:lnTo>
                  <a:lnTo>
                    <a:pt x="183" y="191"/>
                  </a:lnTo>
                  <a:lnTo>
                    <a:pt x="182" y="189"/>
                  </a:lnTo>
                  <a:lnTo>
                    <a:pt x="179" y="185"/>
                  </a:lnTo>
                  <a:lnTo>
                    <a:pt x="177" y="182"/>
                  </a:lnTo>
                  <a:lnTo>
                    <a:pt x="174" y="179"/>
                  </a:lnTo>
                  <a:lnTo>
                    <a:pt x="172" y="177"/>
                  </a:lnTo>
                  <a:lnTo>
                    <a:pt x="168" y="175"/>
                  </a:lnTo>
                  <a:lnTo>
                    <a:pt x="166" y="172"/>
                  </a:lnTo>
                  <a:lnTo>
                    <a:pt x="162" y="171"/>
                  </a:lnTo>
                  <a:lnTo>
                    <a:pt x="159" y="169"/>
                  </a:lnTo>
                  <a:lnTo>
                    <a:pt x="155" y="167"/>
                  </a:lnTo>
                  <a:lnTo>
                    <a:pt x="152" y="166"/>
                  </a:lnTo>
                  <a:lnTo>
                    <a:pt x="147" y="165"/>
                  </a:lnTo>
                  <a:lnTo>
                    <a:pt x="142" y="165"/>
                  </a:lnTo>
                  <a:lnTo>
                    <a:pt x="136" y="164"/>
                  </a:lnTo>
                  <a:lnTo>
                    <a:pt x="130" y="164"/>
                  </a:lnTo>
                  <a:lnTo>
                    <a:pt x="124" y="163"/>
                  </a:lnTo>
                  <a:lnTo>
                    <a:pt x="118" y="163"/>
                  </a:lnTo>
                  <a:lnTo>
                    <a:pt x="111" y="163"/>
                  </a:lnTo>
                  <a:lnTo>
                    <a:pt x="40" y="163"/>
                  </a:lnTo>
                  <a:lnTo>
                    <a:pt x="40" y="26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2" name="Google Shape;2092;p146"/>
            <p:cNvSpPr/>
            <p:nvPr/>
          </p:nvSpPr>
          <p:spPr>
            <a:xfrm>
              <a:off x="389" y="1526"/>
              <a:ext cx="24" cy="45"/>
            </a:xfrm>
            <a:custGeom>
              <a:avLst/>
              <a:gdLst/>
              <a:ahLst/>
              <a:cxnLst/>
              <a:rect l="l" t="t" r="r" b="b"/>
              <a:pathLst>
                <a:path w="119" h="225" extrusionOk="0">
                  <a:moveTo>
                    <a:pt x="0" y="225"/>
                  </a:moveTo>
                  <a:lnTo>
                    <a:pt x="0" y="6"/>
                  </a:lnTo>
                  <a:lnTo>
                    <a:pt x="34" y="6"/>
                  </a:lnTo>
                  <a:lnTo>
                    <a:pt x="34" y="38"/>
                  </a:lnTo>
                  <a:lnTo>
                    <a:pt x="36" y="33"/>
                  </a:lnTo>
                  <a:lnTo>
                    <a:pt x="40" y="27"/>
                  </a:lnTo>
                  <a:lnTo>
                    <a:pt x="42" y="24"/>
                  </a:lnTo>
                  <a:lnTo>
                    <a:pt x="46" y="19"/>
                  </a:lnTo>
                  <a:lnTo>
                    <a:pt x="48" y="15"/>
                  </a:lnTo>
                  <a:lnTo>
                    <a:pt x="52" y="13"/>
                  </a:lnTo>
                  <a:lnTo>
                    <a:pt x="54" y="9"/>
                  </a:lnTo>
                  <a:lnTo>
                    <a:pt x="56" y="8"/>
                  </a:lnTo>
                  <a:lnTo>
                    <a:pt x="60" y="6"/>
                  </a:lnTo>
                  <a:lnTo>
                    <a:pt x="62" y="4"/>
                  </a:lnTo>
                  <a:lnTo>
                    <a:pt x="66" y="3"/>
                  </a:lnTo>
                  <a:lnTo>
                    <a:pt x="68" y="2"/>
                  </a:lnTo>
                  <a:lnTo>
                    <a:pt x="71" y="1"/>
                  </a:lnTo>
                  <a:lnTo>
                    <a:pt x="74" y="1"/>
                  </a:lnTo>
                  <a:lnTo>
                    <a:pt x="78" y="0"/>
                  </a:lnTo>
                  <a:lnTo>
                    <a:pt x="80" y="0"/>
                  </a:lnTo>
                  <a:lnTo>
                    <a:pt x="85" y="1"/>
                  </a:lnTo>
                  <a:lnTo>
                    <a:pt x="90" y="1"/>
                  </a:lnTo>
                  <a:lnTo>
                    <a:pt x="95" y="2"/>
                  </a:lnTo>
                  <a:lnTo>
                    <a:pt x="100" y="3"/>
                  </a:lnTo>
                  <a:lnTo>
                    <a:pt x="104" y="4"/>
                  </a:lnTo>
                  <a:lnTo>
                    <a:pt x="109" y="7"/>
                  </a:lnTo>
                  <a:lnTo>
                    <a:pt x="114" y="9"/>
                  </a:lnTo>
                  <a:lnTo>
                    <a:pt x="119" y="12"/>
                  </a:lnTo>
                  <a:lnTo>
                    <a:pt x="107" y="46"/>
                  </a:lnTo>
                  <a:lnTo>
                    <a:pt x="103" y="45"/>
                  </a:lnTo>
                  <a:lnTo>
                    <a:pt x="100" y="43"/>
                  </a:lnTo>
                  <a:lnTo>
                    <a:pt x="96" y="41"/>
                  </a:lnTo>
                  <a:lnTo>
                    <a:pt x="92" y="40"/>
                  </a:lnTo>
                  <a:lnTo>
                    <a:pt x="89" y="39"/>
                  </a:lnTo>
                  <a:lnTo>
                    <a:pt x="86" y="39"/>
                  </a:lnTo>
                  <a:lnTo>
                    <a:pt x="83" y="39"/>
                  </a:lnTo>
                  <a:lnTo>
                    <a:pt x="79" y="38"/>
                  </a:lnTo>
                  <a:lnTo>
                    <a:pt x="76" y="39"/>
                  </a:lnTo>
                  <a:lnTo>
                    <a:pt x="73" y="39"/>
                  </a:lnTo>
                  <a:lnTo>
                    <a:pt x="70" y="39"/>
                  </a:lnTo>
                  <a:lnTo>
                    <a:pt x="67" y="40"/>
                  </a:lnTo>
                  <a:lnTo>
                    <a:pt x="65" y="41"/>
                  </a:lnTo>
                  <a:lnTo>
                    <a:pt x="62" y="43"/>
                  </a:lnTo>
                  <a:lnTo>
                    <a:pt x="60" y="44"/>
                  </a:lnTo>
                  <a:lnTo>
                    <a:pt x="58" y="46"/>
                  </a:lnTo>
                  <a:lnTo>
                    <a:pt x="55" y="47"/>
                  </a:lnTo>
                  <a:lnTo>
                    <a:pt x="53" y="50"/>
                  </a:lnTo>
                  <a:lnTo>
                    <a:pt x="50" y="52"/>
                  </a:lnTo>
                  <a:lnTo>
                    <a:pt x="49" y="55"/>
                  </a:lnTo>
                  <a:lnTo>
                    <a:pt x="47" y="57"/>
                  </a:lnTo>
                  <a:lnTo>
                    <a:pt x="46" y="59"/>
                  </a:lnTo>
                  <a:lnTo>
                    <a:pt x="44" y="63"/>
                  </a:lnTo>
                  <a:lnTo>
                    <a:pt x="43" y="67"/>
                  </a:lnTo>
                  <a:lnTo>
                    <a:pt x="42" y="71"/>
                  </a:lnTo>
                  <a:lnTo>
                    <a:pt x="41" y="76"/>
                  </a:lnTo>
                  <a:lnTo>
                    <a:pt x="40" y="81"/>
                  </a:lnTo>
                  <a:lnTo>
                    <a:pt x="38" y="87"/>
                  </a:lnTo>
                  <a:lnTo>
                    <a:pt x="38" y="93"/>
                  </a:lnTo>
                  <a:lnTo>
                    <a:pt x="37" y="98"/>
                  </a:lnTo>
                  <a:lnTo>
                    <a:pt x="37" y="104"/>
                  </a:lnTo>
                  <a:lnTo>
                    <a:pt x="37" y="110"/>
                  </a:lnTo>
                  <a:lnTo>
                    <a:pt x="37" y="225"/>
                  </a:lnTo>
                  <a:lnTo>
                    <a:pt x="0" y="2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3" name="Google Shape;2093;p146"/>
            <p:cNvSpPr/>
            <p:nvPr/>
          </p:nvSpPr>
          <p:spPr>
            <a:xfrm>
              <a:off x="417" y="1511"/>
              <a:ext cx="8" cy="60"/>
            </a:xfrm>
            <a:custGeom>
              <a:avLst/>
              <a:gdLst/>
              <a:ahLst/>
              <a:cxnLst/>
              <a:rect l="l" t="t" r="r" b="b"/>
              <a:pathLst>
                <a:path w="37" h="303" extrusionOk="0">
                  <a:moveTo>
                    <a:pt x="0" y="43"/>
                  </a:moveTo>
                  <a:lnTo>
                    <a:pt x="0" y="0"/>
                  </a:lnTo>
                  <a:lnTo>
                    <a:pt x="37" y="0"/>
                  </a:lnTo>
                  <a:lnTo>
                    <a:pt x="37" y="43"/>
                  </a:lnTo>
                  <a:lnTo>
                    <a:pt x="0" y="43"/>
                  </a:lnTo>
                  <a:close/>
                  <a:moveTo>
                    <a:pt x="0" y="303"/>
                  </a:moveTo>
                  <a:lnTo>
                    <a:pt x="0" y="84"/>
                  </a:lnTo>
                  <a:lnTo>
                    <a:pt x="37" y="84"/>
                  </a:lnTo>
                  <a:lnTo>
                    <a:pt x="37" y="303"/>
                  </a:lnTo>
                  <a:lnTo>
                    <a:pt x="0" y="30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4" name="Google Shape;2094;p146"/>
            <p:cNvSpPr/>
            <p:nvPr/>
          </p:nvSpPr>
          <p:spPr>
            <a:xfrm>
              <a:off x="433" y="1511"/>
              <a:ext cx="38" cy="61"/>
            </a:xfrm>
            <a:custGeom>
              <a:avLst/>
              <a:gdLst/>
              <a:ahLst/>
              <a:cxnLst/>
              <a:rect l="l" t="t" r="r" b="b"/>
              <a:pathLst>
                <a:path w="191" h="308" extrusionOk="0">
                  <a:moveTo>
                    <a:pt x="156" y="303"/>
                  </a:moveTo>
                  <a:lnTo>
                    <a:pt x="156" y="275"/>
                  </a:lnTo>
                  <a:lnTo>
                    <a:pt x="151" y="283"/>
                  </a:lnTo>
                  <a:lnTo>
                    <a:pt x="144" y="290"/>
                  </a:lnTo>
                  <a:lnTo>
                    <a:pt x="138" y="295"/>
                  </a:lnTo>
                  <a:lnTo>
                    <a:pt x="131" y="299"/>
                  </a:lnTo>
                  <a:lnTo>
                    <a:pt x="122" y="303"/>
                  </a:lnTo>
                  <a:lnTo>
                    <a:pt x="114" y="305"/>
                  </a:lnTo>
                  <a:lnTo>
                    <a:pt x="104" y="307"/>
                  </a:lnTo>
                  <a:lnTo>
                    <a:pt x="95" y="308"/>
                  </a:lnTo>
                  <a:lnTo>
                    <a:pt x="88" y="308"/>
                  </a:lnTo>
                  <a:lnTo>
                    <a:pt x="82" y="307"/>
                  </a:lnTo>
                  <a:lnTo>
                    <a:pt x="76" y="305"/>
                  </a:lnTo>
                  <a:lnTo>
                    <a:pt x="70" y="304"/>
                  </a:lnTo>
                  <a:lnTo>
                    <a:pt x="64" y="302"/>
                  </a:lnTo>
                  <a:lnTo>
                    <a:pt x="58" y="299"/>
                  </a:lnTo>
                  <a:lnTo>
                    <a:pt x="52" y="297"/>
                  </a:lnTo>
                  <a:lnTo>
                    <a:pt x="47" y="293"/>
                  </a:lnTo>
                  <a:lnTo>
                    <a:pt x="41" y="290"/>
                  </a:lnTo>
                  <a:lnTo>
                    <a:pt x="36" y="285"/>
                  </a:lnTo>
                  <a:lnTo>
                    <a:pt x="31" y="280"/>
                  </a:lnTo>
                  <a:lnTo>
                    <a:pt x="26" y="275"/>
                  </a:lnTo>
                  <a:lnTo>
                    <a:pt x="23" y="271"/>
                  </a:lnTo>
                  <a:lnTo>
                    <a:pt x="19" y="265"/>
                  </a:lnTo>
                  <a:lnTo>
                    <a:pt x="16" y="259"/>
                  </a:lnTo>
                  <a:lnTo>
                    <a:pt x="12" y="253"/>
                  </a:lnTo>
                  <a:lnTo>
                    <a:pt x="10" y="247"/>
                  </a:lnTo>
                  <a:lnTo>
                    <a:pt x="7" y="239"/>
                  </a:lnTo>
                  <a:lnTo>
                    <a:pt x="5" y="232"/>
                  </a:lnTo>
                  <a:lnTo>
                    <a:pt x="4" y="225"/>
                  </a:lnTo>
                  <a:lnTo>
                    <a:pt x="1" y="218"/>
                  </a:lnTo>
                  <a:lnTo>
                    <a:pt x="1" y="209"/>
                  </a:lnTo>
                  <a:lnTo>
                    <a:pt x="0" y="201"/>
                  </a:lnTo>
                  <a:lnTo>
                    <a:pt x="0" y="193"/>
                  </a:lnTo>
                  <a:lnTo>
                    <a:pt x="0" y="185"/>
                  </a:lnTo>
                  <a:lnTo>
                    <a:pt x="1" y="177"/>
                  </a:lnTo>
                  <a:lnTo>
                    <a:pt x="1" y="169"/>
                  </a:lnTo>
                  <a:lnTo>
                    <a:pt x="2" y="161"/>
                  </a:lnTo>
                  <a:lnTo>
                    <a:pt x="5" y="154"/>
                  </a:lnTo>
                  <a:lnTo>
                    <a:pt x="6" y="147"/>
                  </a:lnTo>
                  <a:lnTo>
                    <a:pt x="8" y="140"/>
                  </a:lnTo>
                  <a:lnTo>
                    <a:pt x="11" y="134"/>
                  </a:lnTo>
                  <a:lnTo>
                    <a:pt x="14" y="127"/>
                  </a:lnTo>
                  <a:lnTo>
                    <a:pt x="17" y="121"/>
                  </a:lnTo>
                  <a:lnTo>
                    <a:pt x="20" y="115"/>
                  </a:lnTo>
                  <a:lnTo>
                    <a:pt x="25" y="110"/>
                  </a:lnTo>
                  <a:lnTo>
                    <a:pt x="29" y="105"/>
                  </a:lnTo>
                  <a:lnTo>
                    <a:pt x="34" y="100"/>
                  </a:lnTo>
                  <a:lnTo>
                    <a:pt x="38" y="96"/>
                  </a:lnTo>
                  <a:lnTo>
                    <a:pt x="44" y="92"/>
                  </a:lnTo>
                  <a:lnTo>
                    <a:pt x="49" y="90"/>
                  </a:lnTo>
                  <a:lnTo>
                    <a:pt x="55" y="86"/>
                  </a:lnTo>
                  <a:lnTo>
                    <a:pt x="61" y="84"/>
                  </a:lnTo>
                  <a:lnTo>
                    <a:pt x="67" y="81"/>
                  </a:lnTo>
                  <a:lnTo>
                    <a:pt x="73" y="80"/>
                  </a:lnTo>
                  <a:lnTo>
                    <a:pt x="79" y="79"/>
                  </a:lnTo>
                  <a:lnTo>
                    <a:pt x="86" y="79"/>
                  </a:lnTo>
                  <a:lnTo>
                    <a:pt x="94" y="78"/>
                  </a:lnTo>
                  <a:lnTo>
                    <a:pt x="98" y="78"/>
                  </a:lnTo>
                  <a:lnTo>
                    <a:pt x="103" y="79"/>
                  </a:lnTo>
                  <a:lnTo>
                    <a:pt x="107" y="79"/>
                  </a:lnTo>
                  <a:lnTo>
                    <a:pt x="112" y="80"/>
                  </a:lnTo>
                  <a:lnTo>
                    <a:pt x="116" y="81"/>
                  </a:lnTo>
                  <a:lnTo>
                    <a:pt x="120" y="82"/>
                  </a:lnTo>
                  <a:lnTo>
                    <a:pt x="125" y="85"/>
                  </a:lnTo>
                  <a:lnTo>
                    <a:pt x="128" y="86"/>
                  </a:lnTo>
                  <a:lnTo>
                    <a:pt x="132" y="88"/>
                  </a:lnTo>
                  <a:lnTo>
                    <a:pt x="136" y="91"/>
                  </a:lnTo>
                  <a:lnTo>
                    <a:pt x="139" y="93"/>
                  </a:lnTo>
                  <a:lnTo>
                    <a:pt x="143" y="96"/>
                  </a:lnTo>
                  <a:lnTo>
                    <a:pt x="145" y="99"/>
                  </a:lnTo>
                  <a:lnTo>
                    <a:pt x="149" y="102"/>
                  </a:lnTo>
                  <a:lnTo>
                    <a:pt x="151" y="105"/>
                  </a:lnTo>
                  <a:lnTo>
                    <a:pt x="154" y="109"/>
                  </a:lnTo>
                  <a:lnTo>
                    <a:pt x="154" y="0"/>
                  </a:lnTo>
                  <a:lnTo>
                    <a:pt x="191" y="0"/>
                  </a:lnTo>
                  <a:lnTo>
                    <a:pt x="191" y="303"/>
                  </a:lnTo>
                  <a:lnTo>
                    <a:pt x="156" y="303"/>
                  </a:lnTo>
                  <a:close/>
                  <a:moveTo>
                    <a:pt x="38" y="193"/>
                  </a:moveTo>
                  <a:lnTo>
                    <a:pt x="38" y="203"/>
                  </a:lnTo>
                  <a:lnTo>
                    <a:pt x="40" y="213"/>
                  </a:lnTo>
                  <a:lnTo>
                    <a:pt x="41" y="221"/>
                  </a:lnTo>
                  <a:lnTo>
                    <a:pt x="43" y="230"/>
                  </a:lnTo>
                  <a:lnTo>
                    <a:pt x="46" y="237"/>
                  </a:lnTo>
                  <a:lnTo>
                    <a:pt x="48" y="244"/>
                  </a:lnTo>
                  <a:lnTo>
                    <a:pt x="52" y="250"/>
                  </a:lnTo>
                  <a:lnTo>
                    <a:pt x="56" y="256"/>
                  </a:lnTo>
                  <a:lnTo>
                    <a:pt x="61" y="261"/>
                  </a:lnTo>
                  <a:lnTo>
                    <a:pt x="66" y="266"/>
                  </a:lnTo>
                  <a:lnTo>
                    <a:pt x="71" y="269"/>
                  </a:lnTo>
                  <a:lnTo>
                    <a:pt x="76" y="272"/>
                  </a:lnTo>
                  <a:lnTo>
                    <a:pt x="80" y="274"/>
                  </a:lnTo>
                  <a:lnTo>
                    <a:pt x="86" y="275"/>
                  </a:lnTo>
                  <a:lnTo>
                    <a:pt x="92" y="277"/>
                  </a:lnTo>
                  <a:lnTo>
                    <a:pt x="98" y="277"/>
                  </a:lnTo>
                  <a:lnTo>
                    <a:pt x="104" y="277"/>
                  </a:lnTo>
                  <a:lnTo>
                    <a:pt x="110" y="275"/>
                  </a:lnTo>
                  <a:lnTo>
                    <a:pt x="115" y="274"/>
                  </a:lnTo>
                  <a:lnTo>
                    <a:pt x="121" y="272"/>
                  </a:lnTo>
                  <a:lnTo>
                    <a:pt x="126" y="269"/>
                  </a:lnTo>
                  <a:lnTo>
                    <a:pt x="131" y="266"/>
                  </a:lnTo>
                  <a:lnTo>
                    <a:pt x="136" y="262"/>
                  </a:lnTo>
                  <a:lnTo>
                    <a:pt x="139" y="257"/>
                  </a:lnTo>
                  <a:lnTo>
                    <a:pt x="144" y="251"/>
                  </a:lnTo>
                  <a:lnTo>
                    <a:pt x="148" y="245"/>
                  </a:lnTo>
                  <a:lnTo>
                    <a:pt x="150" y="239"/>
                  </a:lnTo>
                  <a:lnTo>
                    <a:pt x="152" y="232"/>
                  </a:lnTo>
                  <a:lnTo>
                    <a:pt x="155" y="224"/>
                  </a:lnTo>
                  <a:lnTo>
                    <a:pt x="156" y="215"/>
                  </a:lnTo>
                  <a:lnTo>
                    <a:pt x="156" y="206"/>
                  </a:lnTo>
                  <a:lnTo>
                    <a:pt x="157" y="196"/>
                  </a:lnTo>
                  <a:lnTo>
                    <a:pt x="156" y="185"/>
                  </a:lnTo>
                  <a:lnTo>
                    <a:pt x="156" y="175"/>
                  </a:lnTo>
                  <a:lnTo>
                    <a:pt x="155" y="166"/>
                  </a:lnTo>
                  <a:lnTo>
                    <a:pt x="152" y="157"/>
                  </a:lnTo>
                  <a:lnTo>
                    <a:pt x="150" y="149"/>
                  </a:lnTo>
                  <a:lnTo>
                    <a:pt x="146" y="142"/>
                  </a:lnTo>
                  <a:lnTo>
                    <a:pt x="144" y="135"/>
                  </a:lnTo>
                  <a:lnTo>
                    <a:pt x="139" y="130"/>
                  </a:lnTo>
                  <a:lnTo>
                    <a:pt x="134" y="125"/>
                  </a:lnTo>
                  <a:lnTo>
                    <a:pt x="130" y="121"/>
                  </a:lnTo>
                  <a:lnTo>
                    <a:pt x="125" y="117"/>
                  </a:lnTo>
                  <a:lnTo>
                    <a:pt x="120" y="115"/>
                  </a:lnTo>
                  <a:lnTo>
                    <a:pt x="114" y="112"/>
                  </a:lnTo>
                  <a:lnTo>
                    <a:pt x="109" y="110"/>
                  </a:lnTo>
                  <a:lnTo>
                    <a:pt x="103" y="109"/>
                  </a:lnTo>
                  <a:lnTo>
                    <a:pt x="96" y="109"/>
                  </a:lnTo>
                  <a:lnTo>
                    <a:pt x="90" y="109"/>
                  </a:lnTo>
                  <a:lnTo>
                    <a:pt x="84" y="110"/>
                  </a:lnTo>
                  <a:lnTo>
                    <a:pt x="79" y="112"/>
                  </a:lnTo>
                  <a:lnTo>
                    <a:pt x="73" y="114"/>
                  </a:lnTo>
                  <a:lnTo>
                    <a:pt x="68" y="117"/>
                  </a:lnTo>
                  <a:lnTo>
                    <a:pt x="64" y="121"/>
                  </a:lnTo>
                  <a:lnTo>
                    <a:pt x="59" y="124"/>
                  </a:lnTo>
                  <a:lnTo>
                    <a:pt x="55" y="129"/>
                  </a:lnTo>
                  <a:lnTo>
                    <a:pt x="52" y="135"/>
                  </a:lnTo>
                  <a:lnTo>
                    <a:pt x="48" y="141"/>
                  </a:lnTo>
                  <a:lnTo>
                    <a:pt x="44" y="147"/>
                  </a:lnTo>
                  <a:lnTo>
                    <a:pt x="42" y="155"/>
                  </a:lnTo>
                  <a:lnTo>
                    <a:pt x="41" y="164"/>
                  </a:lnTo>
                  <a:lnTo>
                    <a:pt x="40" y="172"/>
                  </a:lnTo>
                  <a:lnTo>
                    <a:pt x="38" y="183"/>
                  </a:lnTo>
                  <a:lnTo>
                    <a:pt x="38" y="19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5" name="Google Shape;2095;p146"/>
            <p:cNvSpPr/>
            <p:nvPr/>
          </p:nvSpPr>
          <p:spPr>
            <a:xfrm>
              <a:off x="480" y="1526"/>
              <a:ext cx="39" cy="63"/>
            </a:xfrm>
            <a:custGeom>
              <a:avLst/>
              <a:gdLst/>
              <a:ahLst/>
              <a:cxnLst/>
              <a:rect l="l" t="t" r="r" b="b"/>
              <a:pathLst>
                <a:path w="193" h="314" extrusionOk="0">
                  <a:moveTo>
                    <a:pt x="7" y="243"/>
                  </a:moveTo>
                  <a:lnTo>
                    <a:pt x="43" y="248"/>
                  </a:lnTo>
                  <a:lnTo>
                    <a:pt x="45" y="253"/>
                  </a:lnTo>
                  <a:lnTo>
                    <a:pt x="46" y="256"/>
                  </a:lnTo>
                  <a:lnTo>
                    <a:pt x="47" y="260"/>
                  </a:lnTo>
                  <a:lnTo>
                    <a:pt x="48" y="263"/>
                  </a:lnTo>
                  <a:lnTo>
                    <a:pt x="49" y="266"/>
                  </a:lnTo>
                  <a:lnTo>
                    <a:pt x="52" y="268"/>
                  </a:lnTo>
                  <a:lnTo>
                    <a:pt x="54" y="271"/>
                  </a:lnTo>
                  <a:lnTo>
                    <a:pt x="57" y="273"/>
                  </a:lnTo>
                  <a:lnTo>
                    <a:pt x="60" y="275"/>
                  </a:lnTo>
                  <a:lnTo>
                    <a:pt x="64" y="278"/>
                  </a:lnTo>
                  <a:lnTo>
                    <a:pt x="69" y="279"/>
                  </a:lnTo>
                  <a:lnTo>
                    <a:pt x="72" y="280"/>
                  </a:lnTo>
                  <a:lnTo>
                    <a:pt x="77" y="281"/>
                  </a:lnTo>
                  <a:lnTo>
                    <a:pt x="83" y="283"/>
                  </a:lnTo>
                  <a:lnTo>
                    <a:pt x="88" y="283"/>
                  </a:lnTo>
                  <a:lnTo>
                    <a:pt x="94" y="283"/>
                  </a:lnTo>
                  <a:lnTo>
                    <a:pt x="101" y="283"/>
                  </a:lnTo>
                  <a:lnTo>
                    <a:pt x="106" y="283"/>
                  </a:lnTo>
                  <a:lnTo>
                    <a:pt x="112" y="281"/>
                  </a:lnTo>
                  <a:lnTo>
                    <a:pt x="117" y="280"/>
                  </a:lnTo>
                  <a:lnTo>
                    <a:pt x="121" y="279"/>
                  </a:lnTo>
                  <a:lnTo>
                    <a:pt x="126" y="278"/>
                  </a:lnTo>
                  <a:lnTo>
                    <a:pt x="131" y="275"/>
                  </a:lnTo>
                  <a:lnTo>
                    <a:pt x="135" y="273"/>
                  </a:lnTo>
                  <a:lnTo>
                    <a:pt x="137" y="271"/>
                  </a:lnTo>
                  <a:lnTo>
                    <a:pt x="141" y="267"/>
                  </a:lnTo>
                  <a:lnTo>
                    <a:pt x="143" y="263"/>
                  </a:lnTo>
                  <a:lnTo>
                    <a:pt x="145" y="260"/>
                  </a:lnTo>
                  <a:lnTo>
                    <a:pt x="148" y="256"/>
                  </a:lnTo>
                  <a:lnTo>
                    <a:pt x="150" y="253"/>
                  </a:lnTo>
                  <a:lnTo>
                    <a:pt x="151" y="248"/>
                  </a:lnTo>
                  <a:lnTo>
                    <a:pt x="153" y="244"/>
                  </a:lnTo>
                  <a:lnTo>
                    <a:pt x="154" y="241"/>
                  </a:lnTo>
                  <a:lnTo>
                    <a:pt x="155" y="237"/>
                  </a:lnTo>
                  <a:lnTo>
                    <a:pt x="155" y="232"/>
                  </a:lnTo>
                  <a:lnTo>
                    <a:pt x="155" y="226"/>
                  </a:lnTo>
                  <a:lnTo>
                    <a:pt x="155" y="220"/>
                  </a:lnTo>
                  <a:lnTo>
                    <a:pt x="156" y="213"/>
                  </a:lnTo>
                  <a:lnTo>
                    <a:pt x="156" y="205"/>
                  </a:lnTo>
                  <a:lnTo>
                    <a:pt x="156" y="196"/>
                  </a:lnTo>
                  <a:lnTo>
                    <a:pt x="149" y="202"/>
                  </a:lnTo>
                  <a:lnTo>
                    <a:pt x="143" y="208"/>
                  </a:lnTo>
                  <a:lnTo>
                    <a:pt x="136" y="213"/>
                  </a:lnTo>
                  <a:lnTo>
                    <a:pt x="129" y="218"/>
                  </a:lnTo>
                  <a:lnTo>
                    <a:pt x="120" y="220"/>
                  </a:lnTo>
                  <a:lnTo>
                    <a:pt x="113" y="223"/>
                  </a:lnTo>
                  <a:lnTo>
                    <a:pt x="103" y="224"/>
                  </a:lnTo>
                  <a:lnTo>
                    <a:pt x="95" y="225"/>
                  </a:lnTo>
                  <a:lnTo>
                    <a:pt x="84" y="224"/>
                  </a:lnTo>
                  <a:lnTo>
                    <a:pt x="73" y="223"/>
                  </a:lnTo>
                  <a:lnTo>
                    <a:pt x="64" y="220"/>
                  </a:lnTo>
                  <a:lnTo>
                    <a:pt x="54" y="217"/>
                  </a:lnTo>
                  <a:lnTo>
                    <a:pt x="46" y="212"/>
                  </a:lnTo>
                  <a:lnTo>
                    <a:pt x="39" y="206"/>
                  </a:lnTo>
                  <a:lnTo>
                    <a:pt x="31" y="200"/>
                  </a:lnTo>
                  <a:lnTo>
                    <a:pt x="25" y="193"/>
                  </a:lnTo>
                  <a:lnTo>
                    <a:pt x="19" y="184"/>
                  </a:lnTo>
                  <a:lnTo>
                    <a:pt x="13" y="175"/>
                  </a:lnTo>
                  <a:lnTo>
                    <a:pt x="10" y="166"/>
                  </a:lnTo>
                  <a:lnTo>
                    <a:pt x="6" y="157"/>
                  </a:lnTo>
                  <a:lnTo>
                    <a:pt x="4" y="146"/>
                  </a:lnTo>
                  <a:lnTo>
                    <a:pt x="1" y="136"/>
                  </a:lnTo>
                  <a:lnTo>
                    <a:pt x="0" y="125"/>
                  </a:lnTo>
                  <a:lnTo>
                    <a:pt x="0" y="113"/>
                  </a:lnTo>
                  <a:lnTo>
                    <a:pt x="0" y="106"/>
                  </a:lnTo>
                  <a:lnTo>
                    <a:pt x="0" y="98"/>
                  </a:lnTo>
                  <a:lnTo>
                    <a:pt x="1" y="91"/>
                  </a:lnTo>
                  <a:lnTo>
                    <a:pt x="3" y="83"/>
                  </a:lnTo>
                  <a:lnTo>
                    <a:pt x="4" y="76"/>
                  </a:lnTo>
                  <a:lnTo>
                    <a:pt x="6" y="69"/>
                  </a:lnTo>
                  <a:lnTo>
                    <a:pt x="9" y="62"/>
                  </a:lnTo>
                  <a:lnTo>
                    <a:pt x="11" y="56"/>
                  </a:lnTo>
                  <a:lnTo>
                    <a:pt x="15" y="49"/>
                  </a:lnTo>
                  <a:lnTo>
                    <a:pt x="18" y="43"/>
                  </a:lnTo>
                  <a:lnTo>
                    <a:pt x="22" y="38"/>
                  </a:lnTo>
                  <a:lnTo>
                    <a:pt x="25" y="32"/>
                  </a:lnTo>
                  <a:lnTo>
                    <a:pt x="30" y="27"/>
                  </a:lnTo>
                  <a:lnTo>
                    <a:pt x="34" y="22"/>
                  </a:lnTo>
                  <a:lnTo>
                    <a:pt x="39" y="19"/>
                  </a:lnTo>
                  <a:lnTo>
                    <a:pt x="45" y="14"/>
                  </a:lnTo>
                  <a:lnTo>
                    <a:pt x="49" y="12"/>
                  </a:lnTo>
                  <a:lnTo>
                    <a:pt x="55" y="8"/>
                  </a:lnTo>
                  <a:lnTo>
                    <a:pt x="61" y="6"/>
                  </a:lnTo>
                  <a:lnTo>
                    <a:pt x="67" y="3"/>
                  </a:lnTo>
                  <a:lnTo>
                    <a:pt x="75" y="2"/>
                  </a:lnTo>
                  <a:lnTo>
                    <a:pt x="81" y="1"/>
                  </a:lnTo>
                  <a:lnTo>
                    <a:pt x="88" y="1"/>
                  </a:lnTo>
                  <a:lnTo>
                    <a:pt x="95" y="0"/>
                  </a:lnTo>
                  <a:lnTo>
                    <a:pt x="105" y="1"/>
                  </a:lnTo>
                  <a:lnTo>
                    <a:pt x="114" y="2"/>
                  </a:lnTo>
                  <a:lnTo>
                    <a:pt x="123" y="4"/>
                  </a:lnTo>
                  <a:lnTo>
                    <a:pt x="131" y="8"/>
                  </a:lnTo>
                  <a:lnTo>
                    <a:pt x="138" y="13"/>
                  </a:lnTo>
                  <a:lnTo>
                    <a:pt x="145" y="18"/>
                  </a:lnTo>
                  <a:lnTo>
                    <a:pt x="153" y="24"/>
                  </a:lnTo>
                  <a:lnTo>
                    <a:pt x="160" y="32"/>
                  </a:lnTo>
                  <a:lnTo>
                    <a:pt x="160" y="6"/>
                  </a:lnTo>
                  <a:lnTo>
                    <a:pt x="193" y="6"/>
                  </a:lnTo>
                  <a:lnTo>
                    <a:pt x="193" y="195"/>
                  </a:lnTo>
                  <a:lnTo>
                    <a:pt x="193" y="207"/>
                  </a:lnTo>
                  <a:lnTo>
                    <a:pt x="193" y="219"/>
                  </a:lnTo>
                  <a:lnTo>
                    <a:pt x="192" y="230"/>
                  </a:lnTo>
                  <a:lnTo>
                    <a:pt x="191" y="239"/>
                  </a:lnTo>
                  <a:lnTo>
                    <a:pt x="190" y="248"/>
                  </a:lnTo>
                  <a:lnTo>
                    <a:pt x="187" y="255"/>
                  </a:lnTo>
                  <a:lnTo>
                    <a:pt x="186" y="262"/>
                  </a:lnTo>
                  <a:lnTo>
                    <a:pt x="184" y="268"/>
                  </a:lnTo>
                  <a:lnTo>
                    <a:pt x="180" y="273"/>
                  </a:lnTo>
                  <a:lnTo>
                    <a:pt x="178" y="278"/>
                  </a:lnTo>
                  <a:lnTo>
                    <a:pt x="174" y="283"/>
                  </a:lnTo>
                  <a:lnTo>
                    <a:pt x="169" y="287"/>
                  </a:lnTo>
                  <a:lnTo>
                    <a:pt x="166" y="291"/>
                  </a:lnTo>
                  <a:lnTo>
                    <a:pt x="161" y="295"/>
                  </a:lnTo>
                  <a:lnTo>
                    <a:pt x="156" y="298"/>
                  </a:lnTo>
                  <a:lnTo>
                    <a:pt x="150" y="302"/>
                  </a:lnTo>
                  <a:lnTo>
                    <a:pt x="144" y="304"/>
                  </a:lnTo>
                  <a:lnTo>
                    <a:pt x="138" y="307"/>
                  </a:lnTo>
                  <a:lnTo>
                    <a:pt x="132" y="309"/>
                  </a:lnTo>
                  <a:lnTo>
                    <a:pt x="125" y="311"/>
                  </a:lnTo>
                  <a:lnTo>
                    <a:pt x="118" y="313"/>
                  </a:lnTo>
                  <a:lnTo>
                    <a:pt x="111" y="314"/>
                  </a:lnTo>
                  <a:lnTo>
                    <a:pt x="102" y="314"/>
                  </a:lnTo>
                  <a:lnTo>
                    <a:pt x="94" y="314"/>
                  </a:lnTo>
                  <a:lnTo>
                    <a:pt x="84" y="314"/>
                  </a:lnTo>
                  <a:lnTo>
                    <a:pt x="76" y="313"/>
                  </a:lnTo>
                  <a:lnTo>
                    <a:pt x="67" y="311"/>
                  </a:lnTo>
                  <a:lnTo>
                    <a:pt x="59" y="309"/>
                  </a:lnTo>
                  <a:lnTo>
                    <a:pt x="51" y="307"/>
                  </a:lnTo>
                  <a:lnTo>
                    <a:pt x="43" y="304"/>
                  </a:lnTo>
                  <a:lnTo>
                    <a:pt x="37" y="301"/>
                  </a:lnTo>
                  <a:lnTo>
                    <a:pt x="31" y="296"/>
                  </a:lnTo>
                  <a:lnTo>
                    <a:pt x="25" y="291"/>
                  </a:lnTo>
                  <a:lnTo>
                    <a:pt x="21" y="286"/>
                  </a:lnTo>
                  <a:lnTo>
                    <a:pt x="16" y="280"/>
                  </a:lnTo>
                  <a:lnTo>
                    <a:pt x="13" y="274"/>
                  </a:lnTo>
                  <a:lnTo>
                    <a:pt x="10" y="267"/>
                  </a:lnTo>
                  <a:lnTo>
                    <a:pt x="9" y="260"/>
                  </a:lnTo>
                  <a:lnTo>
                    <a:pt x="7" y="251"/>
                  </a:lnTo>
                  <a:lnTo>
                    <a:pt x="7" y="243"/>
                  </a:lnTo>
                  <a:close/>
                  <a:moveTo>
                    <a:pt x="39" y="111"/>
                  </a:moveTo>
                  <a:lnTo>
                    <a:pt x="39" y="122"/>
                  </a:lnTo>
                  <a:lnTo>
                    <a:pt x="40" y="131"/>
                  </a:lnTo>
                  <a:lnTo>
                    <a:pt x="41" y="140"/>
                  </a:lnTo>
                  <a:lnTo>
                    <a:pt x="42" y="148"/>
                  </a:lnTo>
                  <a:lnTo>
                    <a:pt x="45" y="155"/>
                  </a:lnTo>
                  <a:lnTo>
                    <a:pt x="48" y="163"/>
                  </a:lnTo>
                  <a:lnTo>
                    <a:pt x="52" y="169"/>
                  </a:lnTo>
                  <a:lnTo>
                    <a:pt x="55" y="175"/>
                  </a:lnTo>
                  <a:lnTo>
                    <a:pt x="60" y="178"/>
                  </a:lnTo>
                  <a:lnTo>
                    <a:pt x="65" y="183"/>
                  </a:lnTo>
                  <a:lnTo>
                    <a:pt x="70" y="187"/>
                  </a:lnTo>
                  <a:lnTo>
                    <a:pt x="75" y="189"/>
                  </a:lnTo>
                  <a:lnTo>
                    <a:pt x="81" y="191"/>
                  </a:lnTo>
                  <a:lnTo>
                    <a:pt x="87" y="193"/>
                  </a:lnTo>
                  <a:lnTo>
                    <a:pt x="93" y="194"/>
                  </a:lnTo>
                  <a:lnTo>
                    <a:pt x="99" y="194"/>
                  </a:lnTo>
                  <a:lnTo>
                    <a:pt x="105" y="194"/>
                  </a:lnTo>
                  <a:lnTo>
                    <a:pt x="111" y="193"/>
                  </a:lnTo>
                  <a:lnTo>
                    <a:pt x="117" y="191"/>
                  </a:lnTo>
                  <a:lnTo>
                    <a:pt x="123" y="189"/>
                  </a:lnTo>
                  <a:lnTo>
                    <a:pt x="127" y="187"/>
                  </a:lnTo>
                  <a:lnTo>
                    <a:pt x="132" y="183"/>
                  </a:lnTo>
                  <a:lnTo>
                    <a:pt x="137" y="178"/>
                  </a:lnTo>
                  <a:lnTo>
                    <a:pt x="142" y="175"/>
                  </a:lnTo>
                  <a:lnTo>
                    <a:pt x="145" y="169"/>
                  </a:lnTo>
                  <a:lnTo>
                    <a:pt x="149" y="163"/>
                  </a:lnTo>
                  <a:lnTo>
                    <a:pt x="153" y="157"/>
                  </a:lnTo>
                  <a:lnTo>
                    <a:pt x="155" y="148"/>
                  </a:lnTo>
                  <a:lnTo>
                    <a:pt x="156" y="141"/>
                  </a:lnTo>
                  <a:lnTo>
                    <a:pt x="157" y="131"/>
                  </a:lnTo>
                  <a:lnTo>
                    <a:pt x="159" y="122"/>
                  </a:lnTo>
                  <a:lnTo>
                    <a:pt x="159" y="112"/>
                  </a:lnTo>
                  <a:lnTo>
                    <a:pt x="159" y="103"/>
                  </a:lnTo>
                  <a:lnTo>
                    <a:pt x="157" y="93"/>
                  </a:lnTo>
                  <a:lnTo>
                    <a:pt x="156" y="85"/>
                  </a:lnTo>
                  <a:lnTo>
                    <a:pt x="155" y="76"/>
                  </a:lnTo>
                  <a:lnTo>
                    <a:pt x="151" y="69"/>
                  </a:lnTo>
                  <a:lnTo>
                    <a:pt x="149" y="63"/>
                  </a:lnTo>
                  <a:lnTo>
                    <a:pt x="145" y="57"/>
                  </a:lnTo>
                  <a:lnTo>
                    <a:pt x="141" y="51"/>
                  </a:lnTo>
                  <a:lnTo>
                    <a:pt x="137" y="46"/>
                  </a:lnTo>
                  <a:lnTo>
                    <a:pt x="132" y="43"/>
                  </a:lnTo>
                  <a:lnTo>
                    <a:pt x="126" y="39"/>
                  </a:lnTo>
                  <a:lnTo>
                    <a:pt x="121" y="36"/>
                  </a:lnTo>
                  <a:lnTo>
                    <a:pt x="115" y="34"/>
                  </a:lnTo>
                  <a:lnTo>
                    <a:pt x="111" y="32"/>
                  </a:lnTo>
                  <a:lnTo>
                    <a:pt x="105" y="31"/>
                  </a:lnTo>
                  <a:lnTo>
                    <a:pt x="97" y="31"/>
                  </a:lnTo>
                  <a:lnTo>
                    <a:pt x="91" y="31"/>
                  </a:lnTo>
                  <a:lnTo>
                    <a:pt x="85" y="32"/>
                  </a:lnTo>
                  <a:lnTo>
                    <a:pt x="81" y="33"/>
                  </a:lnTo>
                  <a:lnTo>
                    <a:pt x="75" y="36"/>
                  </a:lnTo>
                  <a:lnTo>
                    <a:pt x="70" y="39"/>
                  </a:lnTo>
                  <a:lnTo>
                    <a:pt x="65" y="43"/>
                  </a:lnTo>
                  <a:lnTo>
                    <a:pt x="60" y="46"/>
                  </a:lnTo>
                  <a:lnTo>
                    <a:pt x="55" y="51"/>
                  </a:lnTo>
                  <a:lnTo>
                    <a:pt x="52" y="56"/>
                  </a:lnTo>
                  <a:lnTo>
                    <a:pt x="48" y="62"/>
                  </a:lnTo>
                  <a:lnTo>
                    <a:pt x="45" y="69"/>
                  </a:lnTo>
                  <a:lnTo>
                    <a:pt x="42" y="76"/>
                  </a:lnTo>
                  <a:lnTo>
                    <a:pt x="41" y="83"/>
                  </a:lnTo>
                  <a:lnTo>
                    <a:pt x="40" y="92"/>
                  </a:lnTo>
                  <a:lnTo>
                    <a:pt x="39" y="101"/>
                  </a:lnTo>
                  <a:lnTo>
                    <a:pt x="39" y="111"/>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6" name="Google Shape;2096;p146"/>
            <p:cNvSpPr/>
            <p:nvPr/>
          </p:nvSpPr>
          <p:spPr>
            <a:xfrm>
              <a:off x="528" y="1526"/>
              <a:ext cx="40" cy="46"/>
            </a:xfrm>
            <a:custGeom>
              <a:avLst/>
              <a:gdLst/>
              <a:ahLst/>
              <a:cxnLst/>
              <a:rect l="l" t="t" r="r" b="b"/>
              <a:pathLst>
                <a:path w="203" h="230" extrusionOk="0">
                  <a:moveTo>
                    <a:pt x="163" y="154"/>
                  </a:moveTo>
                  <a:lnTo>
                    <a:pt x="201" y="159"/>
                  </a:lnTo>
                  <a:lnTo>
                    <a:pt x="199" y="167"/>
                  </a:lnTo>
                  <a:lnTo>
                    <a:pt x="195" y="175"/>
                  </a:lnTo>
                  <a:lnTo>
                    <a:pt x="192" y="182"/>
                  </a:lnTo>
                  <a:lnTo>
                    <a:pt x="188" y="189"/>
                  </a:lnTo>
                  <a:lnTo>
                    <a:pt x="183" y="195"/>
                  </a:lnTo>
                  <a:lnTo>
                    <a:pt x="179" y="201"/>
                  </a:lnTo>
                  <a:lnTo>
                    <a:pt x="174" y="206"/>
                  </a:lnTo>
                  <a:lnTo>
                    <a:pt x="168" y="211"/>
                  </a:lnTo>
                  <a:lnTo>
                    <a:pt x="161" y="215"/>
                  </a:lnTo>
                  <a:lnTo>
                    <a:pt x="155" y="219"/>
                  </a:lnTo>
                  <a:lnTo>
                    <a:pt x="147" y="223"/>
                  </a:lnTo>
                  <a:lnTo>
                    <a:pt x="139" y="225"/>
                  </a:lnTo>
                  <a:lnTo>
                    <a:pt x="131" y="227"/>
                  </a:lnTo>
                  <a:lnTo>
                    <a:pt x="122" y="229"/>
                  </a:lnTo>
                  <a:lnTo>
                    <a:pt x="114" y="230"/>
                  </a:lnTo>
                  <a:lnTo>
                    <a:pt x="104" y="230"/>
                  </a:lnTo>
                  <a:lnTo>
                    <a:pt x="92" y="230"/>
                  </a:lnTo>
                  <a:lnTo>
                    <a:pt x="81" y="227"/>
                  </a:lnTo>
                  <a:lnTo>
                    <a:pt x="71" y="225"/>
                  </a:lnTo>
                  <a:lnTo>
                    <a:pt x="61" y="223"/>
                  </a:lnTo>
                  <a:lnTo>
                    <a:pt x="51" y="218"/>
                  </a:lnTo>
                  <a:lnTo>
                    <a:pt x="43" y="213"/>
                  </a:lnTo>
                  <a:lnTo>
                    <a:pt x="36" y="207"/>
                  </a:lnTo>
                  <a:lnTo>
                    <a:pt x="27" y="200"/>
                  </a:lnTo>
                  <a:lnTo>
                    <a:pt x="21" y="193"/>
                  </a:lnTo>
                  <a:lnTo>
                    <a:pt x="15" y="184"/>
                  </a:lnTo>
                  <a:lnTo>
                    <a:pt x="11" y="175"/>
                  </a:lnTo>
                  <a:lnTo>
                    <a:pt x="7" y="164"/>
                  </a:lnTo>
                  <a:lnTo>
                    <a:pt x="3" y="153"/>
                  </a:lnTo>
                  <a:lnTo>
                    <a:pt x="1" y="142"/>
                  </a:lnTo>
                  <a:lnTo>
                    <a:pt x="0" y="130"/>
                  </a:lnTo>
                  <a:lnTo>
                    <a:pt x="0" y="117"/>
                  </a:lnTo>
                  <a:lnTo>
                    <a:pt x="0" y="103"/>
                  </a:lnTo>
                  <a:lnTo>
                    <a:pt x="1" y="91"/>
                  </a:lnTo>
                  <a:lnTo>
                    <a:pt x="3" y="79"/>
                  </a:lnTo>
                  <a:lnTo>
                    <a:pt x="7" y="68"/>
                  </a:lnTo>
                  <a:lnTo>
                    <a:pt x="11" y="57"/>
                  </a:lnTo>
                  <a:lnTo>
                    <a:pt x="15" y="47"/>
                  </a:lnTo>
                  <a:lnTo>
                    <a:pt x="21" y="39"/>
                  </a:lnTo>
                  <a:lnTo>
                    <a:pt x="29" y="31"/>
                  </a:lnTo>
                  <a:lnTo>
                    <a:pt x="36" y="24"/>
                  </a:lnTo>
                  <a:lnTo>
                    <a:pt x="43" y="18"/>
                  </a:lnTo>
                  <a:lnTo>
                    <a:pt x="53" y="12"/>
                  </a:lnTo>
                  <a:lnTo>
                    <a:pt x="61" y="8"/>
                  </a:lnTo>
                  <a:lnTo>
                    <a:pt x="71" y="4"/>
                  </a:lnTo>
                  <a:lnTo>
                    <a:pt x="80" y="2"/>
                  </a:lnTo>
                  <a:lnTo>
                    <a:pt x="91" y="1"/>
                  </a:lnTo>
                  <a:lnTo>
                    <a:pt x="102" y="0"/>
                  </a:lnTo>
                  <a:lnTo>
                    <a:pt x="113" y="1"/>
                  </a:lnTo>
                  <a:lnTo>
                    <a:pt x="123" y="2"/>
                  </a:lnTo>
                  <a:lnTo>
                    <a:pt x="133" y="4"/>
                  </a:lnTo>
                  <a:lnTo>
                    <a:pt x="143" y="8"/>
                  </a:lnTo>
                  <a:lnTo>
                    <a:pt x="151" y="12"/>
                  </a:lnTo>
                  <a:lnTo>
                    <a:pt x="159" y="16"/>
                  </a:lnTo>
                  <a:lnTo>
                    <a:pt x="167" y="24"/>
                  </a:lnTo>
                  <a:lnTo>
                    <a:pt x="174" y="30"/>
                  </a:lnTo>
                  <a:lnTo>
                    <a:pt x="181" y="38"/>
                  </a:lnTo>
                  <a:lnTo>
                    <a:pt x="187" y="46"/>
                  </a:lnTo>
                  <a:lnTo>
                    <a:pt x="192" y="56"/>
                  </a:lnTo>
                  <a:lnTo>
                    <a:pt x="195" y="67"/>
                  </a:lnTo>
                  <a:lnTo>
                    <a:pt x="198" y="77"/>
                  </a:lnTo>
                  <a:lnTo>
                    <a:pt x="200" y="88"/>
                  </a:lnTo>
                  <a:lnTo>
                    <a:pt x="201" y="101"/>
                  </a:lnTo>
                  <a:lnTo>
                    <a:pt x="203" y="115"/>
                  </a:lnTo>
                  <a:lnTo>
                    <a:pt x="203" y="116"/>
                  </a:lnTo>
                  <a:lnTo>
                    <a:pt x="203" y="117"/>
                  </a:lnTo>
                  <a:lnTo>
                    <a:pt x="203" y="118"/>
                  </a:lnTo>
                  <a:lnTo>
                    <a:pt x="203" y="119"/>
                  </a:lnTo>
                  <a:lnTo>
                    <a:pt x="203" y="122"/>
                  </a:lnTo>
                  <a:lnTo>
                    <a:pt x="203" y="123"/>
                  </a:lnTo>
                  <a:lnTo>
                    <a:pt x="203" y="124"/>
                  </a:lnTo>
                  <a:lnTo>
                    <a:pt x="38" y="124"/>
                  </a:lnTo>
                  <a:lnTo>
                    <a:pt x="39" y="133"/>
                  </a:lnTo>
                  <a:lnTo>
                    <a:pt x="41" y="141"/>
                  </a:lnTo>
                  <a:lnTo>
                    <a:pt x="42" y="149"/>
                  </a:lnTo>
                  <a:lnTo>
                    <a:pt x="44" y="157"/>
                  </a:lnTo>
                  <a:lnTo>
                    <a:pt x="47" y="163"/>
                  </a:lnTo>
                  <a:lnTo>
                    <a:pt x="50" y="169"/>
                  </a:lnTo>
                  <a:lnTo>
                    <a:pt x="54" y="175"/>
                  </a:lnTo>
                  <a:lnTo>
                    <a:pt x="59" y="179"/>
                  </a:lnTo>
                  <a:lnTo>
                    <a:pt x="63" y="184"/>
                  </a:lnTo>
                  <a:lnTo>
                    <a:pt x="68" y="188"/>
                  </a:lnTo>
                  <a:lnTo>
                    <a:pt x="74" y="191"/>
                  </a:lnTo>
                  <a:lnTo>
                    <a:pt x="79" y="194"/>
                  </a:lnTo>
                  <a:lnTo>
                    <a:pt x="85" y="196"/>
                  </a:lnTo>
                  <a:lnTo>
                    <a:pt x="91" y="197"/>
                  </a:lnTo>
                  <a:lnTo>
                    <a:pt x="98" y="199"/>
                  </a:lnTo>
                  <a:lnTo>
                    <a:pt x="104" y="199"/>
                  </a:lnTo>
                  <a:lnTo>
                    <a:pt x="110" y="199"/>
                  </a:lnTo>
                  <a:lnTo>
                    <a:pt x="115" y="199"/>
                  </a:lnTo>
                  <a:lnTo>
                    <a:pt x="119" y="197"/>
                  </a:lnTo>
                  <a:lnTo>
                    <a:pt x="123" y="196"/>
                  </a:lnTo>
                  <a:lnTo>
                    <a:pt x="128" y="195"/>
                  </a:lnTo>
                  <a:lnTo>
                    <a:pt x="132" y="193"/>
                  </a:lnTo>
                  <a:lnTo>
                    <a:pt x="135" y="191"/>
                  </a:lnTo>
                  <a:lnTo>
                    <a:pt x="139" y="188"/>
                  </a:lnTo>
                  <a:lnTo>
                    <a:pt x="143" y="185"/>
                  </a:lnTo>
                  <a:lnTo>
                    <a:pt x="146" y="182"/>
                  </a:lnTo>
                  <a:lnTo>
                    <a:pt x="150" y="178"/>
                  </a:lnTo>
                  <a:lnTo>
                    <a:pt x="152" y="175"/>
                  </a:lnTo>
                  <a:lnTo>
                    <a:pt x="156" y="170"/>
                  </a:lnTo>
                  <a:lnTo>
                    <a:pt x="158" y="165"/>
                  </a:lnTo>
                  <a:lnTo>
                    <a:pt x="161" y="160"/>
                  </a:lnTo>
                  <a:lnTo>
                    <a:pt x="163" y="154"/>
                  </a:lnTo>
                  <a:close/>
                  <a:moveTo>
                    <a:pt x="41" y="94"/>
                  </a:moveTo>
                  <a:lnTo>
                    <a:pt x="163" y="94"/>
                  </a:lnTo>
                  <a:lnTo>
                    <a:pt x="162" y="87"/>
                  </a:lnTo>
                  <a:lnTo>
                    <a:pt x="161" y="81"/>
                  </a:lnTo>
                  <a:lnTo>
                    <a:pt x="159" y="75"/>
                  </a:lnTo>
                  <a:lnTo>
                    <a:pt x="158" y="69"/>
                  </a:lnTo>
                  <a:lnTo>
                    <a:pt x="156" y="64"/>
                  </a:lnTo>
                  <a:lnTo>
                    <a:pt x="155" y="59"/>
                  </a:lnTo>
                  <a:lnTo>
                    <a:pt x="152" y="56"/>
                  </a:lnTo>
                  <a:lnTo>
                    <a:pt x="149" y="52"/>
                  </a:lnTo>
                  <a:lnTo>
                    <a:pt x="144" y="47"/>
                  </a:lnTo>
                  <a:lnTo>
                    <a:pt x="139" y="43"/>
                  </a:lnTo>
                  <a:lnTo>
                    <a:pt x="134" y="39"/>
                  </a:lnTo>
                  <a:lnTo>
                    <a:pt x="128" y="36"/>
                  </a:lnTo>
                  <a:lnTo>
                    <a:pt x="122" y="33"/>
                  </a:lnTo>
                  <a:lnTo>
                    <a:pt x="116" y="32"/>
                  </a:lnTo>
                  <a:lnTo>
                    <a:pt x="110" y="31"/>
                  </a:lnTo>
                  <a:lnTo>
                    <a:pt x="103" y="31"/>
                  </a:lnTo>
                  <a:lnTo>
                    <a:pt x="97" y="31"/>
                  </a:lnTo>
                  <a:lnTo>
                    <a:pt x="91" y="32"/>
                  </a:lnTo>
                  <a:lnTo>
                    <a:pt x="85" y="33"/>
                  </a:lnTo>
                  <a:lnTo>
                    <a:pt x="79" y="36"/>
                  </a:lnTo>
                  <a:lnTo>
                    <a:pt x="74" y="38"/>
                  </a:lnTo>
                  <a:lnTo>
                    <a:pt x="69" y="40"/>
                  </a:lnTo>
                  <a:lnTo>
                    <a:pt x="65" y="44"/>
                  </a:lnTo>
                  <a:lnTo>
                    <a:pt x="60" y="47"/>
                  </a:lnTo>
                  <a:lnTo>
                    <a:pt x="55" y="52"/>
                  </a:lnTo>
                  <a:lnTo>
                    <a:pt x="51" y="57"/>
                  </a:lnTo>
                  <a:lnTo>
                    <a:pt x="49" y="62"/>
                  </a:lnTo>
                  <a:lnTo>
                    <a:pt x="45" y="68"/>
                  </a:lnTo>
                  <a:lnTo>
                    <a:pt x="44" y="74"/>
                  </a:lnTo>
                  <a:lnTo>
                    <a:pt x="42" y="80"/>
                  </a:lnTo>
                  <a:lnTo>
                    <a:pt x="41" y="87"/>
                  </a:lnTo>
                  <a:lnTo>
                    <a:pt x="41" y="9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7" name="Google Shape;2097;p146"/>
            <p:cNvSpPr/>
            <p:nvPr/>
          </p:nvSpPr>
          <p:spPr>
            <a:xfrm>
              <a:off x="600" y="1510"/>
              <a:ext cx="53" cy="62"/>
            </a:xfrm>
            <a:custGeom>
              <a:avLst/>
              <a:gdLst/>
              <a:ahLst/>
              <a:cxnLst/>
              <a:rect l="l" t="t" r="r" b="b"/>
              <a:pathLst>
                <a:path w="268" h="313" extrusionOk="0">
                  <a:moveTo>
                    <a:pt x="228" y="201"/>
                  </a:moveTo>
                  <a:lnTo>
                    <a:pt x="268" y="212"/>
                  </a:lnTo>
                  <a:lnTo>
                    <a:pt x="265" y="224"/>
                  </a:lnTo>
                  <a:lnTo>
                    <a:pt x="261" y="235"/>
                  </a:lnTo>
                  <a:lnTo>
                    <a:pt x="256" y="246"/>
                  </a:lnTo>
                  <a:lnTo>
                    <a:pt x="250" y="255"/>
                  </a:lnTo>
                  <a:lnTo>
                    <a:pt x="244" y="264"/>
                  </a:lnTo>
                  <a:lnTo>
                    <a:pt x="238" y="272"/>
                  </a:lnTo>
                  <a:lnTo>
                    <a:pt x="231" y="280"/>
                  </a:lnTo>
                  <a:lnTo>
                    <a:pt x="223" y="286"/>
                  </a:lnTo>
                  <a:lnTo>
                    <a:pt x="214" y="294"/>
                  </a:lnTo>
                  <a:lnTo>
                    <a:pt x="206" y="298"/>
                  </a:lnTo>
                  <a:lnTo>
                    <a:pt x="196" y="303"/>
                  </a:lnTo>
                  <a:lnTo>
                    <a:pt x="187" y="307"/>
                  </a:lnTo>
                  <a:lnTo>
                    <a:pt x="176" y="309"/>
                  </a:lnTo>
                  <a:lnTo>
                    <a:pt x="165" y="312"/>
                  </a:lnTo>
                  <a:lnTo>
                    <a:pt x="154" y="313"/>
                  </a:lnTo>
                  <a:lnTo>
                    <a:pt x="142" y="313"/>
                  </a:lnTo>
                  <a:lnTo>
                    <a:pt x="130" y="313"/>
                  </a:lnTo>
                  <a:lnTo>
                    <a:pt x="120" y="312"/>
                  </a:lnTo>
                  <a:lnTo>
                    <a:pt x="109" y="310"/>
                  </a:lnTo>
                  <a:lnTo>
                    <a:pt x="98" y="308"/>
                  </a:lnTo>
                  <a:lnTo>
                    <a:pt x="88" y="306"/>
                  </a:lnTo>
                  <a:lnTo>
                    <a:pt x="79" y="302"/>
                  </a:lnTo>
                  <a:lnTo>
                    <a:pt x="70" y="297"/>
                  </a:lnTo>
                  <a:lnTo>
                    <a:pt x="63" y="292"/>
                  </a:lnTo>
                  <a:lnTo>
                    <a:pt x="55" y="288"/>
                  </a:lnTo>
                  <a:lnTo>
                    <a:pt x="49" y="282"/>
                  </a:lnTo>
                  <a:lnTo>
                    <a:pt x="42" y="276"/>
                  </a:lnTo>
                  <a:lnTo>
                    <a:pt x="36" y="268"/>
                  </a:lnTo>
                  <a:lnTo>
                    <a:pt x="30" y="261"/>
                  </a:lnTo>
                  <a:lnTo>
                    <a:pt x="25" y="253"/>
                  </a:lnTo>
                  <a:lnTo>
                    <a:pt x="20" y="244"/>
                  </a:lnTo>
                  <a:lnTo>
                    <a:pt x="16" y="235"/>
                  </a:lnTo>
                  <a:lnTo>
                    <a:pt x="12" y="225"/>
                  </a:lnTo>
                  <a:lnTo>
                    <a:pt x="9" y="216"/>
                  </a:lnTo>
                  <a:lnTo>
                    <a:pt x="6" y="206"/>
                  </a:lnTo>
                  <a:lnTo>
                    <a:pt x="4" y="195"/>
                  </a:lnTo>
                  <a:lnTo>
                    <a:pt x="2" y="186"/>
                  </a:lnTo>
                  <a:lnTo>
                    <a:pt x="1" y="175"/>
                  </a:lnTo>
                  <a:lnTo>
                    <a:pt x="0" y="164"/>
                  </a:lnTo>
                  <a:lnTo>
                    <a:pt x="0" y="153"/>
                  </a:lnTo>
                  <a:lnTo>
                    <a:pt x="0" y="142"/>
                  </a:lnTo>
                  <a:lnTo>
                    <a:pt x="1" y="130"/>
                  </a:lnTo>
                  <a:lnTo>
                    <a:pt x="2" y="120"/>
                  </a:lnTo>
                  <a:lnTo>
                    <a:pt x="4" y="109"/>
                  </a:lnTo>
                  <a:lnTo>
                    <a:pt x="7" y="99"/>
                  </a:lnTo>
                  <a:lnTo>
                    <a:pt x="10" y="90"/>
                  </a:lnTo>
                  <a:lnTo>
                    <a:pt x="14" y="80"/>
                  </a:lnTo>
                  <a:lnTo>
                    <a:pt x="18" y="71"/>
                  </a:lnTo>
                  <a:lnTo>
                    <a:pt x="22" y="62"/>
                  </a:lnTo>
                  <a:lnTo>
                    <a:pt x="28" y="55"/>
                  </a:lnTo>
                  <a:lnTo>
                    <a:pt x="33" y="47"/>
                  </a:lnTo>
                  <a:lnTo>
                    <a:pt x="40" y="41"/>
                  </a:lnTo>
                  <a:lnTo>
                    <a:pt x="46" y="33"/>
                  </a:lnTo>
                  <a:lnTo>
                    <a:pt x="54" y="27"/>
                  </a:lnTo>
                  <a:lnTo>
                    <a:pt x="62" y="23"/>
                  </a:lnTo>
                  <a:lnTo>
                    <a:pt x="69" y="18"/>
                  </a:lnTo>
                  <a:lnTo>
                    <a:pt x="78" y="13"/>
                  </a:lnTo>
                  <a:lnTo>
                    <a:pt x="87" y="9"/>
                  </a:lnTo>
                  <a:lnTo>
                    <a:pt x="96" y="6"/>
                  </a:lnTo>
                  <a:lnTo>
                    <a:pt x="105" y="3"/>
                  </a:lnTo>
                  <a:lnTo>
                    <a:pt x="114" y="2"/>
                  </a:lnTo>
                  <a:lnTo>
                    <a:pt x="123" y="0"/>
                  </a:lnTo>
                  <a:lnTo>
                    <a:pt x="133" y="0"/>
                  </a:lnTo>
                  <a:lnTo>
                    <a:pt x="144" y="0"/>
                  </a:lnTo>
                  <a:lnTo>
                    <a:pt x="154" y="0"/>
                  </a:lnTo>
                  <a:lnTo>
                    <a:pt x="165" y="1"/>
                  </a:lnTo>
                  <a:lnTo>
                    <a:pt x="175" y="2"/>
                  </a:lnTo>
                  <a:lnTo>
                    <a:pt x="186" y="5"/>
                  </a:lnTo>
                  <a:lnTo>
                    <a:pt x="194" y="8"/>
                  </a:lnTo>
                  <a:lnTo>
                    <a:pt x="204" y="12"/>
                  </a:lnTo>
                  <a:lnTo>
                    <a:pt x="212" y="17"/>
                  </a:lnTo>
                  <a:lnTo>
                    <a:pt x="219" y="23"/>
                  </a:lnTo>
                  <a:lnTo>
                    <a:pt x="228" y="29"/>
                  </a:lnTo>
                  <a:lnTo>
                    <a:pt x="234" y="36"/>
                  </a:lnTo>
                  <a:lnTo>
                    <a:pt x="241" y="43"/>
                  </a:lnTo>
                  <a:lnTo>
                    <a:pt x="246" y="50"/>
                  </a:lnTo>
                  <a:lnTo>
                    <a:pt x="252" y="59"/>
                  </a:lnTo>
                  <a:lnTo>
                    <a:pt x="255" y="68"/>
                  </a:lnTo>
                  <a:lnTo>
                    <a:pt x="260" y="78"/>
                  </a:lnTo>
                  <a:lnTo>
                    <a:pt x="264" y="87"/>
                  </a:lnTo>
                  <a:lnTo>
                    <a:pt x="224" y="97"/>
                  </a:lnTo>
                  <a:lnTo>
                    <a:pt x="220" y="89"/>
                  </a:lnTo>
                  <a:lnTo>
                    <a:pt x="218" y="81"/>
                  </a:lnTo>
                  <a:lnTo>
                    <a:pt x="214" y="74"/>
                  </a:lnTo>
                  <a:lnTo>
                    <a:pt x="211" y="68"/>
                  </a:lnTo>
                  <a:lnTo>
                    <a:pt x="206" y="62"/>
                  </a:lnTo>
                  <a:lnTo>
                    <a:pt x="202" y="57"/>
                  </a:lnTo>
                  <a:lnTo>
                    <a:pt x="198" y="53"/>
                  </a:lnTo>
                  <a:lnTo>
                    <a:pt x="193" y="49"/>
                  </a:lnTo>
                  <a:lnTo>
                    <a:pt x="188" y="45"/>
                  </a:lnTo>
                  <a:lnTo>
                    <a:pt x="182" y="42"/>
                  </a:lnTo>
                  <a:lnTo>
                    <a:pt x="176" y="39"/>
                  </a:lnTo>
                  <a:lnTo>
                    <a:pt x="170" y="37"/>
                  </a:lnTo>
                  <a:lnTo>
                    <a:pt x="164" y="36"/>
                  </a:lnTo>
                  <a:lnTo>
                    <a:pt x="157" y="35"/>
                  </a:lnTo>
                  <a:lnTo>
                    <a:pt x="150" y="33"/>
                  </a:lnTo>
                  <a:lnTo>
                    <a:pt x="142" y="33"/>
                  </a:lnTo>
                  <a:lnTo>
                    <a:pt x="134" y="33"/>
                  </a:lnTo>
                  <a:lnTo>
                    <a:pt x="126" y="35"/>
                  </a:lnTo>
                  <a:lnTo>
                    <a:pt x="117" y="36"/>
                  </a:lnTo>
                  <a:lnTo>
                    <a:pt x="110" y="38"/>
                  </a:lnTo>
                  <a:lnTo>
                    <a:pt x="103" y="41"/>
                  </a:lnTo>
                  <a:lnTo>
                    <a:pt x="97" y="43"/>
                  </a:lnTo>
                  <a:lnTo>
                    <a:pt x="90" y="47"/>
                  </a:lnTo>
                  <a:lnTo>
                    <a:pt x="84" y="50"/>
                  </a:lnTo>
                  <a:lnTo>
                    <a:pt x="78" y="55"/>
                  </a:lnTo>
                  <a:lnTo>
                    <a:pt x="73" y="60"/>
                  </a:lnTo>
                  <a:lnTo>
                    <a:pt x="68" y="65"/>
                  </a:lnTo>
                  <a:lnTo>
                    <a:pt x="64" y="71"/>
                  </a:lnTo>
                  <a:lnTo>
                    <a:pt x="60" y="75"/>
                  </a:lnTo>
                  <a:lnTo>
                    <a:pt x="56" y="81"/>
                  </a:lnTo>
                  <a:lnTo>
                    <a:pt x="54" y="89"/>
                  </a:lnTo>
                  <a:lnTo>
                    <a:pt x="51" y="96"/>
                  </a:lnTo>
                  <a:lnTo>
                    <a:pt x="49" y="103"/>
                  </a:lnTo>
                  <a:lnTo>
                    <a:pt x="46" y="110"/>
                  </a:lnTo>
                  <a:lnTo>
                    <a:pt x="45" y="117"/>
                  </a:lnTo>
                  <a:lnTo>
                    <a:pt x="44" y="124"/>
                  </a:lnTo>
                  <a:lnTo>
                    <a:pt x="43" y="132"/>
                  </a:lnTo>
                  <a:lnTo>
                    <a:pt x="42" y="139"/>
                  </a:lnTo>
                  <a:lnTo>
                    <a:pt x="42" y="146"/>
                  </a:lnTo>
                  <a:lnTo>
                    <a:pt x="42" y="153"/>
                  </a:lnTo>
                  <a:lnTo>
                    <a:pt x="42" y="163"/>
                  </a:lnTo>
                  <a:lnTo>
                    <a:pt x="42" y="172"/>
                  </a:lnTo>
                  <a:lnTo>
                    <a:pt x="43" y="181"/>
                  </a:lnTo>
                  <a:lnTo>
                    <a:pt x="44" y="189"/>
                  </a:lnTo>
                  <a:lnTo>
                    <a:pt x="45" y="198"/>
                  </a:lnTo>
                  <a:lnTo>
                    <a:pt x="48" y="206"/>
                  </a:lnTo>
                  <a:lnTo>
                    <a:pt x="50" y="213"/>
                  </a:lnTo>
                  <a:lnTo>
                    <a:pt x="52" y="222"/>
                  </a:lnTo>
                  <a:lnTo>
                    <a:pt x="56" y="228"/>
                  </a:lnTo>
                  <a:lnTo>
                    <a:pt x="58" y="235"/>
                  </a:lnTo>
                  <a:lnTo>
                    <a:pt x="63" y="241"/>
                  </a:lnTo>
                  <a:lnTo>
                    <a:pt x="67" y="247"/>
                  </a:lnTo>
                  <a:lnTo>
                    <a:pt x="72" y="252"/>
                  </a:lnTo>
                  <a:lnTo>
                    <a:pt x="76" y="256"/>
                  </a:lnTo>
                  <a:lnTo>
                    <a:pt x="82" y="260"/>
                  </a:lnTo>
                  <a:lnTo>
                    <a:pt x="87" y="265"/>
                  </a:lnTo>
                  <a:lnTo>
                    <a:pt x="93" y="267"/>
                  </a:lnTo>
                  <a:lnTo>
                    <a:pt x="100" y="271"/>
                  </a:lnTo>
                  <a:lnTo>
                    <a:pt x="106" y="273"/>
                  </a:lnTo>
                  <a:lnTo>
                    <a:pt x="112" y="276"/>
                  </a:lnTo>
                  <a:lnTo>
                    <a:pt x="118" y="277"/>
                  </a:lnTo>
                  <a:lnTo>
                    <a:pt x="126" y="278"/>
                  </a:lnTo>
                  <a:lnTo>
                    <a:pt x="133" y="278"/>
                  </a:lnTo>
                  <a:lnTo>
                    <a:pt x="139" y="278"/>
                  </a:lnTo>
                  <a:lnTo>
                    <a:pt x="147" y="278"/>
                  </a:lnTo>
                  <a:lnTo>
                    <a:pt x="156" y="277"/>
                  </a:lnTo>
                  <a:lnTo>
                    <a:pt x="163" y="276"/>
                  </a:lnTo>
                  <a:lnTo>
                    <a:pt x="170" y="273"/>
                  </a:lnTo>
                  <a:lnTo>
                    <a:pt x="177" y="271"/>
                  </a:lnTo>
                  <a:lnTo>
                    <a:pt x="184" y="267"/>
                  </a:lnTo>
                  <a:lnTo>
                    <a:pt x="190" y="264"/>
                  </a:lnTo>
                  <a:lnTo>
                    <a:pt x="196" y="259"/>
                  </a:lnTo>
                  <a:lnTo>
                    <a:pt x="202" y="254"/>
                  </a:lnTo>
                  <a:lnTo>
                    <a:pt x="207" y="248"/>
                  </a:lnTo>
                  <a:lnTo>
                    <a:pt x="212" y="242"/>
                  </a:lnTo>
                  <a:lnTo>
                    <a:pt x="216" y="235"/>
                  </a:lnTo>
                  <a:lnTo>
                    <a:pt x="219" y="228"/>
                  </a:lnTo>
                  <a:lnTo>
                    <a:pt x="223" y="219"/>
                  </a:lnTo>
                  <a:lnTo>
                    <a:pt x="225" y="211"/>
                  </a:lnTo>
                  <a:lnTo>
                    <a:pt x="228" y="201"/>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8" name="Google Shape;2098;p146"/>
            <p:cNvSpPr/>
            <p:nvPr/>
          </p:nvSpPr>
          <p:spPr>
            <a:xfrm>
              <a:off x="660" y="1526"/>
              <a:ext cx="41" cy="46"/>
            </a:xfrm>
            <a:custGeom>
              <a:avLst/>
              <a:gdLst/>
              <a:ahLst/>
              <a:cxnLst/>
              <a:rect l="l" t="t" r="r" b="b"/>
              <a:pathLst>
                <a:path w="205" h="230" extrusionOk="0">
                  <a:moveTo>
                    <a:pt x="0" y="115"/>
                  </a:moveTo>
                  <a:lnTo>
                    <a:pt x="0" y="100"/>
                  </a:lnTo>
                  <a:lnTo>
                    <a:pt x="1" y="86"/>
                  </a:lnTo>
                  <a:lnTo>
                    <a:pt x="3" y="74"/>
                  </a:lnTo>
                  <a:lnTo>
                    <a:pt x="8" y="62"/>
                  </a:lnTo>
                  <a:lnTo>
                    <a:pt x="13" y="51"/>
                  </a:lnTo>
                  <a:lnTo>
                    <a:pt x="18" y="41"/>
                  </a:lnTo>
                  <a:lnTo>
                    <a:pt x="25" y="32"/>
                  </a:lnTo>
                  <a:lnTo>
                    <a:pt x="33" y="25"/>
                  </a:lnTo>
                  <a:lnTo>
                    <a:pt x="40" y="19"/>
                  </a:lnTo>
                  <a:lnTo>
                    <a:pt x="48" y="14"/>
                  </a:lnTo>
                  <a:lnTo>
                    <a:pt x="56" y="9"/>
                  </a:lnTo>
                  <a:lnTo>
                    <a:pt x="64" y="6"/>
                  </a:lnTo>
                  <a:lnTo>
                    <a:pt x="73" y="3"/>
                  </a:lnTo>
                  <a:lnTo>
                    <a:pt x="82" y="2"/>
                  </a:lnTo>
                  <a:lnTo>
                    <a:pt x="92" y="1"/>
                  </a:lnTo>
                  <a:lnTo>
                    <a:pt x="102" y="0"/>
                  </a:lnTo>
                  <a:lnTo>
                    <a:pt x="114" y="1"/>
                  </a:lnTo>
                  <a:lnTo>
                    <a:pt x="123" y="2"/>
                  </a:lnTo>
                  <a:lnTo>
                    <a:pt x="134" y="4"/>
                  </a:lnTo>
                  <a:lnTo>
                    <a:pt x="144" y="8"/>
                  </a:lnTo>
                  <a:lnTo>
                    <a:pt x="152" y="12"/>
                  </a:lnTo>
                  <a:lnTo>
                    <a:pt x="160" y="16"/>
                  </a:lnTo>
                  <a:lnTo>
                    <a:pt x="169" y="22"/>
                  </a:lnTo>
                  <a:lnTo>
                    <a:pt x="176" y="30"/>
                  </a:lnTo>
                  <a:lnTo>
                    <a:pt x="183" y="38"/>
                  </a:lnTo>
                  <a:lnTo>
                    <a:pt x="189" y="46"/>
                  </a:lnTo>
                  <a:lnTo>
                    <a:pt x="194" y="55"/>
                  </a:lnTo>
                  <a:lnTo>
                    <a:pt x="198" y="65"/>
                  </a:lnTo>
                  <a:lnTo>
                    <a:pt x="201" y="75"/>
                  </a:lnTo>
                  <a:lnTo>
                    <a:pt x="204" y="87"/>
                  </a:lnTo>
                  <a:lnTo>
                    <a:pt x="205" y="99"/>
                  </a:lnTo>
                  <a:lnTo>
                    <a:pt x="205" y="112"/>
                  </a:lnTo>
                  <a:lnTo>
                    <a:pt x="205" y="122"/>
                  </a:lnTo>
                  <a:lnTo>
                    <a:pt x="205" y="131"/>
                  </a:lnTo>
                  <a:lnTo>
                    <a:pt x="204" y="141"/>
                  </a:lnTo>
                  <a:lnTo>
                    <a:pt x="202" y="149"/>
                  </a:lnTo>
                  <a:lnTo>
                    <a:pt x="200" y="158"/>
                  </a:lnTo>
                  <a:lnTo>
                    <a:pt x="198" y="165"/>
                  </a:lnTo>
                  <a:lnTo>
                    <a:pt x="195" y="172"/>
                  </a:lnTo>
                  <a:lnTo>
                    <a:pt x="193" y="178"/>
                  </a:lnTo>
                  <a:lnTo>
                    <a:pt x="189" y="184"/>
                  </a:lnTo>
                  <a:lnTo>
                    <a:pt x="186" y="190"/>
                  </a:lnTo>
                  <a:lnTo>
                    <a:pt x="181" y="195"/>
                  </a:lnTo>
                  <a:lnTo>
                    <a:pt x="177" y="200"/>
                  </a:lnTo>
                  <a:lnTo>
                    <a:pt x="172" y="205"/>
                  </a:lnTo>
                  <a:lnTo>
                    <a:pt x="166" y="209"/>
                  </a:lnTo>
                  <a:lnTo>
                    <a:pt x="162" y="213"/>
                  </a:lnTo>
                  <a:lnTo>
                    <a:pt x="156" y="217"/>
                  </a:lnTo>
                  <a:lnTo>
                    <a:pt x="150" y="219"/>
                  </a:lnTo>
                  <a:lnTo>
                    <a:pt x="142" y="223"/>
                  </a:lnTo>
                  <a:lnTo>
                    <a:pt x="136" y="225"/>
                  </a:lnTo>
                  <a:lnTo>
                    <a:pt x="130" y="226"/>
                  </a:lnTo>
                  <a:lnTo>
                    <a:pt x="123" y="227"/>
                  </a:lnTo>
                  <a:lnTo>
                    <a:pt x="116" y="229"/>
                  </a:lnTo>
                  <a:lnTo>
                    <a:pt x="109" y="230"/>
                  </a:lnTo>
                  <a:lnTo>
                    <a:pt x="102" y="230"/>
                  </a:lnTo>
                  <a:lnTo>
                    <a:pt x="91" y="230"/>
                  </a:lnTo>
                  <a:lnTo>
                    <a:pt x="80" y="227"/>
                  </a:lnTo>
                  <a:lnTo>
                    <a:pt x="70" y="225"/>
                  </a:lnTo>
                  <a:lnTo>
                    <a:pt x="61" y="223"/>
                  </a:lnTo>
                  <a:lnTo>
                    <a:pt x="51" y="218"/>
                  </a:lnTo>
                  <a:lnTo>
                    <a:pt x="43" y="213"/>
                  </a:lnTo>
                  <a:lnTo>
                    <a:pt x="34" y="207"/>
                  </a:lnTo>
                  <a:lnTo>
                    <a:pt x="27" y="200"/>
                  </a:lnTo>
                  <a:lnTo>
                    <a:pt x="21" y="193"/>
                  </a:lnTo>
                  <a:lnTo>
                    <a:pt x="15" y="184"/>
                  </a:lnTo>
                  <a:lnTo>
                    <a:pt x="10" y="175"/>
                  </a:lnTo>
                  <a:lnTo>
                    <a:pt x="6" y="164"/>
                  </a:lnTo>
                  <a:lnTo>
                    <a:pt x="3" y="153"/>
                  </a:lnTo>
                  <a:lnTo>
                    <a:pt x="1" y="141"/>
                  </a:lnTo>
                  <a:lnTo>
                    <a:pt x="0" y="128"/>
                  </a:lnTo>
                  <a:lnTo>
                    <a:pt x="0" y="115"/>
                  </a:lnTo>
                  <a:close/>
                  <a:moveTo>
                    <a:pt x="37" y="115"/>
                  </a:moveTo>
                  <a:lnTo>
                    <a:pt x="38" y="125"/>
                  </a:lnTo>
                  <a:lnTo>
                    <a:pt x="38" y="135"/>
                  </a:lnTo>
                  <a:lnTo>
                    <a:pt x="40" y="143"/>
                  </a:lnTo>
                  <a:lnTo>
                    <a:pt x="42" y="152"/>
                  </a:lnTo>
                  <a:lnTo>
                    <a:pt x="44" y="159"/>
                  </a:lnTo>
                  <a:lnTo>
                    <a:pt x="48" y="166"/>
                  </a:lnTo>
                  <a:lnTo>
                    <a:pt x="51" y="172"/>
                  </a:lnTo>
                  <a:lnTo>
                    <a:pt x="56" y="178"/>
                  </a:lnTo>
                  <a:lnTo>
                    <a:pt x="61" y="183"/>
                  </a:lnTo>
                  <a:lnTo>
                    <a:pt x="66" y="188"/>
                  </a:lnTo>
                  <a:lnTo>
                    <a:pt x="70" y="191"/>
                  </a:lnTo>
                  <a:lnTo>
                    <a:pt x="76" y="194"/>
                  </a:lnTo>
                  <a:lnTo>
                    <a:pt x="82" y="196"/>
                  </a:lnTo>
                  <a:lnTo>
                    <a:pt x="88" y="197"/>
                  </a:lnTo>
                  <a:lnTo>
                    <a:pt x="96" y="199"/>
                  </a:lnTo>
                  <a:lnTo>
                    <a:pt x="102" y="199"/>
                  </a:lnTo>
                  <a:lnTo>
                    <a:pt x="109" y="199"/>
                  </a:lnTo>
                  <a:lnTo>
                    <a:pt x="116" y="197"/>
                  </a:lnTo>
                  <a:lnTo>
                    <a:pt x="122" y="196"/>
                  </a:lnTo>
                  <a:lnTo>
                    <a:pt x="128" y="194"/>
                  </a:lnTo>
                  <a:lnTo>
                    <a:pt x="133" y="191"/>
                  </a:lnTo>
                  <a:lnTo>
                    <a:pt x="139" y="188"/>
                  </a:lnTo>
                  <a:lnTo>
                    <a:pt x="144" y="183"/>
                  </a:lnTo>
                  <a:lnTo>
                    <a:pt x="148" y="178"/>
                  </a:lnTo>
                  <a:lnTo>
                    <a:pt x="153" y="172"/>
                  </a:lnTo>
                  <a:lnTo>
                    <a:pt x="157" y="166"/>
                  </a:lnTo>
                  <a:lnTo>
                    <a:pt x="159" y="159"/>
                  </a:lnTo>
                  <a:lnTo>
                    <a:pt x="162" y="152"/>
                  </a:lnTo>
                  <a:lnTo>
                    <a:pt x="164" y="143"/>
                  </a:lnTo>
                  <a:lnTo>
                    <a:pt x="165" y="134"/>
                  </a:lnTo>
                  <a:lnTo>
                    <a:pt x="166" y="124"/>
                  </a:lnTo>
                  <a:lnTo>
                    <a:pt x="166" y="113"/>
                  </a:lnTo>
                  <a:lnTo>
                    <a:pt x="166" y="104"/>
                  </a:lnTo>
                  <a:lnTo>
                    <a:pt x="165" y="94"/>
                  </a:lnTo>
                  <a:lnTo>
                    <a:pt x="164" y="86"/>
                  </a:lnTo>
                  <a:lnTo>
                    <a:pt x="162" y="77"/>
                  </a:lnTo>
                  <a:lnTo>
                    <a:pt x="159" y="70"/>
                  </a:lnTo>
                  <a:lnTo>
                    <a:pt x="157" y="63"/>
                  </a:lnTo>
                  <a:lnTo>
                    <a:pt x="152" y="57"/>
                  </a:lnTo>
                  <a:lnTo>
                    <a:pt x="148" y="52"/>
                  </a:lnTo>
                  <a:lnTo>
                    <a:pt x="144" y="47"/>
                  </a:lnTo>
                  <a:lnTo>
                    <a:pt x="139" y="43"/>
                  </a:lnTo>
                  <a:lnTo>
                    <a:pt x="133" y="39"/>
                  </a:lnTo>
                  <a:lnTo>
                    <a:pt x="128" y="36"/>
                  </a:lnTo>
                  <a:lnTo>
                    <a:pt x="122" y="34"/>
                  </a:lnTo>
                  <a:lnTo>
                    <a:pt x="115" y="32"/>
                  </a:lnTo>
                  <a:lnTo>
                    <a:pt x="109" y="31"/>
                  </a:lnTo>
                  <a:lnTo>
                    <a:pt x="102" y="31"/>
                  </a:lnTo>
                  <a:lnTo>
                    <a:pt x="96" y="31"/>
                  </a:lnTo>
                  <a:lnTo>
                    <a:pt x="88" y="32"/>
                  </a:lnTo>
                  <a:lnTo>
                    <a:pt x="82" y="34"/>
                  </a:lnTo>
                  <a:lnTo>
                    <a:pt x="76" y="36"/>
                  </a:lnTo>
                  <a:lnTo>
                    <a:pt x="70" y="39"/>
                  </a:lnTo>
                  <a:lnTo>
                    <a:pt x="66" y="43"/>
                  </a:lnTo>
                  <a:lnTo>
                    <a:pt x="61" y="46"/>
                  </a:lnTo>
                  <a:lnTo>
                    <a:pt x="56" y="52"/>
                  </a:lnTo>
                  <a:lnTo>
                    <a:pt x="51" y="57"/>
                  </a:lnTo>
                  <a:lnTo>
                    <a:pt x="48" y="63"/>
                  </a:lnTo>
                  <a:lnTo>
                    <a:pt x="44" y="70"/>
                  </a:lnTo>
                  <a:lnTo>
                    <a:pt x="42" y="77"/>
                  </a:lnTo>
                  <a:lnTo>
                    <a:pt x="40" y="86"/>
                  </a:lnTo>
                  <a:lnTo>
                    <a:pt x="38" y="95"/>
                  </a:lnTo>
                  <a:lnTo>
                    <a:pt x="38" y="105"/>
                  </a:lnTo>
                  <a:lnTo>
                    <a:pt x="37"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9" name="Google Shape;2099;p146"/>
            <p:cNvSpPr/>
            <p:nvPr/>
          </p:nvSpPr>
          <p:spPr>
            <a:xfrm>
              <a:off x="709" y="1526"/>
              <a:ext cx="60" cy="45"/>
            </a:xfrm>
            <a:custGeom>
              <a:avLst/>
              <a:gdLst/>
              <a:ahLst/>
              <a:cxnLst/>
              <a:rect l="l" t="t" r="r" b="b"/>
              <a:pathLst>
                <a:path w="298" h="225" extrusionOk="0">
                  <a:moveTo>
                    <a:pt x="0" y="225"/>
                  </a:moveTo>
                  <a:lnTo>
                    <a:pt x="0" y="6"/>
                  </a:lnTo>
                  <a:lnTo>
                    <a:pt x="33" y="6"/>
                  </a:lnTo>
                  <a:lnTo>
                    <a:pt x="33" y="36"/>
                  </a:lnTo>
                  <a:lnTo>
                    <a:pt x="36" y="32"/>
                  </a:lnTo>
                  <a:lnTo>
                    <a:pt x="39" y="28"/>
                  </a:lnTo>
                  <a:lnTo>
                    <a:pt x="42" y="25"/>
                  </a:lnTo>
                  <a:lnTo>
                    <a:pt x="45" y="21"/>
                  </a:lnTo>
                  <a:lnTo>
                    <a:pt x="48" y="18"/>
                  </a:lnTo>
                  <a:lnTo>
                    <a:pt x="52" y="15"/>
                  </a:lnTo>
                  <a:lnTo>
                    <a:pt x="57" y="13"/>
                  </a:lnTo>
                  <a:lnTo>
                    <a:pt x="60" y="10"/>
                  </a:lnTo>
                  <a:lnTo>
                    <a:pt x="65" y="8"/>
                  </a:lnTo>
                  <a:lnTo>
                    <a:pt x="70" y="6"/>
                  </a:lnTo>
                  <a:lnTo>
                    <a:pt x="75" y="4"/>
                  </a:lnTo>
                  <a:lnTo>
                    <a:pt x="79" y="2"/>
                  </a:lnTo>
                  <a:lnTo>
                    <a:pt x="84" y="2"/>
                  </a:lnTo>
                  <a:lnTo>
                    <a:pt x="89" y="1"/>
                  </a:lnTo>
                  <a:lnTo>
                    <a:pt x="94" y="1"/>
                  </a:lnTo>
                  <a:lnTo>
                    <a:pt x="100" y="0"/>
                  </a:lnTo>
                  <a:lnTo>
                    <a:pt x="106" y="1"/>
                  </a:lnTo>
                  <a:lnTo>
                    <a:pt x="112" y="1"/>
                  </a:lnTo>
                  <a:lnTo>
                    <a:pt x="117" y="2"/>
                  </a:lnTo>
                  <a:lnTo>
                    <a:pt x="121" y="2"/>
                  </a:lnTo>
                  <a:lnTo>
                    <a:pt x="126" y="4"/>
                  </a:lnTo>
                  <a:lnTo>
                    <a:pt x="131" y="6"/>
                  </a:lnTo>
                  <a:lnTo>
                    <a:pt x="136" y="8"/>
                  </a:lnTo>
                  <a:lnTo>
                    <a:pt x="139" y="10"/>
                  </a:lnTo>
                  <a:lnTo>
                    <a:pt x="143" y="13"/>
                  </a:lnTo>
                  <a:lnTo>
                    <a:pt x="147" y="16"/>
                  </a:lnTo>
                  <a:lnTo>
                    <a:pt x="150" y="19"/>
                  </a:lnTo>
                  <a:lnTo>
                    <a:pt x="153" y="22"/>
                  </a:lnTo>
                  <a:lnTo>
                    <a:pt x="156" y="26"/>
                  </a:lnTo>
                  <a:lnTo>
                    <a:pt x="157" y="30"/>
                  </a:lnTo>
                  <a:lnTo>
                    <a:pt x="160" y="34"/>
                  </a:lnTo>
                  <a:lnTo>
                    <a:pt x="162" y="38"/>
                  </a:lnTo>
                  <a:lnTo>
                    <a:pt x="168" y="30"/>
                  </a:lnTo>
                  <a:lnTo>
                    <a:pt x="175" y="21"/>
                  </a:lnTo>
                  <a:lnTo>
                    <a:pt x="184" y="15"/>
                  </a:lnTo>
                  <a:lnTo>
                    <a:pt x="192" y="9"/>
                  </a:lnTo>
                  <a:lnTo>
                    <a:pt x="201" y="6"/>
                  </a:lnTo>
                  <a:lnTo>
                    <a:pt x="210" y="2"/>
                  </a:lnTo>
                  <a:lnTo>
                    <a:pt x="220" y="1"/>
                  </a:lnTo>
                  <a:lnTo>
                    <a:pt x="229" y="0"/>
                  </a:lnTo>
                  <a:lnTo>
                    <a:pt x="238" y="1"/>
                  </a:lnTo>
                  <a:lnTo>
                    <a:pt x="245" y="1"/>
                  </a:lnTo>
                  <a:lnTo>
                    <a:pt x="252" y="3"/>
                  </a:lnTo>
                  <a:lnTo>
                    <a:pt x="258" y="4"/>
                  </a:lnTo>
                  <a:lnTo>
                    <a:pt x="264" y="7"/>
                  </a:lnTo>
                  <a:lnTo>
                    <a:pt x="270" y="10"/>
                  </a:lnTo>
                  <a:lnTo>
                    <a:pt x="275" y="14"/>
                  </a:lnTo>
                  <a:lnTo>
                    <a:pt x="280" y="19"/>
                  </a:lnTo>
                  <a:lnTo>
                    <a:pt x="285" y="24"/>
                  </a:lnTo>
                  <a:lnTo>
                    <a:pt x="288" y="28"/>
                  </a:lnTo>
                  <a:lnTo>
                    <a:pt x="291" y="34"/>
                  </a:lnTo>
                  <a:lnTo>
                    <a:pt x="293" y="41"/>
                  </a:lnTo>
                  <a:lnTo>
                    <a:pt x="295" y="49"/>
                  </a:lnTo>
                  <a:lnTo>
                    <a:pt x="297" y="56"/>
                  </a:lnTo>
                  <a:lnTo>
                    <a:pt x="298" y="64"/>
                  </a:lnTo>
                  <a:lnTo>
                    <a:pt x="298" y="74"/>
                  </a:lnTo>
                  <a:lnTo>
                    <a:pt x="298" y="225"/>
                  </a:lnTo>
                  <a:lnTo>
                    <a:pt x="261" y="225"/>
                  </a:lnTo>
                  <a:lnTo>
                    <a:pt x="261" y="86"/>
                  </a:lnTo>
                  <a:lnTo>
                    <a:pt x="261" y="81"/>
                  </a:lnTo>
                  <a:lnTo>
                    <a:pt x="261" y="76"/>
                  </a:lnTo>
                  <a:lnTo>
                    <a:pt x="261" y="71"/>
                  </a:lnTo>
                  <a:lnTo>
                    <a:pt x="259" y="67"/>
                  </a:lnTo>
                  <a:lnTo>
                    <a:pt x="259" y="63"/>
                  </a:lnTo>
                  <a:lnTo>
                    <a:pt x="258" y="59"/>
                  </a:lnTo>
                  <a:lnTo>
                    <a:pt x="258" y="57"/>
                  </a:lnTo>
                  <a:lnTo>
                    <a:pt x="257" y="53"/>
                  </a:lnTo>
                  <a:lnTo>
                    <a:pt x="256" y="52"/>
                  </a:lnTo>
                  <a:lnTo>
                    <a:pt x="255" y="50"/>
                  </a:lnTo>
                  <a:lnTo>
                    <a:pt x="253" y="47"/>
                  </a:lnTo>
                  <a:lnTo>
                    <a:pt x="252" y="45"/>
                  </a:lnTo>
                  <a:lnTo>
                    <a:pt x="250" y="44"/>
                  </a:lnTo>
                  <a:lnTo>
                    <a:pt x="249" y="41"/>
                  </a:lnTo>
                  <a:lnTo>
                    <a:pt x="246" y="40"/>
                  </a:lnTo>
                  <a:lnTo>
                    <a:pt x="244" y="38"/>
                  </a:lnTo>
                  <a:lnTo>
                    <a:pt x="241" y="37"/>
                  </a:lnTo>
                  <a:lnTo>
                    <a:pt x="239" y="36"/>
                  </a:lnTo>
                  <a:lnTo>
                    <a:pt x="237" y="34"/>
                  </a:lnTo>
                  <a:lnTo>
                    <a:pt x="233" y="34"/>
                  </a:lnTo>
                  <a:lnTo>
                    <a:pt x="231" y="33"/>
                  </a:lnTo>
                  <a:lnTo>
                    <a:pt x="228" y="33"/>
                  </a:lnTo>
                  <a:lnTo>
                    <a:pt x="225" y="32"/>
                  </a:lnTo>
                  <a:lnTo>
                    <a:pt x="221" y="32"/>
                  </a:lnTo>
                  <a:lnTo>
                    <a:pt x="216" y="33"/>
                  </a:lnTo>
                  <a:lnTo>
                    <a:pt x="210" y="33"/>
                  </a:lnTo>
                  <a:lnTo>
                    <a:pt x="205" y="34"/>
                  </a:lnTo>
                  <a:lnTo>
                    <a:pt x="201" y="37"/>
                  </a:lnTo>
                  <a:lnTo>
                    <a:pt x="196" y="38"/>
                  </a:lnTo>
                  <a:lnTo>
                    <a:pt x="191" y="41"/>
                  </a:lnTo>
                  <a:lnTo>
                    <a:pt x="187" y="44"/>
                  </a:lnTo>
                  <a:lnTo>
                    <a:pt x="183" y="47"/>
                  </a:lnTo>
                  <a:lnTo>
                    <a:pt x="179" y="52"/>
                  </a:lnTo>
                  <a:lnTo>
                    <a:pt x="177" y="57"/>
                  </a:lnTo>
                  <a:lnTo>
                    <a:pt x="173" y="62"/>
                  </a:lnTo>
                  <a:lnTo>
                    <a:pt x="172" y="68"/>
                  </a:lnTo>
                  <a:lnTo>
                    <a:pt x="169" y="74"/>
                  </a:lnTo>
                  <a:lnTo>
                    <a:pt x="168" y="81"/>
                  </a:lnTo>
                  <a:lnTo>
                    <a:pt x="168" y="88"/>
                  </a:lnTo>
                  <a:lnTo>
                    <a:pt x="167" y="97"/>
                  </a:lnTo>
                  <a:lnTo>
                    <a:pt x="167" y="225"/>
                  </a:lnTo>
                  <a:lnTo>
                    <a:pt x="130" y="225"/>
                  </a:lnTo>
                  <a:lnTo>
                    <a:pt x="130" y="82"/>
                  </a:lnTo>
                  <a:lnTo>
                    <a:pt x="130" y="76"/>
                  </a:lnTo>
                  <a:lnTo>
                    <a:pt x="130" y="70"/>
                  </a:lnTo>
                  <a:lnTo>
                    <a:pt x="129" y="65"/>
                  </a:lnTo>
                  <a:lnTo>
                    <a:pt x="129" y="61"/>
                  </a:lnTo>
                  <a:lnTo>
                    <a:pt x="126" y="56"/>
                  </a:lnTo>
                  <a:lnTo>
                    <a:pt x="125" y="51"/>
                  </a:lnTo>
                  <a:lnTo>
                    <a:pt x="124" y="47"/>
                  </a:lnTo>
                  <a:lnTo>
                    <a:pt x="121" y="45"/>
                  </a:lnTo>
                  <a:lnTo>
                    <a:pt x="119" y="41"/>
                  </a:lnTo>
                  <a:lnTo>
                    <a:pt x="115" y="39"/>
                  </a:lnTo>
                  <a:lnTo>
                    <a:pt x="113" y="37"/>
                  </a:lnTo>
                  <a:lnTo>
                    <a:pt x="109" y="36"/>
                  </a:lnTo>
                  <a:lnTo>
                    <a:pt x="106" y="34"/>
                  </a:lnTo>
                  <a:lnTo>
                    <a:pt x="101" y="33"/>
                  </a:lnTo>
                  <a:lnTo>
                    <a:pt x="96" y="32"/>
                  </a:lnTo>
                  <a:lnTo>
                    <a:pt x="91" y="32"/>
                  </a:lnTo>
                  <a:lnTo>
                    <a:pt x="88" y="32"/>
                  </a:lnTo>
                  <a:lnTo>
                    <a:pt x="84" y="33"/>
                  </a:lnTo>
                  <a:lnTo>
                    <a:pt x="79" y="33"/>
                  </a:lnTo>
                  <a:lnTo>
                    <a:pt x="76" y="34"/>
                  </a:lnTo>
                  <a:lnTo>
                    <a:pt x="72" y="36"/>
                  </a:lnTo>
                  <a:lnTo>
                    <a:pt x="69" y="37"/>
                  </a:lnTo>
                  <a:lnTo>
                    <a:pt x="66" y="39"/>
                  </a:lnTo>
                  <a:lnTo>
                    <a:pt x="63" y="40"/>
                  </a:lnTo>
                  <a:lnTo>
                    <a:pt x="59" y="43"/>
                  </a:lnTo>
                  <a:lnTo>
                    <a:pt x="57" y="45"/>
                  </a:lnTo>
                  <a:lnTo>
                    <a:pt x="53" y="47"/>
                  </a:lnTo>
                  <a:lnTo>
                    <a:pt x="51" y="51"/>
                  </a:lnTo>
                  <a:lnTo>
                    <a:pt x="48" y="53"/>
                  </a:lnTo>
                  <a:lnTo>
                    <a:pt x="46" y="57"/>
                  </a:lnTo>
                  <a:lnTo>
                    <a:pt x="45" y="61"/>
                  </a:lnTo>
                  <a:lnTo>
                    <a:pt x="43" y="64"/>
                  </a:lnTo>
                  <a:lnTo>
                    <a:pt x="41" y="69"/>
                  </a:lnTo>
                  <a:lnTo>
                    <a:pt x="40" y="74"/>
                  </a:lnTo>
                  <a:lnTo>
                    <a:pt x="40" y="79"/>
                  </a:lnTo>
                  <a:lnTo>
                    <a:pt x="39" y="85"/>
                  </a:lnTo>
                  <a:lnTo>
                    <a:pt x="37" y="91"/>
                  </a:lnTo>
                  <a:lnTo>
                    <a:pt x="37" y="97"/>
                  </a:lnTo>
                  <a:lnTo>
                    <a:pt x="37" y="104"/>
                  </a:lnTo>
                  <a:lnTo>
                    <a:pt x="37" y="111"/>
                  </a:lnTo>
                  <a:lnTo>
                    <a:pt x="37" y="225"/>
                  </a:lnTo>
                  <a:lnTo>
                    <a:pt x="0" y="2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0" name="Google Shape;2100;p146"/>
            <p:cNvSpPr/>
            <p:nvPr/>
          </p:nvSpPr>
          <p:spPr>
            <a:xfrm>
              <a:off x="780" y="1526"/>
              <a:ext cx="38" cy="62"/>
            </a:xfrm>
            <a:custGeom>
              <a:avLst/>
              <a:gdLst/>
              <a:ahLst/>
              <a:cxnLst/>
              <a:rect l="l" t="t" r="r" b="b"/>
              <a:pathLst>
                <a:path w="191" h="309" extrusionOk="0">
                  <a:moveTo>
                    <a:pt x="0" y="309"/>
                  </a:moveTo>
                  <a:lnTo>
                    <a:pt x="0" y="6"/>
                  </a:lnTo>
                  <a:lnTo>
                    <a:pt x="34" y="6"/>
                  </a:lnTo>
                  <a:lnTo>
                    <a:pt x="34" y="33"/>
                  </a:lnTo>
                  <a:lnTo>
                    <a:pt x="37" y="30"/>
                  </a:lnTo>
                  <a:lnTo>
                    <a:pt x="40" y="26"/>
                  </a:lnTo>
                  <a:lnTo>
                    <a:pt x="43" y="22"/>
                  </a:lnTo>
                  <a:lnTo>
                    <a:pt x="47" y="19"/>
                  </a:lnTo>
                  <a:lnTo>
                    <a:pt x="50" y="16"/>
                  </a:lnTo>
                  <a:lnTo>
                    <a:pt x="54" y="13"/>
                  </a:lnTo>
                  <a:lnTo>
                    <a:pt x="58" y="10"/>
                  </a:lnTo>
                  <a:lnTo>
                    <a:pt x="61" y="8"/>
                  </a:lnTo>
                  <a:lnTo>
                    <a:pt x="65" y="7"/>
                  </a:lnTo>
                  <a:lnTo>
                    <a:pt x="68" y="4"/>
                  </a:lnTo>
                  <a:lnTo>
                    <a:pt x="73" y="3"/>
                  </a:lnTo>
                  <a:lnTo>
                    <a:pt x="78" y="2"/>
                  </a:lnTo>
                  <a:lnTo>
                    <a:pt x="83" y="1"/>
                  </a:lnTo>
                  <a:lnTo>
                    <a:pt x="88" y="1"/>
                  </a:lnTo>
                  <a:lnTo>
                    <a:pt x="92" y="0"/>
                  </a:lnTo>
                  <a:lnTo>
                    <a:pt x="97" y="0"/>
                  </a:lnTo>
                  <a:lnTo>
                    <a:pt x="104" y="1"/>
                  </a:lnTo>
                  <a:lnTo>
                    <a:pt x="112" y="1"/>
                  </a:lnTo>
                  <a:lnTo>
                    <a:pt x="118" y="2"/>
                  </a:lnTo>
                  <a:lnTo>
                    <a:pt x="124" y="3"/>
                  </a:lnTo>
                  <a:lnTo>
                    <a:pt x="131" y="6"/>
                  </a:lnTo>
                  <a:lnTo>
                    <a:pt x="136" y="8"/>
                  </a:lnTo>
                  <a:lnTo>
                    <a:pt x="142" y="12"/>
                  </a:lnTo>
                  <a:lnTo>
                    <a:pt x="148" y="14"/>
                  </a:lnTo>
                  <a:lnTo>
                    <a:pt x="152" y="19"/>
                  </a:lnTo>
                  <a:lnTo>
                    <a:pt x="157" y="22"/>
                  </a:lnTo>
                  <a:lnTo>
                    <a:pt x="162" y="27"/>
                  </a:lnTo>
                  <a:lnTo>
                    <a:pt x="167" y="32"/>
                  </a:lnTo>
                  <a:lnTo>
                    <a:pt x="170" y="37"/>
                  </a:lnTo>
                  <a:lnTo>
                    <a:pt x="174" y="43"/>
                  </a:lnTo>
                  <a:lnTo>
                    <a:pt x="176" y="49"/>
                  </a:lnTo>
                  <a:lnTo>
                    <a:pt x="180" y="56"/>
                  </a:lnTo>
                  <a:lnTo>
                    <a:pt x="182" y="62"/>
                  </a:lnTo>
                  <a:lnTo>
                    <a:pt x="185" y="69"/>
                  </a:lnTo>
                  <a:lnTo>
                    <a:pt x="186" y="76"/>
                  </a:lnTo>
                  <a:lnTo>
                    <a:pt x="188" y="83"/>
                  </a:lnTo>
                  <a:lnTo>
                    <a:pt x="190" y="91"/>
                  </a:lnTo>
                  <a:lnTo>
                    <a:pt x="190" y="98"/>
                  </a:lnTo>
                  <a:lnTo>
                    <a:pt x="191" y="105"/>
                  </a:lnTo>
                  <a:lnTo>
                    <a:pt x="191" y="113"/>
                  </a:lnTo>
                  <a:lnTo>
                    <a:pt x="191" y="122"/>
                  </a:lnTo>
                  <a:lnTo>
                    <a:pt x="190" y="130"/>
                  </a:lnTo>
                  <a:lnTo>
                    <a:pt x="190" y="137"/>
                  </a:lnTo>
                  <a:lnTo>
                    <a:pt x="188" y="146"/>
                  </a:lnTo>
                  <a:lnTo>
                    <a:pt x="186" y="153"/>
                  </a:lnTo>
                  <a:lnTo>
                    <a:pt x="184" y="160"/>
                  </a:lnTo>
                  <a:lnTo>
                    <a:pt x="181" y="167"/>
                  </a:lnTo>
                  <a:lnTo>
                    <a:pt x="179" y="173"/>
                  </a:lnTo>
                  <a:lnTo>
                    <a:pt x="175" y="181"/>
                  </a:lnTo>
                  <a:lnTo>
                    <a:pt x="172" y="187"/>
                  </a:lnTo>
                  <a:lnTo>
                    <a:pt x="168" y="193"/>
                  </a:lnTo>
                  <a:lnTo>
                    <a:pt x="164" y="197"/>
                  </a:lnTo>
                  <a:lnTo>
                    <a:pt x="160" y="203"/>
                  </a:lnTo>
                  <a:lnTo>
                    <a:pt x="155" y="207"/>
                  </a:lnTo>
                  <a:lnTo>
                    <a:pt x="149" y="212"/>
                  </a:lnTo>
                  <a:lnTo>
                    <a:pt x="144" y="215"/>
                  </a:lnTo>
                  <a:lnTo>
                    <a:pt x="138" y="219"/>
                  </a:lnTo>
                  <a:lnTo>
                    <a:pt x="132" y="221"/>
                  </a:lnTo>
                  <a:lnTo>
                    <a:pt x="126" y="224"/>
                  </a:lnTo>
                  <a:lnTo>
                    <a:pt x="120" y="226"/>
                  </a:lnTo>
                  <a:lnTo>
                    <a:pt x="114" y="227"/>
                  </a:lnTo>
                  <a:lnTo>
                    <a:pt x="108" y="229"/>
                  </a:lnTo>
                  <a:lnTo>
                    <a:pt x="101" y="230"/>
                  </a:lnTo>
                  <a:lnTo>
                    <a:pt x="95" y="230"/>
                  </a:lnTo>
                  <a:lnTo>
                    <a:pt x="90" y="230"/>
                  </a:lnTo>
                  <a:lnTo>
                    <a:pt x="86" y="230"/>
                  </a:lnTo>
                  <a:lnTo>
                    <a:pt x="82" y="229"/>
                  </a:lnTo>
                  <a:lnTo>
                    <a:pt x="77" y="227"/>
                  </a:lnTo>
                  <a:lnTo>
                    <a:pt x="73" y="226"/>
                  </a:lnTo>
                  <a:lnTo>
                    <a:pt x="70" y="225"/>
                  </a:lnTo>
                  <a:lnTo>
                    <a:pt x="65" y="224"/>
                  </a:lnTo>
                  <a:lnTo>
                    <a:pt x="61" y="221"/>
                  </a:lnTo>
                  <a:lnTo>
                    <a:pt x="58" y="220"/>
                  </a:lnTo>
                  <a:lnTo>
                    <a:pt x="54" y="218"/>
                  </a:lnTo>
                  <a:lnTo>
                    <a:pt x="52" y="215"/>
                  </a:lnTo>
                  <a:lnTo>
                    <a:pt x="48" y="213"/>
                  </a:lnTo>
                  <a:lnTo>
                    <a:pt x="46" y="211"/>
                  </a:lnTo>
                  <a:lnTo>
                    <a:pt x="42" y="208"/>
                  </a:lnTo>
                  <a:lnTo>
                    <a:pt x="40" y="205"/>
                  </a:lnTo>
                  <a:lnTo>
                    <a:pt x="37" y="202"/>
                  </a:lnTo>
                  <a:lnTo>
                    <a:pt x="37" y="309"/>
                  </a:lnTo>
                  <a:lnTo>
                    <a:pt x="0" y="309"/>
                  </a:lnTo>
                  <a:close/>
                  <a:moveTo>
                    <a:pt x="34" y="116"/>
                  </a:moveTo>
                  <a:lnTo>
                    <a:pt x="34" y="127"/>
                  </a:lnTo>
                  <a:lnTo>
                    <a:pt x="35" y="136"/>
                  </a:lnTo>
                  <a:lnTo>
                    <a:pt x="36" y="145"/>
                  </a:lnTo>
                  <a:lnTo>
                    <a:pt x="38" y="153"/>
                  </a:lnTo>
                  <a:lnTo>
                    <a:pt x="41" y="160"/>
                  </a:lnTo>
                  <a:lnTo>
                    <a:pt x="43" y="167"/>
                  </a:lnTo>
                  <a:lnTo>
                    <a:pt x="47" y="173"/>
                  </a:lnTo>
                  <a:lnTo>
                    <a:pt x="50" y="179"/>
                  </a:lnTo>
                  <a:lnTo>
                    <a:pt x="55" y="183"/>
                  </a:lnTo>
                  <a:lnTo>
                    <a:pt x="60" y="188"/>
                  </a:lnTo>
                  <a:lnTo>
                    <a:pt x="65" y="191"/>
                  </a:lnTo>
                  <a:lnTo>
                    <a:pt x="70" y="194"/>
                  </a:lnTo>
                  <a:lnTo>
                    <a:pt x="76" y="196"/>
                  </a:lnTo>
                  <a:lnTo>
                    <a:pt x="80" y="197"/>
                  </a:lnTo>
                  <a:lnTo>
                    <a:pt x="86" y="199"/>
                  </a:lnTo>
                  <a:lnTo>
                    <a:pt x="92" y="199"/>
                  </a:lnTo>
                  <a:lnTo>
                    <a:pt x="98" y="199"/>
                  </a:lnTo>
                  <a:lnTo>
                    <a:pt x="104" y="197"/>
                  </a:lnTo>
                  <a:lnTo>
                    <a:pt x="110" y="196"/>
                  </a:lnTo>
                  <a:lnTo>
                    <a:pt x="115" y="194"/>
                  </a:lnTo>
                  <a:lnTo>
                    <a:pt x="121" y="191"/>
                  </a:lnTo>
                  <a:lnTo>
                    <a:pt x="126" y="188"/>
                  </a:lnTo>
                  <a:lnTo>
                    <a:pt x="131" y="183"/>
                  </a:lnTo>
                  <a:lnTo>
                    <a:pt x="136" y="178"/>
                  </a:lnTo>
                  <a:lnTo>
                    <a:pt x="139" y="172"/>
                  </a:lnTo>
                  <a:lnTo>
                    <a:pt x="143" y="166"/>
                  </a:lnTo>
                  <a:lnTo>
                    <a:pt x="146" y="159"/>
                  </a:lnTo>
                  <a:lnTo>
                    <a:pt x="149" y="152"/>
                  </a:lnTo>
                  <a:lnTo>
                    <a:pt x="150" y="142"/>
                  </a:lnTo>
                  <a:lnTo>
                    <a:pt x="151" y="134"/>
                  </a:lnTo>
                  <a:lnTo>
                    <a:pt x="152" y="124"/>
                  </a:lnTo>
                  <a:lnTo>
                    <a:pt x="152" y="113"/>
                  </a:lnTo>
                  <a:lnTo>
                    <a:pt x="152" y="103"/>
                  </a:lnTo>
                  <a:lnTo>
                    <a:pt x="151" y="93"/>
                  </a:lnTo>
                  <a:lnTo>
                    <a:pt x="150" y="85"/>
                  </a:lnTo>
                  <a:lnTo>
                    <a:pt x="149" y="76"/>
                  </a:lnTo>
                  <a:lnTo>
                    <a:pt x="146" y="69"/>
                  </a:lnTo>
                  <a:lnTo>
                    <a:pt x="143" y="62"/>
                  </a:lnTo>
                  <a:lnTo>
                    <a:pt x="139" y="56"/>
                  </a:lnTo>
                  <a:lnTo>
                    <a:pt x="136" y="50"/>
                  </a:lnTo>
                  <a:lnTo>
                    <a:pt x="131" y="45"/>
                  </a:lnTo>
                  <a:lnTo>
                    <a:pt x="126" y="41"/>
                  </a:lnTo>
                  <a:lnTo>
                    <a:pt x="121" y="38"/>
                  </a:lnTo>
                  <a:lnTo>
                    <a:pt x="116" y="34"/>
                  </a:lnTo>
                  <a:lnTo>
                    <a:pt x="112" y="32"/>
                  </a:lnTo>
                  <a:lnTo>
                    <a:pt x="106" y="31"/>
                  </a:lnTo>
                  <a:lnTo>
                    <a:pt x="100" y="30"/>
                  </a:lnTo>
                  <a:lnTo>
                    <a:pt x="94" y="30"/>
                  </a:lnTo>
                  <a:lnTo>
                    <a:pt x="89" y="30"/>
                  </a:lnTo>
                  <a:lnTo>
                    <a:pt x="83" y="31"/>
                  </a:lnTo>
                  <a:lnTo>
                    <a:pt x="77" y="32"/>
                  </a:lnTo>
                  <a:lnTo>
                    <a:pt x="72" y="34"/>
                  </a:lnTo>
                  <a:lnTo>
                    <a:pt x="66" y="38"/>
                  </a:lnTo>
                  <a:lnTo>
                    <a:pt x="61" y="41"/>
                  </a:lnTo>
                  <a:lnTo>
                    <a:pt x="56" y="46"/>
                  </a:lnTo>
                  <a:lnTo>
                    <a:pt x="52" y="51"/>
                  </a:lnTo>
                  <a:lnTo>
                    <a:pt x="48" y="57"/>
                  </a:lnTo>
                  <a:lnTo>
                    <a:pt x="44" y="64"/>
                  </a:lnTo>
                  <a:lnTo>
                    <a:pt x="41" y="71"/>
                  </a:lnTo>
                  <a:lnTo>
                    <a:pt x="38" y="79"/>
                  </a:lnTo>
                  <a:lnTo>
                    <a:pt x="36" y="87"/>
                  </a:lnTo>
                  <a:lnTo>
                    <a:pt x="35" y="97"/>
                  </a:lnTo>
                  <a:lnTo>
                    <a:pt x="34" y="106"/>
                  </a:lnTo>
                  <a:lnTo>
                    <a:pt x="34" y="116"/>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1" name="Google Shape;2101;p146"/>
            <p:cNvSpPr/>
            <p:nvPr/>
          </p:nvSpPr>
          <p:spPr>
            <a:xfrm>
              <a:off x="824" y="1526"/>
              <a:ext cx="42" cy="46"/>
            </a:xfrm>
            <a:custGeom>
              <a:avLst/>
              <a:gdLst/>
              <a:ahLst/>
              <a:cxnLst/>
              <a:rect l="l" t="t" r="r" b="b"/>
              <a:pathLst>
                <a:path w="206" h="230" extrusionOk="0">
                  <a:moveTo>
                    <a:pt x="0" y="115"/>
                  </a:moveTo>
                  <a:lnTo>
                    <a:pt x="0" y="100"/>
                  </a:lnTo>
                  <a:lnTo>
                    <a:pt x="2" y="86"/>
                  </a:lnTo>
                  <a:lnTo>
                    <a:pt x="5" y="74"/>
                  </a:lnTo>
                  <a:lnTo>
                    <a:pt x="8" y="62"/>
                  </a:lnTo>
                  <a:lnTo>
                    <a:pt x="13" y="51"/>
                  </a:lnTo>
                  <a:lnTo>
                    <a:pt x="19" y="41"/>
                  </a:lnTo>
                  <a:lnTo>
                    <a:pt x="26" y="32"/>
                  </a:lnTo>
                  <a:lnTo>
                    <a:pt x="34" y="25"/>
                  </a:lnTo>
                  <a:lnTo>
                    <a:pt x="41" y="19"/>
                  </a:lnTo>
                  <a:lnTo>
                    <a:pt x="49" y="14"/>
                  </a:lnTo>
                  <a:lnTo>
                    <a:pt x="56" y="9"/>
                  </a:lnTo>
                  <a:lnTo>
                    <a:pt x="65" y="6"/>
                  </a:lnTo>
                  <a:lnTo>
                    <a:pt x="74" y="3"/>
                  </a:lnTo>
                  <a:lnTo>
                    <a:pt x="83" y="2"/>
                  </a:lnTo>
                  <a:lnTo>
                    <a:pt x="92" y="1"/>
                  </a:lnTo>
                  <a:lnTo>
                    <a:pt x="103" y="0"/>
                  </a:lnTo>
                  <a:lnTo>
                    <a:pt x="114" y="1"/>
                  </a:lnTo>
                  <a:lnTo>
                    <a:pt x="125" y="2"/>
                  </a:lnTo>
                  <a:lnTo>
                    <a:pt x="134" y="4"/>
                  </a:lnTo>
                  <a:lnTo>
                    <a:pt x="144" y="8"/>
                  </a:lnTo>
                  <a:lnTo>
                    <a:pt x="154" y="12"/>
                  </a:lnTo>
                  <a:lnTo>
                    <a:pt x="162" y="16"/>
                  </a:lnTo>
                  <a:lnTo>
                    <a:pt x="169" y="22"/>
                  </a:lnTo>
                  <a:lnTo>
                    <a:pt x="178" y="30"/>
                  </a:lnTo>
                  <a:lnTo>
                    <a:pt x="184" y="38"/>
                  </a:lnTo>
                  <a:lnTo>
                    <a:pt x="190" y="46"/>
                  </a:lnTo>
                  <a:lnTo>
                    <a:pt x="194" y="55"/>
                  </a:lnTo>
                  <a:lnTo>
                    <a:pt x="199" y="65"/>
                  </a:lnTo>
                  <a:lnTo>
                    <a:pt x="202" y="75"/>
                  </a:lnTo>
                  <a:lnTo>
                    <a:pt x="204" y="87"/>
                  </a:lnTo>
                  <a:lnTo>
                    <a:pt x="205" y="99"/>
                  </a:lnTo>
                  <a:lnTo>
                    <a:pt x="206" y="112"/>
                  </a:lnTo>
                  <a:lnTo>
                    <a:pt x="205" y="122"/>
                  </a:lnTo>
                  <a:lnTo>
                    <a:pt x="205" y="131"/>
                  </a:lnTo>
                  <a:lnTo>
                    <a:pt x="204" y="141"/>
                  </a:lnTo>
                  <a:lnTo>
                    <a:pt x="203" y="149"/>
                  </a:lnTo>
                  <a:lnTo>
                    <a:pt x="200" y="158"/>
                  </a:lnTo>
                  <a:lnTo>
                    <a:pt x="199" y="165"/>
                  </a:lnTo>
                  <a:lnTo>
                    <a:pt x="196" y="172"/>
                  </a:lnTo>
                  <a:lnTo>
                    <a:pt x="193" y="178"/>
                  </a:lnTo>
                  <a:lnTo>
                    <a:pt x="190" y="184"/>
                  </a:lnTo>
                  <a:lnTo>
                    <a:pt x="186" y="190"/>
                  </a:lnTo>
                  <a:lnTo>
                    <a:pt x="182" y="195"/>
                  </a:lnTo>
                  <a:lnTo>
                    <a:pt x="178" y="200"/>
                  </a:lnTo>
                  <a:lnTo>
                    <a:pt x="173" y="205"/>
                  </a:lnTo>
                  <a:lnTo>
                    <a:pt x="168" y="209"/>
                  </a:lnTo>
                  <a:lnTo>
                    <a:pt x="162" y="213"/>
                  </a:lnTo>
                  <a:lnTo>
                    <a:pt x="156" y="217"/>
                  </a:lnTo>
                  <a:lnTo>
                    <a:pt x="150" y="219"/>
                  </a:lnTo>
                  <a:lnTo>
                    <a:pt x="144" y="223"/>
                  </a:lnTo>
                  <a:lnTo>
                    <a:pt x="137" y="225"/>
                  </a:lnTo>
                  <a:lnTo>
                    <a:pt x="131" y="226"/>
                  </a:lnTo>
                  <a:lnTo>
                    <a:pt x="124" y="227"/>
                  </a:lnTo>
                  <a:lnTo>
                    <a:pt x="118" y="229"/>
                  </a:lnTo>
                  <a:lnTo>
                    <a:pt x="110" y="230"/>
                  </a:lnTo>
                  <a:lnTo>
                    <a:pt x="103" y="230"/>
                  </a:lnTo>
                  <a:lnTo>
                    <a:pt x="91" y="230"/>
                  </a:lnTo>
                  <a:lnTo>
                    <a:pt x="80" y="227"/>
                  </a:lnTo>
                  <a:lnTo>
                    <a:pt x="71" y="225"/>
                  </a:lnTo>
                  <a:lnTo>
                    <a:pt x="61" y="223"/>
                  </a:lnTo>
                  <a:lnTo>
                    <a:pt x="52" y="218"/>
                  </a:lnTo>
                  <a:lnTo>
                    <a:pt x="43" y="213"/>
                  </a:lnTo>
                  <a:lnTo>
                    <a:pt x="36" y="207"/>
                  </a:lnTo>
                  <a:lnTo>
                    <a:pt x="29" y="200"/>
                  </a:lnTo>
                  <a:lnTo>
                    <a:pt x="22" y="193"/>
                  </a:lnTo>
                  <a:lnTo>
                    <a:pt x="16" y="184"/>
                  </a:lnTo>
                  <a:lnTo>
                    <a:pt x="11" y="175"/>
                  </a:lnTo>
                  <a:lnTo>
                    <a:pt x="7" y="164"/>
                  </a:lnTo>
                  <a:lnTo>
                    <a:pt x="4" y="153"/>
                  </a:lnTo>
                  <a:lnTo>
                    <a:pt x="1" y="141"/>
                  </a:lnTo>
                  <a:lnTo>
                    <a:pt x="0" y="128"/>
                  </a:lnTo>
                  <a:lnTo>
                    <a:pt x="0" y="115"/>
                  </a:lnTo>
                  <a:close/>
                  <a:moveTo>
                    <a:pt x="38" y="115"/>
                  </a:moveTo>
                  <a:lnTo>
                    <a:pt x="38" y="125"/>
                  </a:lnTo>
                  <a:lnTo>
                    <a:pt x="40" y="135"/>
                  </a:lnTo>
                  <a:lnTo>
                    <a:pt x="41" y="143"/>
                  </a:lnTo>
                  <a:lnTo>
                    <a:pt x="43" y="152"/>
                  </a:lnTo>
                  <a:lnTo>
                    <a:pt x="46" y="159"/>
                  </a:lnTo>
                  <a:lnTo>
                    <a:pt x="48" y="166"/>
                  </a:lnTo>
                  <a:lnTo>
                    <a:pt x="53" y="172"/>
                  </a:lnTo>
                  <a:lnTo>
                    <a:pt x="56" y="178"/>
                  </a:lnTo>
                  <a:lnTo>
                    <a:pt x="61" y="183"/>
                  </a:lnTo>
                  <a:lnTo>
                    <a:pt x="66" y="188"/>
                  </a:lnTo>
                  <a:lnTo>
                    <a:pt x="72" y="191"/>
                  </a:lnTo>
                  <a:lnTo>
                    <a:pt x="77" y="194"/>
                  </a:lnTo>
                  <a:lnTo>
                    <a:pt x="83" y="196"/>
                  </a:lnTo>
                  <a:lnTo>
                    <a:pt x="90" y="197"/>
                  </a:lnTo>
                  <a:lnTo>
                    <a:pt x="96" y="199"/>
                  </a:lnTo>
                  <a:lnTo>
                    <a:pt x="103" y="199"/>
                  </a:lnTo>
                  <a:lnTo>
                    <a:pt x="109" y="199"/>
                  </a:lnTo>
                  <a:lnTo>
                    <a:pt x="116" y="197"/>
                  </a:lnTo>
                  <a:lnTo>
                    <a:pt x="122" y="196"/>
                  </a:lnTo>
                  <a:lnTo>
                    <a:pt x="128" y="194"/>
                  </a:lnTo>
                  <a:lnTo>
                    <a:pt x="134" y="191"/>
                  </a:lnTo>
                  <a:lnTo>
                    <a:pt x="139" y="188"/>
                  </a:lnTo>
                  <a:lnTo>
                    <a:pt x="144" y="183"/>
                  </a:lnTo>
                  <a:lnTo>
                    <a:pt x="149" y="178"/>
                  </a:lnTo>
                  <a:lnTo>
                    <a:pt x="154" y="172"/>
                  </a:lnTo>
                  <a:lnTo>
                    <a:pt x="157" y="166"/>
                  </a:lnTo>
                  <a:lnTo>
                    <a:pt x="161" y="159"/>
                  </a:lnTo>
                  <a:lnTo>
                    <a:pt x="163" y="152"/>
                  </a:lnTo>
                  <a:lnTo>
                    <a:pt x="164" y="143"/>
                  </a:lnTo>
                  <a:lnTo>
                    <a:pt x="167" y="134"/>
                  </a:lnTo>
                  <a:lnTo>
                    <a:pt x="167" y="124"/>
                  </a:lnTo>
                  <a:lnTo>
                    <a:pt x="168" y="113"/>
                  </a:lnTo>
                  <a:lnTo>
                    <a:pt x="167" y="104"/>
                  </a:lnTo>
                  <a:lnTo>
                    <a:pt x="167" y="94"/>
                  </a:lnTo>
                  <a:lnTo>
                    <a:pt x="164" y="86"/>
                  </a:lnTo>
                  <a:lnTo>
                    <a:pt x="163" y="77"/>
                  </a:lnTo>
                  <a:lnTo>
                    <a:pt x="161" y="70"/>
                  </a:lnTo>
                  <a:lnTo>
                    <a:pt x="157" y="63"/>
                  </a:lnTo>
                  <a:lnTo>
                    <a:pt x="154" y="57"/>
                  </a:lnTo>
                  <a:lnTo>
                    <a:pt x="149" y="52"/>
                  </a:lnTo>
                  <a:lnTo>
                    <a:pt x="144" y="47"/>
                  </a:lnTo>
                  <a:lnTo>
                    <a:pt x="139" y="43"/>
                  </a:lnTo>
                  <a:lnTo>
                    <a:pt x="134" y="39"/>
                  </a:lnTo>
                  <a:lnTo>
                    <a:pt x="128" y="36"/>
                  </a:lnTo>
                  <a:lnTo>
                    <a:pt x="122" y="34"/>
                  </a:lnTo>
                  <a:lnTo>
                    <a:pt x="116" y="32"/>
                  </a:lnTo>
                  <a:lnTo>
                    <a:pt x="109" y="31"/>
                  </a:lnTo>
                  <a:lnTo>
                    <a:pt x="103" y="31"/>
                  </a:lnTo>
                  <a:lnTo>
                    <a:pt x="96" y="31"/>
                  </a:lnTo>
                  <a:lnTo>
                    <a:pt x="90" y="32"/>
                  </a:lnTo>
                  <a:lnTo>
                    <a:pt x="83" y="34"/>
                  </a:lnTo>
                  <a:lnTo>
                    <a:pt x="77" y="36"/>
                  </a:lnTo>
                  <a:lnTo>
                    <a:pt x="72" y="39"/>
                  </a:lnTo>
                  <a:lnTo>
                    <a:pt x="66" y="43"/>
                  </a:lnTo>
                  <a:lnTo>
                    <a:pt x="61" y="46"/>
                  </a:lnTo>
                  <a:lnTo>
                    <a:pt x="56" y="52"/>
                  </a:lnTo>
                  <a:lnTo>
                    <a:pt x="53" y="57"/>
                  </a:lnTo>
                  <a:lnTo>
                    <a:pt x="48" y="63"/>
                  </a:lnTo>
                  <a:lnTo>
                    <a:pt x="46" y="70"/>
                  </a:lnTo>
                  <a:lnTo>
                    <a:pt x="43" y="77"/>
                  </a:lnTo>
                  <a:lnTo>
                    <a:pt x="41" y="86"/>
                  </a:lnTo>
                  <a:lnTo>
                    <a:pt x="40" y="95"/>
                  </a:lnTo>
                  <a:lnTo>
                    <a:pt x="38" y="105"/>
                  </a:lnTo>
                  <a:lnTo>
                    <a:pt x="38"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2" name="Google Shape;2102;p146"/>
            <p:cNvSpPr/>
            <p:nvPr/>
          </p:nvSpPr>
          <p:spPr>
            <a:xfrm>
              <a:off x="874" y="1526"/>
              <a:ext cx="36" cy="45"/>
            </a:xfrm>
            <a:custGeom>
              <a:avLst/>
              <a:gdLst/>
              <a:ahLst/>
              <a:cxnLst/>
              <a:rect l="l" t="t" r="r" b="b"/>
              <a:pathLst>
                <a:path w="178" h="225" extrusionOk="0">
                  <a:moveTo>
                    <a:pt x="0" y="225"/>
                  </a:moveTo>
                  <a:lnTo>
                    <a:pt x="0" y="6"/>
                  </a:lnTo>
                  <a:lnTo>
                    <a:pt x="33" y="6"/>
                  </a:lnTo>
                  <a:lnTo>
                    <a:pt x="33" y="37"/>
                  </a:lnTo>
                  <a:lnTo>
                    <a:pt x="39" y="28"/>
                  </a:lnTo>
                  <a:lnTo>
                    <a:pt x="46" y="20"/>
                  </a:lnTo>
                  <a:lnTo>
                    <a:pt x="55" y="14"/>
                  </a:lnTo>
                  <a:lnTo>
                    <a:pt x="63" y="9"/>
                  </a:lnTo>
                  <a:lnTo>
                    <a:pt x="72" y="6"/>
                  </a:lnTo>
                  <a:lnTo>
                    <a:pt x="81" y="2"/>
                  </a:lnTo>
                  <a:lnTo>
                    <a:pt x="92" y="1"/>
                  </a:lnTo>
                  <a:lnTo>
                    <a:pt x="103" y="0"/>
                  </a:lnTo>
                  <a:lnTo>
                    <a:pt x="108" y="0"/>
                  </a:lnTo>
                  <a:lnTo>
                    <a:pt x="112" y="1"/>
                  </a:lnTo>
                  <a:lnTo>
                    <a:pt x="117" y="1"/>
                  </a:lnTo>
                  <a:lnTo>
                    <a:pt x="122" y="2"/>
                  </a:lnTo>
                  <a:lnTo>
                    <a:pt x="127" y="3"/>
                  </a:lnTo>
                  <a:lnTo>
                    <a:pt x="130" y="4"/>
                  </a:lnTo>
                  <a:lnTo>
                    <a:pt x="135" y="6"/>
                  </a:lnTo>
                  <a:lnTo>
                    <a:pt x="140" y="7"/>
                  </a:lnTo>
                  <a:lnTo>
                    <a:pt x="144" y="9"/>
                  </a:lnTo>
                  <a:lnTo>
                    <a:pt x="147" y="12"/>
                  </a:lnTo>
                  <a:lnTo>
                    <a:pt x="151" y="13"/>
                  </a:lnTo>
                  <a:lnTo>
                    <a:pt x="154" y="15"/>
                  </a:lnTo>
                  <a:lnTo>
                    <a:pt x="157" y="18"/>
                  </a:lnTo>
                  <a:lnTo>
                    <a:pt x="160" y="20"/>
                  </a:lnTo>
                  <a:lnTo>
                    <a:pt x="163" y="24"/>
                  </a:lnTo>
                  <a:lnTo>
                    <a:pt x="164" y="26"/>
                  </a:lnTo>
                  <a:lnTo>
                    <a:pt x="166" y="28"/>
                  </a:lnTo>
                  <a:lnTo>
                    <a:pt x="169" y="32"/>
                  </a:lnTo>
                  <a:lnTo>
                    <a:pt x="170" y="36"/>
                  </a:lnTo>
                  <a:lnTo>
                    <a:pt x="171" y="39"/>
                  </a:lnTo>
                  <a:lnTo>
                    <a:pt x="172" y="41"/>
                  </a:lnTo>
                  <a:lnTo>
                    <a:pt x="174" y="46"/>
                  </a:lnTo>
                  <a:lnTo>
                    <a:pt x="175" y="50"/>
                  </a:lnTo>
                  <a:lnTo>
                    <a:pt x="176" y="53"/>
                  </a:lnTo>
                  <a:lnTo>
                    <a:pt x="176" y="56"/>
                  </a:lnTo>
                  <a:lnTo>
                    <a:pt x="177" y="59"/>
                  </a:lnTo>
                  <a:lnTo>
                    <a:pt x="177" y="63"/>
                  </a:lnTo>
                  <a:lnTo>
                    <a:pt x="177" y="68"/>
                  </a:lnTo>
                  <a:lnTo>
                    <a:pt x="178" y="73"/>
                  </a:lnTo>
                  <a:lnTo>
                    <a:pt x="178" y="77"/>
                  </a:lnTo>
                  <a:lnTo>
                    <a:pt x="178" y="83"/>
                  </a:lnTo>
                  <a:lnTo>
                    <a:pt x="178" y="89"/>
                  </a:lnTo>
                  <a:lnTo>
                    <a:pt x="178" y="225"/>
                  </a:lnTo>
                  <a:lnTo>
                    <a:pt x="141" y="225"/>
                  </a:lnTo>
                  <a:lnTo>
                    <a:pt x="141" y="91"/>
                  </a:lnTo>
                  <a:lnTo>
                    <a:pt x="141" y="86"/>
                  </a:lnTo>
                  <a:lnTo>
                    <a:pt x="140" y="80"/>
                  </a:lnTo>
                  <a:lnTo>
                    <a:pt x="140" y="75"/>
                  </a:lnTo>
                  <a:lnTo>
                    <a:pt x="140" y="71"/>
                  </a:lnTo>
                  <a:lnTo>
                    <a:pt x="139" y="67"/>
                  </a:lnTo>
                  <a:lnTo>
                    <a:pt x="139" y="63"/>
                  </a:lnTo>
                  <a:lnTo>
                    <a:pt x="138" y="59"/>
                  </a:lnTo>
                  <a:lnTo>
                    <a:pt x="136" y="57"/>
                  </a:lnTo>
                  <a:lnTo>
                    <a:pt x="135" y="55"/>
                  </a:lnTo>
                  <a:lnTo>
                    <a:pt x="134" y="51"/>
                  </a:lnTo>
                  <a:lnTo>
                    <a:pt x="133" y="49"/>
                  </a:lnTo>
                  <a:lnTo>
                    <a:pt x="130" y="46"/>
                  </a:lnTo>
                  <a:lnTo>
                    <a:pt x="128" y="45"/>
                  </a:lnTo>
                  <a:lnTo>
                    <a:pt x="127" y="43"/>
                  </a:lnTo>
                  <a:lnTo>
                    <a:pt x="123" y="40"/>
                  </a:lnTo>
                  <a:lnTo>
                    <a:pt x="121" y="39"/>
                  </a:lnTo>
                  <a:lnTo>
                    <a:pt x="118" y="38"/>
                  </a:lnTo>
                  <a:lnTo>
                    <a:pt x="115" y="36"/>
                  </a:lnTo>
                  <a:lnTo>
                    <a:pt x="112" y="36"/>
                  </a:lnTo>
                  <a:lnTo>
                    <a:pt x="109" y="34"/>
                  </a:lnTo>
                  <a:lnTo>
                    <a:pt x="105" y="33"/>
                  </a:lnTo>
                  <a:lnTo>
                    <a:pt x="103" y="33"/>
                  </a:lnTo>
                  <a:lnTo>
                    <a:pt x="99" y="32"/>
                  </a:lnTo>
                  <a:lnTo>
                    <a:pt x="96" y="32"/>
                  </a:lnTo>
                  <a:lnTo>
                    <a:pt x="90" y="32"/>
                  </a:lnTo>
                  <a:lnTo>
                    <a:pt x="84" y="33"/>
                  </a:lnTo>
                  <a:lnTo>
                    <a:pt x="78" y="34"/>
                  </a:lnTo>
                  <a:lnTo>
                    <a:pt x="73" y="36"/>
                  </a:lnTo>
                  <a:lnTo>
                    <a:pt x="68" y="38"/>
                  </a:lnTo>
                  <a:lnTo>
                    <a:pt x="63" y="40"/>
                  </a:lnTo>
                  <a:lnTo>
                    <a:pt x="58" y="44"/>
                  </a:lnTo>
                  <a:lnTo>
                    <a:pt x="54" y="47"/>
                  </a:lnTo>
                  <a:lnTo>
                    <a:pt x="50" y="51"/>
                  </a:lnTo>
                  <a:lnTo>
                    <a:pt x="46" y="57"/>
                  </a:lnTo>
                  <a:lnTo>
                    <a:pt x="44" y="63"/>
                  </a:lnTo>
                  <a:lnTo>
                    <a:pt x="42" y="69"/>
                  </a:lnTo>
                  <a:lnTo>
                    <a:pt x="39" y="76"/>
                  </a:lnTo>
                  <a:lnTo>
                    <a:pt x="38" y="86"/>
                  </a:lnTo>
                  <a:lnTo>
                    <a:pt x="37" y="94"/>
                  </a:lnTo>
                  <a:lnTo>
                    <a:pt x="37" y="105"/>
                  </a:lnTo>
                  <a:lnTo>
                    <a:pt x="37" y="225"/>
                  </a:lnTo>
                  <a:lnTo>
                    <a:pt x="0" y="2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3" name="Google Shape;2103;p146"/>
            <p:cNvSpPr/>
            <p:nvPr/>
          </p:nvSpPr>
          <p:spPr>
            <a:xfrm>
              <a:off x="919" y="1526"/>
              <a:ext cx="41" cy="46"/>
            </a:xfrm>
            <a:custGeom>
              <a:avLst/>
              <a:gdLst/>
              <a:ahLst/>
              <a:cxnLst/>
              <a:rect l="l" t="t" r="r" b="b"/>
              <a:pathLst>
                <a:path w="203" h="230" extrusionOk="0">
                  <a:moveTo>
                    <a:pt x="163" y="154"/>
                  </a:moveTo>
                  <a:lnTo>
                    <a:pt x="201" y="159"/>
                  </a:lnTo>
                  <a:lnTo>
                    <a:pt x="199" y="167"/>
                  </a:lnTo>
                  <a:lnTo>
                    <a:pt x="195" y="175"/>
                  </a:lnTo>
                  <a:lnTo>
                    <a:pt x="192" y="182"/>
                  </a:lnTo>
                  <a:lnTo>
                    <a:pt x="188" y="189"/>
                  </a:lnTo>
                  <a:lnTo>
                    <a:pt x="183" y="195"/>
                  </a:lnTo>
                  <a:lnTo>
                    <a:pt x="179" y="201"/>
                  </a:lnTo>
                  <a:lnTo>
                    <a:pt x="174" y="206"/>
                  </a:lnTo>
                  <a:lnTo>
                    <a:pt x="168" y="211"/>
                  </a:lnTo>
                  <a:lnTo>
                    <a:pt x="161" y="215"/>
                  </a:lnTo>
                  <a:lnTo>
                    <a:pt x="155" y="219"/>
                  </a:lnTo>
                  <a:lnTo>
                    <a:pt x="147" y="223"/>
                  </a:lnTo>
                  <a:lnTo>
                    <a:pt x="139" y="225"/>
                  </a:lnTo>
                  <a:lnTo>
                    <a:pt x="132" y="227"/>
                  </a:lnTo>
                  <a:lnTo>
                    <a:pt x="123" y="229"/>
                  </a:lnTo>
                  <a:lnTo>
                    <a:pt x="114" y="230"/>
                  </a:lnTo>
                  <a:lnTo>
                    <a:pt x="104" y="230"/>
                  </a:lnTo>
                  <a:lnTo>
                    <a:pt x="93" y="230"/>
                  </a:lnTo>
                  <a:lnTo>
                    <a:pt x="81" y="227"/>
                  </a:lnTo>
                  <a:lnTo>
                    <a:pt x="71" y="225"/>
                  </a:lnTo>
                  <a:lnTo>
                    <a:pt x="61" y="223"/>
                  </a:lnTo>
                  <a:lnTo>
                    <a:pt x="53" y="218"/>
                  </a:lnTo>
                  <a:lnTo>
                    <a:pt x="43" y="213"/>
                  </a:lnTo>
                  <a:lnTo>
                    <a:pt x="36" y="207"/>
                  </a:lnTo>
                  <a:lnTo>
                    <a:pt x="29" y="200"/>
                  </a:lnTo>
                  <a:lnTo>
                    <a:pt x="21" y="193"/>
                  </a:lnTo>
                  <a:lnTo>
                    <a:pt x="15" y="184"/>
                  </a:lnTo>
                  <a:lnTo>
                    <a:pt x="11" y="175"/>
                  </a:lnTo>
                  <a:lnTo>
                    <a:pt x="7" y="164"/>
                  </a:lnTo>
                  <a:lnTo>
                    <a:pt x="3" y="153"/>
                  </a:lnTo>
                  <a:lnTo>
                    <a:pt x="2" y="142"/>
                  </a:lnTo>
                  <a:lnTo>
                    <a:pt x="0" y="130"/>
                  </a:lnTo>
                  <a:lnTo>
                    <a:pt x="0" y="117"/>
                  </a:lnTo>
                  <a:lnTo>
                    <a:pt x="0" y="103"/>
                  </a:lnTo>
                  <a:lnTo>
                    <a:pt x="2" y="91"/>
                  </a:lnTo>
                  <a:lnTo>
                    <a:pt x="3" y="79"/>
                  </a:lnTo>
                  <a:lnTo>
                    <a:pt x="7" y="68"/>
                  </a:lnTo>
                  <a:lnTo>
                    <a:pt x="11" y="57"/>
                  </a:lnTo>
                  <a:lnTo>
                    <a:pt x="15" y="47"/>
                  </a:lnTo>
                  <a:lnTo>
                    <a:pt x="21" y="39"/>
                  </a:lnTo>
                  <a:lnTo>
                    <a:pt x="29" y="31"/>
                  </a:lnTo>
                  <a:lnTo>
                    <a:pt x="36" y="24"/>
                  </a:lnTo>
                  <a:lnTo>
                    <a:pt x="44" y="18"/>
                  </a:lnTo>
                  <a:lnTo>
                    <a:pt x="53" y="12"/>
                  </a:lnTo>
                  <a:lnTo>
                    <a:pt x="61" y="8"/>
                  </a:lnTo>
                  <a:lnTo>
                    <a:pt x="71" y="4"/>
                  </a:lnTo>
                  <a:lnTo>
                    <a:pt x="80" y="2"/>
                  </a:lnTo>
                  <a:lnTo>
                    <a:pt x="91" y="1"/>
                  </a:lnTo>
                  <a:lnTo>
                    <a:pt x="103" y="0"/>
                  </a:lnTo>
                  <a:lnTo>
                    <a:pt x="114" y="1"/>
                  </a:lnTo>
                  <a:lnTo>
                    <a:pt x="123" y="2"/>
                  </a:lnTo>
                  <a:lnTo>
                    <a:pt x="133" y="4"/>
                  </a:lnTo>
                  <a:lnTo>
                    <a:pt x="143" y="8"/>
                  </a:lnTo>
                  <a:lnTo>
                    <a:pt x="151" y="12"/>
                  </a:lnTo>
                  <a:lnTo>
                    <a:pt x="159" y="16"/>
                  </a:lnTo>
                  <a:lnTo>
                    <a:pt x="168" y="24"/>
                  </a:lnTo>
                  <a:lnTo>
                    <a:pt x="175" y="30"/>
                  </a:lnTo>
                  <a:lnTo>
                    <a:pt x="181" y="38"/>
                  </a:lnTo>
                  <a:lnTo>
                    <a:pt x="187" y="46"/>
                  </a:lnTo>
                  <a:lnTo>
                    <a:pt x="192" y="56"/>
                  </a:lnTo>
                  <a:lnTo>
                    <a:pt x="195" y="67"/>
                  </a:lnTo>
                  <a:lnTo>
                    <a:pt x="199" y="77"/>
                  </a:lnTo>
                  <a:lnTo>
                    <a:pt x="200" y="88"/>
                  </a:lnTo>
                  <a:lnTo>
                    <a:pt x="203" y="101"/>
                  </a:lnTo>
                  <a:lnTo>
                    <a:pt x="203" y="115"/>
                  </a:lnTo>
                  <a:lnTo>
                    <a:pt x="203" y="116"/>
                  </a:lnTo>
                  <a:lnTo>
                    <a:pt x="203" y="117"/>
                  </a:lnTo>
                  <a:lnTo>
                    <a:pt x="203" y="118"/>
                  </a:lnTo>
                  <a:lnTo>
                    <a:pt x="203" y="119"/>
                  </a:lnTo>
                  <a:lnTo>
                    <a:pt x="203" y="122"/>
                  </a:lnTo>
                  <a:lnTo>
                    <a:pt x="203" y="123"/>
                  </a:lnTo>
                  <a:lnTo>
                    <a:pt x="203" y="124"/>
                  </a:lnTo>
                  <a:lnTo>
                    <a:pt x="38" y="124"/>
                  </a:lnTo>
                  <a:lnTo>
                    <a:pt x="39" y="133"/>
                  </a:lnTo>
                  <a:lnTo>
                    <a:pt x="41" y="141"/>
                  </a:lnTo>
                  <a:lnTo>
                    <a:pt x="42" y="149"/>
                  </a:lnTo>
                  <a:lnTo>
                    <a:pt x="44" y="157"/>
                  </a:lnTo>
                  <a:lnTo>
                    <a:pt x="48" y="163"/>
                  </a:lnTo>
                  <a:lnTo>
                    <a:pt x="50" y="169"/>
                  </a:lnTo>
                  <a:lnTo>
                    <a:pt x="55" y="175"/>
                  </a:lnTo>
                  <a:lnTo>
                    <a:pt x="59" y="179"/>
                  </a:lnTo>
                  <a:lnTo>
                    <a:pt x="63" y="184"/>
                  </a:lnTo>
                  <a:lnTo>
                    <a:pt x="68" y="188"/>
                  </a:lnTo>
                  <a:lnTo>
                    <a:pt x="74" y="191"/>
                  </a:lnTo>
                  <a:lnTo>
                    <a:pt x="79" y="194"/>
                  </a:lnTo>
                  <a:lnTo>
                    <a:pt x="85" y="196"/>
                  </a:lnTo>
                  <a:lnTo>
                    <a:pt x="91" y="197"/>
                  </a:lnTo>
                  <a:lnTo>
                    <a:pt x="98" y="199"/>
                  </a:lnTo>
                  <a:lnTo>
                    <a:pt x="104" y="199"/>
                  </a:lnTo>
                  <a:lnTo>
                    <a:pt x="110" y="199"/>
                  </a:lnTo>
                  <a:lnTo>
                    <a:pt x="115" y="199"/>
                  </a:lnTo>
                  <a:lnTo>
                    <a:pt x="120" y="197"/>
                  </a:lnTo>
                  <a:lnTo>
                    <a:pt x="123" y="196"/>
                  </a:lnTo>
                  <a:lnTo>
                    <a:pt x="128" y="195"/>
                  </a:lnTo>
                  <a:lnTo>
                    <a:pt x="132" y="193"/>
                  </a:lnTo>
                  <a:lnTo>
                    <a:pt x="137" y="191"/>
                  </a:lnTo>
                  <a:lnTo>
                    <a:pt x="140" y="188"/>
                  </a:lnTo>
                  <a:lnTo>
                    <a:pt x="144" y="185"/>
                  </a:lnTo>
                  <a:lnTo>
                    <a:pt x="146" y="182"/>
                  </a:lnTo>
                  <a:lnTo>
                    <a:pt x="150" y="178"/>
                  </a:lnTo>
                  <a:lnTo>
                    <a:pt x="152" y="175"/>
                  </a:lnTo>
                  <a:lnTo>
                    <a:pt x="156" y="170"/>
                  </a:lnTo>
                  <a:lnTo>
                    <a:pt x="158" y="165"/>
                  </a:lnTo>
                  <a:lnTo>
                    <a:pt x="161" y="160"/>
                  </a:lnTo>
                  <a:lnTo>
                    <a:pt x="163" y="154"/>
                  </a:lnTo>
                  <a:close/>
                  <a:moveTo>
                    <a:pt x="41" y="94"/>
                  </a:moveTo>
                  <a:lnTo>
                    <a:pt x="163" y="94"/>
                  </a:lnTo>
                  <a:lnTo>
                    <a:pt x="163" y="87"/>
                  </a:lnTo>
                  <a:lnTo>
                    <a:pt x="162" y="81"/>
                  </a:lnTo>
                  <a:lnTo>
                    <a:pt x="161" y="75"/>
                  </a:lnTo>
                  <a:lnTo>
                    <a:pt x="158" y="69"/>
                  </a:lnTo>
                  <a:lnTo>
                    <a:pt x="157" y="64"/>
                  </a:lnTo>
                  <a:lnTo>
                    <a:pt x="155" y="59"/>
                  </a:lnTo>
                  <a:lnTo>
                    <a:pt x="152" y="56"/>
                  </a:lnTo>
                  <a:lnTo>
                    <a:pt x="149" y="52"/>
                  </a:lnTo>
                  <a:lnTo>
                    <a:pt x="145" y="47"/>
                  </a:lnTo>
                  <a:lnTo>
                    <a:pt x="139" y="43"/>
                  </a:lnTo>
                  <a:lnTo>
                    <a:pt x="134" y="39"/>
                  </a:lnTo>
                  <a:lnTo>
                    <a:pt x="128" y="36"/>
                  </a:lnTo>
                  <a:lnTo>
                    <a:pt x="122" y="33"/>
                  </a:lnTo>
                  <a:lnTo>
                    <a:pt x="116" y="32"/>
                  </a:lnTo>
                  <a:lnTo>
                    <a:pt x="110" y="31"/>
                  </a:lnTo>
                  <a:lnTo>
                    <a:pt x="103" y="31"/>
                  </a:lnTo>
                  <a:lnTo>
                    <a:pt x="97" y="31"/>
                  </a:lnTo>
                  <a:lnTo>
                    <a:pt x="91" y="32"/>
                  </a:lnTo>
                  <a:lnTo>
                    <a:pt x="85" y="33"/>
                  </a:lnTo>
                  <a:lnTo>
                    <a:pt x="79" y="36"/>
                  </a:lnTo>
                  <a:lnTo>
                    <a:pt x="74" y="38"/>
                  </a:lnTo>
                  <a:lnTo>
                    <a:pt x="69" y="40"/>
                  </a:lnTo>
                  <a:lnTo>
                    <a:pt x="65" y="44"/>
                  </a:lnTo>
                  <a:lnTo>
                    <a:pt x="60" y="47"/>
                  </a:lnTo>
                  <a:lnTo>
                    <a:pt x="56" y="52"/>
                  </a:lnTo>
                  <a:lnTo>
                    <a:pt x="53" y="57"/>
                  </a:lnTo>
                  <a:lnTo>
                    <a:pt x="49" y="62"/>
                  </a:lnTo>
                  <a:lnTo>
                    <a:pt x="47" y="68"/>
                  </a:lnTo>
                  <a:lnTo>
                    <a:pt x="44" y="74"/>
                  </a:lnTo>
                  <a:lnTo>
                    <a:pt x="42" y="80"/>
                  </a:lnTo>
                  <a:lnTo>
                    <a:pt x="41" y="87"/>
                  </a:lnTo>
                  <a:lnTo>
                    <a:pt x="41" y="94"/>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4" name="Google Shape;2104;p146"/>
            <p:cNvSpPr/>
            <p:nvPr/>
          </p:nvSpPr>
          <p:spPr>
            <a:xfrm>
              <a:off x="969" y="1526"/>
              <a:ext cx="35" cy="45"/>
            </a:xfrm>
            <a:custGeom>
              <a:avLst/>
              <a:gdLst/>
              <a:ahLst/>
              <a:cxnLst/>
              <a:rect l="l" t="t" r="r" b="b"/>
              <a:pathLst>
                <a:path w="179" h="225" extrusionOk="0">
                  <a:moveTo>
                    <a:pt x="0" y="225"/>
                  </a:moveTo>
                  <a:lnTo>
                    <a:pt x="0" y="6"/>
                  </a:lnTo>
                  <a:lnTo>
                    <a:pt x="34" y="6"/>
                  </a:lnTo>
                  <a:lnTo>
                    <a:pt x="34" y="37"/>
                  </a:lnTo>
                  <a:lnTo>
                    <a:pt x="40" y="28"/>
                  </a:lnTo>
                  <a:lnTo>
                    <a:pt x="47" y="20"/>
                  </a:lnTo>
                  <a:lnTo>
                    <a:pt x="54" y="14"/>
                  </a:lnTo>
                  <a:lnTo>
                    <a:pt x="63" y="9"/>
                  </a:lnTo>
                  <a:lnTo>
                    <a:pt x="72" y="6"/>
                  </a:lnTo>
                  <a:lnTo>
                    <a:pt x="82" y="2"/>
                  </a:lnTo>
                  <a:lnTo>
                    <a:pt x="93" y="1"/>
                  </a:lnTo>
                  <a:lnTo>
                    <a:pt x="103" y="0"/>
                  </a:lnTo>
                  <a:lnTo>
                    <a:pt x="108" y="0"/>
                  </a:lnTo>
                  <a:lnTo>
                    <a:pt x="113" y="1"/>
                  </a:lnTo>
                  <a:lnTo>
                    <a:pt x="118" y="1"/>
                  </a:lnTo>
                  <a:lnTo>
                    <a:pt x="123" y="2"/>
                  </a:lnTo>
                  <a:lnTo>
                    <a:pt x="127" y="3"/>
                  </a:lnTo>
                  <a:lnTo>
                    <a:pt x="131" y="4"/>
                  </a:lnTo>
                  <a:lnTo>
                    <a:pt x="136" y="6"/>
                  </a:lnTo>
                  <a:lnTo>
                    <a:pt x="141" y="7"/>
                  </a:lnTo>
                  <a:lnTo>
                    <a:pt x="144" y="9"/>
                  </a:lnTo>
                  <a:lnTo>
                    <a:pt x="148" y="12"/>
                  </a:lnTo>
                  <a:lnTo>
                    <a:pt x="151" y="13"/>
                  </a:lnTo>
                  <a:lnTo>
                    <a:pt x="155" y="15"/>
                  </a:lnTo>
                  <a:lnTo>
                    <a:pt x="157" y="18"/>
                  </a:lnTo>
                  <a:lnTo>
                    <a:pt x="160" y="20"/>
                  </a:lnTo>
                  <a:lnTo>
                    <a:pt x="163" y="24"/>
                  </a:lnTo>
                  <a:lnTo>
                    <a:pt x="165" y="26"/>
                  </a:lnTo>
                  <a:lnTo>
                    <a:pt x="167" y="28"/>
                  </a:lnTo>
                  <a:lnTo>
                    <a:pt x="169" y="32"/>
                  </a:lnTo>
                  <a:lnTo>
                    <a:pt x="171" y="36"/>
                  </a:lnTo>
                  <a:lnTo>
                    <a:pt x="172" y="39"/>
                  </a:lnTo>
                  <a:lnTo>
                    <a:pt x="173" y="41"/>
                  </a:lnTo>
                  <a:lnTo>
                    <a:pt x="174" y="46"/>
                  </a:lnTo>
                  <a:lnTo>
                    <a:pt x="175" y="50"/>
                  </a:lnTo>
                  <a:lnTo>
                    <a:pt x="177" y="53"/>
                  </a:lnTo>
                  <a:lnTo>
                    <a:pt x="177" y="56"/>
                  </a:lnTo>
                  <a:lnTo>
                    <a:pt x="178" y="59"/>
                  </a:lnTo>
                  <a:lnTo>
                    <a:pt x="178" y="63"/>
                  </a:lnTo>
                  <a:lnTo>
                    <a:pt x="178" y="68"/>
                  </a:lnTo>
                  <a:lnTo>
                    <a:pt x="179" y="73"/>
                  </a:lnTo>
                  <a:lnTo>
                    <a:pt x="179" y="77"/>
                  </a:lnTo>
                  <a:lnTo>
                    <a:pt x="179" y="83"/>
                  </a:lnTo>
                  <a:lnTo>
                    <a:pt x="179" y="89"/>
                  </a:lnTo>
                  <a:lnTo>
                    <a:pt x="179" y="225"/>
                  </a:lnTo>
                  <a:lnTo>
                    <a:pt x="142" y="225"/>
                  </a:lnTo>
                  <a:lnTo>
                    <a:pt x="142" y="91"/>
                  </a:lnTo>
                  <a:lnTo>
                    <a:pt x="142" y="86"/>
                  </a:lnTo>
                  <a:lnTo>
                    <a:pt x="141" y="80"/>
                  </a:lnTo>
                  <a:lnTo>
                    <a:pt x="141" y="75"/>
                  </a:lnTo>
                  <a:lnTo>
                    <a:pt x="141" y="71"/>
                  </a:lnTo>
                  <a:lnTo>
                    <a:pt x="139" y="67"/>
                  </a:lnTo>
                  <a:lnTo>
                    <a:pt x="139" y="63"/>
                  </a:lnTo>
                  <a:lnTo>
                    <a:pt x="138" y="59"/>
                  </a:lnTo>
                  <a:lnTo>
                    <a:pt x="137" y="57"/>
                  </a:lnTo>
                  <a:lnTo>
                    <a:pt x="136" y="55"/>
                  </a:lnTo>
                  <a:lnTo>
                    <a:pt x="135" y="51"/>
                  </a:lnTo>
                  <a:lnTo>
                    <a:pt x="133" y="49"/>
                  </a:lnTo>
                  <a:lnTo>
                    <a:pt x="131" y="46"/>
                  </a:lnTo>
                  <a:lnTo>
                    <a:pt x="129" y="45"/>
                  </a:lnTo>
                  <a:lnTo>
                    <a:pt x="126" y="43"/>
                  </a:lnTo>
                  <a:lnTo>
                    <a:pt x="124" y="40"/>
                  </a:lnTo>
                  <a:lnTo>
                    <a:pt x="121" y="39"/>
                  </a:lnTo>
                  <a:lnTo>
                    <a:pt x="119" y="38"/>
                  </a:lnTo>
                  <a:lnTo>
                    <a:pt x="115" y="36"/>
                  </a:lnTo>
                  <a:lnTo>
                    <a:pt x="113" y="36"/>
                  </a:lnTo>
                  <a:lnTo>
                    <a:pt x="109" y="34"/>
                  </a:lnTo>
                  <a:lnTo>
                    <a:pt x="106" y="33"/>
                  </a:lnTo>
                  <a:lnTo>
                    <a:pt x="103" y="33"/>
                  </a:lnTo>
                  <a:lnTo>
                    <a:pt x="100" y="32"/>
                  </a:lnTo>
                  <a:lnTo>
                    <a:pt x="96" y="32"/>
                  </a:lnTo>
                  <a:lnTo>
                    <a:pt x="90" y="32"/>
                  </a:lnTo>
                  <a:lnTo>
                    <a:pt x="84" y="33"/>
                  </a:lnTo>
                  <a:lnTo>
                    <a:pt x="78" y="34"/>
                  </a:lnTo>
                  <a:lnTo>
                    <a:pt x="73" y="36"/>
                  </a:lnTo>
                  <a:lnTo>
                    <a:pt x="69" y="38"/>
                  </a:lnTo>
                  <a:lnTo>
                    <a:pt x="64" y="40"/>
                  </a:lnTo>
                  <a:lnTo>
                    <a:pt x="59" y="44"/>
                  </a:lnTo>
                  <a:lnTo>
                    <a:pt x="54" y="47"/>
                  </a:lnTo>
                  <a:lnTo>
                    <a:pt x="51" y="51"/>
                  </a:lnTo>
                  <a:lnTo>
                    <a:pt x="47" y="57"/>
                  </a:lnTo>
                  <a:lnTo>
                    <a:pt x="45" y="63"/>
                  </a:lnTo>
                  <a:lnTo>
                    <a:pt x="42" y="69"/>
                  </a:lnTo>
                  <a:lnTo>
                    <a:pt x="40" y="76"/>
                  </a:lnTo>
                  <a:lnTo>
                    <a:pt x="39" y="86"/>
                  </a:lnTo>
                  <a:lnTo>
                    <a:pt x="37" y="94"/>
                  </a:lnTo>
                  <a:lnTo>
                    <a:pt x="37" y="105"/>
                  </a:lnTo>
                  <a:lnTo>
                    <a:pt x="37" y="225"/>
                  </a:lnTo>
                  <a:lnTo>
                    <a:pt x="0" y="2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5" name="Google Shape;2105;p146"/>
            <p:cNvSpPr/>
            <p:nvPr/>
          </p:nvSpPr>
          <p:spPr>
            <a:xfrm>
              <a:off x="1012" y="1512"/>
              <a:ext cx="21" cy="60"/>
            </a:xfrm>
            <a:custGeom>
              <a:avLst/>
              <a:gdLst/>
              <a:ahLst/>
              <a:cxnLst/>
              <a:rect l="l" t="t" r="r" b="b"/>
              <a:pathLst>
                <a:path w="108" h="298" extrusionOk="0">
                  <a:moveTo>
                    <a:pt x="102" y="262"/>
                  </a:moveTo>
                  <a:lnTo>
                    <a:pt x="108" y="295"/>
                  </a:lnTo>
                  <a:lnTo>
                    <a:pt x="103" y="296"/>
                  </a:lnTo>
                  <a:lnTo>
                    <a:pt x="100" y="297"/>
                  </a:lnTo>
                  <a:lnTo>
                    <a:pt x="96" y="297"/>
                  </a:lnTo>
                  <a:lnTo>
                    <a:pt x="92" y="298"/>
                  </a:lnTo>
                  <a:lnTo>
                    <a:pt x="89" y="298"/>
                  </a:lnTo>
                  <a:lnTo>
                    <a:pt x="86" y="298"/>
                  </a:lnTo>
                  <a:lnTo>
                    <a:pt x="83" y="298"/>
                  </a:lnTo>
                  <a:lnTo>
                    <a:pt x="79" y="298"/>
                  </a:lnTo>
                  <a:lnTo>
                    <a:pt x="74" y="298"/>
                  </a:lnTo>
                  <a:lnTo>
                    <a:pt x="70" y="298"/>
                  </a:lnTo>
                  <a:lnTo>
                    <a:pt x="66" y="297"/>
                  </a:lnTo>
                  <a:lnTo>
                    <a:pt x="61" y="297"/>
                  </a:lnTo>
                  <a:lnTo>
                    <a:pt x="58" y="296"/>
                  </a:lnTo>
                  <a:lnTo>
                    <a:pt x="54" y="295"/>
                  </a:lnTo>
                  <a:lnTo>
                    <a:pt x="50" y="294"/>
                  </a:lnTo>
                  <a:lnTo>
                    <a:pt x="48" y="292"/>
                  </a:lnTo>
                  <a:lnTo>
                    <a:pt x="46" y="290"/>
                  </a:lnTo>
                  <a:lnTo>
                    <a:pt x="43" y="289"/>
                  </a:lnTo>
                  <a:lnTo>
                    <a:pt x="41" y="286"/>
                  </a:lnTo>
                  <a:lnTo>
                    <a:pt x="38" y="285"/>
                  </a:lnTo>
                  <a:lnTo>
                    <a:pt x="36" y="283"/>
                  </a:lnTo>
                  <a:lnTo>
                    <a:pt x="35" y="280"/>
                  </a:lnTo>
                  <a:lnTo>
                    <a:pt x="34" y="278"/>
                  </a:lnTo>
                  <a:lnTo>
                    <a:pt x="32" y="276"/>
                  </a:lnTo>
                  <a:lnTo>
                    <a:pt x="31" y="272"/>
                  </a:lnTo>
                  <a:lnTo>
                    <a:pt x="30" y="268"/>
                  </a:lnTo>
                  <a:lnTo>
                    <a:pt x="30" y="265"/>
                  </a:lnTo>
                  <a:lnTo>
                    <a:pt x="29" y="259"/>
                  </a:lnTo>
                  <a:lnTo>
                    <a:pt x="29" y="253"/>
                  </a:lnTo>
                  <a:lnTo>
                    <a:pt x="28" y="247"/>
                  </a:lnTo>
                  <a:lnTo>
                    <a:pt x="28" y="240"/>
                  </a:lnTo>
                  <a:lnTo>
                    <a:pt x="28" y="231"/>
                  </a:lnTo>
                  <a:lnTo>
                    <a:pt x="28" y="105"/>
                  </a:lnTo>
                  <a:lnTo>
                    <a:pt x="0" y="105"/>
                  </a:lnTo>
                  <a:lnTo>
                    <a:pt x="0" y="77"/>
                  </a:lnTo>
                  <a:lnTo>
                    <a:pt x="28" y="77"/>
                  </a:lnTo>
                  <a:lnTo>
                    <a:pt x="28" y="21"/>
                  </a:lnTo>
                  <a:lnTo>
                    <a:pt x="65" y="0"/>
                  </a:lnTo>
                  <a:lnTo>
                    <a:pt x="65" y="77"/>
                  </a:lnTo>
                  <a:lnTo>
                    <a:pt x="102" y="77"/>
                  </a:lnTo>
                  <a:lnTo>
                    <a:pt x="102" y="105"/>
                  </a:lnTo>
                  <a:lnTo>
                    <a:pt x="65" y="105"/>
                  </a:lnTo>
                  <a:lnTo>
                    <a:pt x="65" y="234"/>
                  </a:lnTo>
                  <a:lnTo>
                    <a:pt x="65" y="237"/>
                  </a:lnTo>
                  <a:lnTo>
                    <a:pt x="65" y="241"/>
                  </a:lnTo>
                  <a:lnTo>
                    <a:pt x="65" y="244"/>
                  </a:lnTo>
                  <a:lnTo>
                    <a:pt x="65" y="247"/>
                  </a:lnTo>
                  <a:lnTo>
                    <a:pt x="66" y="249"/>
                  </a:lnTo>
                  <a:lnTo>
                    <a:pt x="66" y="250"/>
                  </a:lnTo>
                  <a:lnTo>
                    <a:pt x="66" y="253"/>
                  </a:lnTo>
                  <a:lnTo>
                    <a:pt x="67" y="254"/>
                  </a:lnTo>
                  <a:lnTo>
                    <a:pt x="67" y="255"/>
                  </a:lnTo>
                  <a:lnTo>
                    <a:pt x="67" y="256"/>
                  </a:lnTo>
                  <a:lnTo>
                    <a:pt x="68" y="258"/>
                  </a:lnTo>
                  <a:lnTo>
                    <a:pt x="70" y="258"/>
                  </a:lnTo>
                  <a:lnTo>
                    <a:pt x="70" y="259"/>
                  </a:lnTo>
                  <a:lnTo>
                    <a:pt x="71" y="260"/>
                  </a:lnTo>
                  <a:lnTo>
                    <a:pt x="72" y="260"/>
                  </a:lnTo>
                  <a:lnTo>
                    <a:pt x="73" y="261"/>
                  </a:lnTo>
                  <a:lnTo>
                    <a:pt x="74" y="262"/>
                  </a:lnTo>
                  <a:lnTo>
                    <a:pt x="76" y="262"/>
                  </a:lnTo>
                  <a:lnTo>
                    <a:pt x="77" y="262"/>
                  </a:lnTo>
                  <a:lnTo>
                    <a:pt x="78" y="264"/>
                  </a:lnTo>
                  <a:lnTo>
                    <a:pt x="80" y="264"/>
                  </a:lnTo>
                  <a:lnTo>
                    <a:pt x="82" y="264"/>
                  </a:lnTo>
                  <a:lnTo>
                    <a:pt x="84" y="264"/>
                  </a:lnTo>
                  <a:lnTo>
                    <a:pt x="85" y="264"/>
                  </a:lnTo>
                  <a:lnTo>
                    <a:pt x="88" y="264"/>
                  </a:lnTo>
                  <a:lnTo>
                    <a:pt x="89" y="264"/>
                  </a:lnTo>
                  <a:lnTo>
                    <a:pt x="91" y="264"/>
                  </a:lnTo>
                  <a:lnTo>
                    <a:pt x="92" y="264"/>
                  </a:lnTo>
                  <a:lnTo>
                    <a:pt x="95" y="264"/>
                  </a:lnTo>
                  <a:lnTo>
                    <a:pt x="97" y="264"/>
                  </a:lnTo>
                  <a:lnTo>
                    <a:pt x="100" y="262"/>
                  </a:lnTo>
                  <a:lnTo>
                    <a:pt x="102" y="26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6" name="Google Shape;2106;p146"/>
            <p:cNvSpPr/>
            <p:nvPr/>
          </p:nvSpPr>
          <p:spPr>
            <a:xfrm>
              <a:off x="333" y="1511"/>
              <a:ext cx="46" cy="60"/>
            </a:xfrm>
            <a:custGeom>
              <a:avLst/>
              <a:gdLst/>
              <a:ahLst/>
              <a:cxnLst/>
              <a:rect l="l" t="t" r="r" b="b"/>
              <a:pathLst>
                <a:path w="230" h="303" extrusionOk="0">
                  <a:moveTo>
                    <a:pt x="0" y="303"/>
                  </a:moveTo>
                  <a:lnTo>
                    <a:pt x="0" y="0"/>
                  </a:lnTo>
                  <a:lnTo>
                    <a:pt x="114" y="0"/>
                  </a:lnTo>
                  <a:lnTo>
                    <a:pt x="123" y="0"/>
                  </a:lnTo>
                  <a:lnTo>
                    <a:pt x="131" y="0"/>
                  </a:lnTo>
                  <a:lnTo>
                    <a:pt x="138" y="1"/>
                  </a:lnTo>
                  <a:lnTo>
                    <a:pt x="146" y="2"/>
                  </a:lnTo>
                  <a:lnTo>
                    <a:pt x="153" y="3"/>
                  </a:lnTo>
                  <a:lnTo>
                    <a:pt x="159" y="4"/>
                  </a:lnTo>
                  <a:lnTo>
                    <a:pt x="165" y="7"/>
                  </a:lnTo>
                  <a:lnTo>
                    <a:pt x="170" y="8"/>
                  </a:lnTo>
                  <a:lnTo>
                    <a:pt x="176" y="12"/>
                  </a:lnTo>
                  <a:lnTo>
                    <a:pt x="180" y="14"/>
                  </a:lnTo>
                  <a:lnTo>
                    <a:pt x="184" y="16"/>
                  </a:lnTo>
                  <a:lnTo>
                    <a:pt x="189" y="20"/>
                  </a:lnTo>
                  <a:lnTo>
                    <a:pt x="192" y="24"/>
                  </a:lnTo>
                  <a:lnTo>
                    <a:pt x="196" y="28"/>
                  </a:lnTo>
                  <a:lnTo>
                    <a:pt x="200" y="32"/>
                  </a:lnTo>
                  <a:lnTo>
                    <a:pt x="203" y="37"/>
                  </a:lnTo>
                  <a:lnTo>
                    <a:pt x="206" y="42"/>
                  </a:lnTo>
                  <a:lnTo>
                    <a:pt x="208" y="46"/>
                  </a:lnTo>
                  <a:lnTo>
                    <a:pt x="210" y="51"/>
                  </a:lnTo>
                  <a:lnTo>
                    <a:pt x="212" y="56"/>
                  </a:lnTo>
                  <a:lnTo>
                    <a:pt x="213" y="62"/>
                  </a:lnTo>
                  <a:lnTo>
                    <a:pt x="214" y="67"/>
                  </a:lnTo>
                  <a:lnTo>
                    <a:pt x="215" y="72"/>
                  </a:lnTo>
                  <a:lnTo>
                    <a:pt x="215" y="78"/>
                  </a:lnTo>
                  <a:lnTo>
                    <a:pt x="215" y="82"/>
                  </a:lnTo>
                  <a:lnTo>
                    <a:pt x="214" y="87"/>
                  </a:lnTo>
                  <a:lnTo>
                    <a:pt x="214" y="91"/>
                  </a:lnTo>
                  <a:lnTo>
                    <a:pt x="213" y="96"/>
                  </a:lnTo>
                  <a:lnTo>
                    <a:pt x="210" y="100"/>
                  </a:lnTo>
                  <a:lnTo>
                    <a:pt x="209" y="105"/>
                  </a:lnTo>
                  <a:lnTo>
                    <a:pt x="207" y="109"/>
                  </a:lnTo>
                  <a:lnTo>
                    <a:pt x="204" y="114"/>
                  </a:lnTo>
                  <a:lnTo>
                    <a:pt x="202" y="118"/>
                  </a:lnTo>
                  <a:lnTo>
                    <a:pt x="198" y="122"/>
                  </a:lnTo>
                  <a:lnTo>
                    <a:pt x="195" y="125"/>
                  </a:lnTo>
                  <a:lnTo>
                    <a:pt x="191" y="129"/>
                  </a:lnTo>
                  <a:lnTo>
                    <a:pt x="186" y="133"/>
                  </a:lnTo>
                  <a:lnTo>
                    <a:pt x="183" y="135"/>
                  </a:lnTo>
                  <a:lnTo>
                    <a:pt x="178" y="139"/>
                  </a:lnTo>
                  <a:lnTo>
                    <a:pt x="172" y="141"/>
                  </a:lnTo>
                  <a:lnTo>
                    <a:pt x="179" y="143"/>
                  </a:lnTo>
                  <a:lnTo>
                    <a:pt x="185" y="146"/>
                  </a:lnTo>
                  <a:lnTo>
                    <a:pt x="191" y="149"/>
                  </a:lnTo>
                  <a:lnTo>
                    <a:pt x="197" y="152"/>
                  </a:lnTo>
                  <a:lnTo>
                    <a:pt x="202" y="155"/>
                  </a:lnTo>
                  <a:lnTo>
                    <a:pt x="207" y="160"/>
                  </a:lnTo>
                  <a:lnTo>
                    <a:pt x="210" y="164"/>
                  </a:lnTo>
                  <a:lnTo>
                    <a:pt x="215" y="169"/>
                  </a:lnTo>
                  <a:lnTo>
                    <a:pt x="219" y="173"/>
                  </a:lnTo>
                  <a:lnTo>
                    <a:pt x="221" y="179"/>
                  </a:lnTo>
                  <a:lnTo>
                    <a:pt x="224" y="184"/>
                  </a:lnTo>
                  <a:lnTo>
                    <a:pt x="226" y="190"/>
                  </a:lnTo>
                  <a:lnTo>
                    <a:pt x="227" y="196"/>
                  </a:lnTo>
                  <a:lnTo>
                    <a:pt x="228" y="202"/>
                  </a:lnTo>
                  <a:lnTo>
                    <a:pt x="230" y="208"/>
                  </a:lnTo>
                  <a:lnTo>
                    <a:pt x="230" y="214"/>
                  </a:lnTo>
                  <a:lnTo>
                    <a:pt x="230" y="220"/>
                  </a:lnTo>
                  <a:lnTo>
                    <a:pt x="230" y="225"/>
                  </a:lnTo>
                  <a:lnTo>
                    <a:pt x="228" y="230"/>
                  </a:lnTo>
                  <a:lnTo>
                    <a:pt x="227" y="236"/>
                  </a:lnTo>
                  <a:lnTo>
                    <a:pt x="226" y="241"/>
                  </a:lnTo>
                  <a:lnTo>
                    <a:pt x="225" y="245"/>
                  </a:lnTo>
                  <a:lnTo>
                    <a:pt x="222" y="250"/>
                  </a:lnTo>
                  <a:lnTo>
                    <a:pt x="220" y="254"/>
                  </a:lnTo>
                  <a:lnTo>
                    <a:pt x="219" y="259"/>
                  </a:lnTo>
                  <a:lnTo>
                    <a:pt x="216" y="263"/>
                  </a:lnTo>
                  <a:lnTo>
                    <a:pt x="213" y="267"/>
                  </a:lnTo>
                  <a:lnTo>
                    <a:pt x="210" y="271"/>
                  </a:lnTo>
                  <a:lnTo>
                    <a:pt x="208" y="274"/>
                  </a:lnTo>
                  <a:lnTo>
                    <a:pt x="204" y="277"/>
                  </a:lnTo>
                  <a:lnTo>
                    <a:pt x="202" y="280"/>
                  </a:lnTo>
                  <a:lnTo>
                    <a:pt x="198" y="283"/>
                  </a:lnTo>
                  <a:lnTo>
                    <a:pt x="195" y="285"/>
                  </a:lnTo>
                  <a:lnTo>
                    <a:pt x="191" y="287"/>
                  </a:lnTo>
                  <a:lnTo>
                    <a:pt x="188" y="290"/>
                  </a:lnTo>
                  <a:lnTo>
                    <a:pt x="183" y="291"/>
                  </a:lnTo>
                  <a:lnTo>
                    <a:pt x="179" y="293"/>
                  </a:lnTo>
                  <a:lnTo>
                    <a:pt x="174" y="295"/>
                  </a:lnTo>
                  <a:lnTo>
                    <a:pt x="170" y="296"/>
                  </a:lnTo>
                  <a:lnTo>
                    <a:pt x="165" y="298"/>
                  </a:lnTo>
                  <a:lnTo>
                    <a:pt x="160" y="299"/>
                  </a:lnTo>
                  <a:lnTo>
                    <a:pt x="154" y="299"/>
                  </a:lnTo>
                  <a:lnTo>
                    <a:pt x="149" y="301"/>
                  </a:lnTo>
                  <a:lnTo>
                    <a:pt x="143" y="302"/>
                  </a:lnTo>
                  <a:lnTo>
                    <a:pt x="137" y="302"/>
                  </a:lnTo>
                  <a:lnTo>
                    <a:pt x="130" y="303"/>
                  </a:lnTo>
                  <a:lnTo>
                    <a:pt x="123" y="303"/>
                  </a:lnTo>
                  <a:lnTo>
                    <a:pt x="116" y="303"/>
                  </a:lnTo>
                  <a:lnTo>
                    <a:pt x="0" y="30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7" name="Google Shape;2107;p146"/>
            <p:cNvSpPr/>
            <p:nvPr/>
          </p:nvSpPr>
          <p:spPr>
            <a:xfrm>
              <a:off x="341" y="1518"/>
              <a:ext cx="27" cy="18"/>
            </a:xfrm>
            <a:custGeom>
              <a:avLst/>
              <a:gdLst/>
              <a:ahLst/>
              <a:cxnLst/>
              <a:rect l="l" t="t" r="r" b="b"/>
              <a:pathLst>
                <a:path w="136" h="91" extrusionOk="0">
                  <a:moveTo>
                    <a:pt x="0" y="91"/>
                  </a:moveTo>
                  <a:lnTo>
                    <a:pt x="66" y="91"/>
                  </a:lnTo>
                  <a:lnTo>
                    <a:pt x="73" y="91"/>
                  </a:lnTo>
                  <a:lnTo>
                    <a:pt x="78" y="91"/>
                  </a:lnTo>
                  <a:lnTo>
                    <a:pt x="84" y="91"/>
                  </a:lnTo>
                  <a:lnTo>
                    <a:pt x="89" y="89"/>
                  </a:lnTo>
                  <a:lnTo>
                    <a:pt x="94" y="89"/>
                  </a:lnTo>
                  <a:lnTo>
                    <a:pt x="97" y="88"/>
                  </a:lnTo>
                  <a:lnTo>
                    <a:pt x="101" y="88"/>
                  </a:lnTo>
                  <a:lnTo>
                    <a:pt x="104" y="87"/>
                  </a:lnTo>
                  <a:lnTo>
                    <a:pt x="108" y="86"/>
                  </a:lnTo>
                  <a:lnTo>
                    <a:pt x="112" y="85"/>
                  </a:lnTo>
                  <a:lnTo>
                    <a:pt x="115" y="83"/>
                  </a:lnTo>
                  <a:lnTo>
                    <a:pt x="118" y="81"/>
                  </a:lnTo>
                  <a:lnTo>
                    <a:pt x="121" y="80"/>
                  </a:lnTo>
                  <a:lnTo>
                    <a:pt x="124" y="78"/>
                  </a:lnTo>
                  <a:lnTo>
                    <a:pt x="126" y="75"/>
                  </a:lnTo>
                  <a:lnTo>
                    <a:pt x="127" y="73"/>
                  </a:lnTo>
                  <a:lnTo>
                    <a:pt x="130" y="69"/>
                  </a:lnTo>
                  <a:lnTo>
                    <a:pt x="131" y="67"/>
                  </a:lnTo>
                  <a:lnTo>
                    <a:pt x="132" y="63"/>
                  </a:lnTo>
                  <a:lnTo>
                    <a:pt x="133" y="61"/>
                  </a:lnTo>
                  <a:lnTo>
                    <a:pt x="134" y="57"/>
                  </a:lnTo>
                  <a:lnTo>
                    <a:pt x="134" y="54"/>
                  </a:lnTo>
                  <a:lnTo>
                    <a:pt x="136" y="50"/>
                  </a:lnTo>
                  <a:lnTo>
                    <a:pt x="136" y="45"/>
                  </a:lnTo>
                  <a:lnTo>
                    <a:pt x="136" y="42"/>
                  </a:lnTo>
                  <a:lnTo>
                    <a:pt x="134" y="38"/>
                  </a:lnTo>
                  <a:lnTo>
                    <a:pt x="134" y="36"/>
                  </a:lnTo>
                  <a:lnTo>
                    <a:pt x="133" y="32"/>
                  </a:lnTo>
                  <a:lnTo>
                    <a:pt x="132" y="28"/>
                  </a:lnTo>
                  <a:lnTo>
                    <a:pt x="131" y="25"/>
                  </a:lnTo>
                  <a:lnTo>
                    <a:pt x="130" y="22"/>
                  </a:lnTo>
                  <a:lnTo>
                    <a:pt x="128" y="19"/>
                  </a:lnTo>
                  <a:lnTo>
                    <a:pt x="126" y="16"/>
                  </a:lnTo>
                  <a:lnTo>
                    <a:pt x="124" y="14"/>
                  </a:lnTo>
                  <a:lnTo>
                    <a:pt x="121" y="12"/>
                  </a:lnTo>
                  <a:lnTo>
                    <a:pt x="119" y="9"/>
                  </a:lnTo>
                  <a:lnTo>
                    <a:pt x="116" y="8"/>
                  </a:lnTo>
                  <a:lnTo>
                    <a:pt x="114" y="6"/>
                  </a:lnTo>
                  <a:lnTo>
                    <a:pt x="110" y="4"/>
                  </a:lnTo>
                  <a:lnTo>
                    <a:pt x="108" y="3"/>
                  </a:lnTo>
                  <a:lnTo>
                    <a:pt x="103" y="2"/>
                  </a:lnTo>
                  <a:lnTo>
                    <a:pt x="100" y="2"/>
                  </a:lnTo>
                  <a:lnTo>
                    <a:pt x="95" y="1"/>
                  </a:lnTo>
                  <a:lnTo>
                    <a:pt x="89" y="1"/>
                  </a:lnTo>
                  <a:lnTo>
                    <a:pt x="83" y="0"/>
                  </a:lnTo>
                  <a:lnTo>
                    <a:pt x="77" y="0"/>
                  </a:lnTo>
                  <a:lnTo>
                    <a:pt x="70" y="0"/>
                  </a:lnTo>
                  <a:lnTo>
                    <a:pt x="61" y="0"/>
                  </a:lnTo>
                  <a:lnTo>
                    <a:pt x="0" y="0"/>
                  </a:lnTo>
                  <a:lnTo>
                    <a:pt x="0" y="91"/>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8" name="Google Shape;2108;p146"/>
            <p:cNvSpPr/>
            <p:nvPr/>
          </p:nvSpPr>
          <p:spPr>
            <a:xfrm>
              <a:off x="341" y="1543"/>
              <a:ext cx="29" cy="21"/>
            </a:xfrm>
            <a:custGeom>
              <a:avLst/>
              <a:gdLst/>
              <a:ahLst/>
              <a:cxnLst/>
              <a:rect l="l" t="t" r="r" b="b"/>
              <a:pathLst>
                <a:path w="148" h="104" extrusionOk="0">
                  <a:moveTo>
                    <a:pt x="0" y="104"/>
                  </a:moveTo>
                  <a:lnTo>
                    <a:pt x="76" y="104"/>
                  </a:lnTo>
                  <a:lnTo>
                    <a:pt x="80" y="104"/>
                  </a:lnTo>
                  <a:lnTo>
                    <a:pt x="85" y="104"/>
                  </a:lnTo>
                  <a:lnTo>
                    <a:pt x="89" y="104"/>
                  </a:lnTo>
                  <a:lnTo>
                    <a:pt x="92" y="104"/>
                  </a:lnTo>
                  <a:lnTo>
                    <a:pt x="96" y="103"/>
                  </a:lnTo>
                  <a:lnTo>
                    <a:pt x="98" y="103"/>
                  </a:lnTo>
                  <a:lnTo>
                    <a:pt x="101" y="103"/>
                  </a:lnTo>
                  <a:lnTo>
                    <a:pt x="103" y="103"/>
                  </a:lnTo>
                  <a:lnTo>
                    <a:pt x="107" y="102"/>
                  </a:lnTo>
                  <a:lnTo>
                    <a:pt x="110" y="102"/>
                  </a:lnTo>
                  <a:lnTo>
                    <a:pt x="113" y="100"/>
                  </a:lnTo>
                  <a:lnTo>
                    <a:pt x="116" y="99"/>
                  </a:lnTo>
                  <a:lnTo>
                    <a:pt x="119" y="98"/>
                  </a:lnTo>
                  <a:lnTo>
                    <a:pt x="121" y="97"/>
                  </a:lnTo>
                  <a:lnTo>
                    <a:pt x="125" y="96"/>
                  </a:lnTo>
                  <a:lnTo>
                    <a:pt x="127" y="94"/>
                  </a:lnTo>
                  <a:lnTo>
                    <a:pt x="128" y="93"/>
                  </a:lnTo>
                  <a:lnTo>
                    <a:pt x="131" y="91"/>
                  </a:lnTo>
                  <a:lnTo>
                    <a:pt x="133" y="90"/>
                  </a:lnTo>
                  <a:lnTo>
                    <a:pt x="136" y="87"/>
                  </a:lnTo>
                  <a:lnTo>
                    <a:pt x="137" y="85"/>
                  </a:lnTo>
                  <a:lnTo>
                    <a:pt x="139" y="82"/>
                  </a:lnTo>
                  <a:lnTo>
                    <a:pt x="140" y="80"/>
                  </a:lnTo>
                  <a:lnTo>
                    <a:pt x="142" y="78"/>
                  </a:lnTo>
                  <a:lnTo>
                    <a:pt x="143" y="74"/>
                  </a:lnTo>
                  <a:lnTo>
                    <a:pt x="144" y="72"/>
                  </a:lnTo>
                  <a:lnTo>
                    <a:pt x="145" y="68"/>
                  </a:lnTo>
                  <a:lnTo>
                    <a:pt x="146" y="66"/>
                  </a:lnTo>
                  <a:lnTo>
                    <a:pt x="148" y="62"/>
                  </a:lnTo>
                  <a:lnTo>
                    <a:pt x="148" y="58"/>
                  </a:lnTo>
                  <a:lnTo>
                    <a:pt x="148" y="55"/>
                  </a:lnTo>
                  <a:lnTo>
                    <a:pt x="148" y="51"/>
                  </a:lnTo>
                  <a:lnTo>
                    <a:pt x="148" y="48"/>
                  </a:lnTo>
                  <a:lnTo>
                    <a:pt x="148" y="44"/>
                  </a:lnTo>
                  <a:lnTo>
                    <a:pt x="146" y="39"/>
                  </a:lnTo>
                  <a:lnTo>
                    <a:pt x="146" y="36"/>
                  </a:lnTo>
                  <a:lnTo>
                    <a:pt x="144" y="32"/>
                  </a:lnTo>
                  <a:lnTo>
                    <a:pt x="143" y="28"/>
                  </a:lnTo>
                  <a:lnTo>
                    <a:pt x="142" y="26"/>
                  </a:lnTo>
                  <a:lnTo>
                    <a:pt x="139" y="22"/>
                  </a:lnTo>
                  <a:lnTo>
                    <a:pt x="137" y="19"/>
                  </a:lnTo>
                  <a:lnTo>
                    <a:pt x="134" y="16"/>
                  </a:lnTo>
                  <a:lnTo>
                    <a:pt x="132" y="14"/>
                  </a:lnTo>
                  <a:lnTo>
                    <a:pt x="128" y="12"/>
                  </a:lnTo>
                  <a:lnTo>
                    <a:pt x="126" y="9"/>
                  </a:lnTo>
                  <a:lnTo>
                    <a:pt x="122" y="8"/>
                  </a:lnTo>
                  <a:lnTo>
                    <a:pt x="119" y="6"/>
                  </a:lnTo>
                  <a:lnTo>
                    <a:pt x="115" y="4"/>
                  </a:lnTo>
                  <a:lnTo>
                    <a:pt x="112" y="3"/>
                  </a:lnTo>
                  <a:lnTo>
                    <a:pt x="107" y="2"/>
                  </a:lnTo>
                  <a:lnTo>
                    <a:pt x="102" y="2"/>
                  </a:lnTo>
                  <a:lnTo>
                    <a:pt x="96" y="1"/>
                  </a:lnTo>
                  <a:lnTo>
                    <a:pt x="90" y="1"/>
                  </a:lnTo>
                  <a:lnTo>
                    <a:pt x="84" y="0"/>
                  </a:lnTo>
                  <a:lnTo>
                    <a:pt x="78" y="0"/>
                  </a:lnTo>
                  <a:lnTo>
                    <a:pt x="71" y="0"/>
                  </a:lnTo>
                  <a:lnTo>
                    <a:pt x="0" y="0"/>
                  </a:lnTo>
                  <a:lnTo>
                    <a:pt x="0" y="10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9" name="Google Shape;2109;p146"/>
            <p:cNvSpPr/>
            <p:nvPr/>
          </p:nvSpPr>
          <p:spPr>
            <a:xfrm>
              <a:off x="389" y="1526"/>
              <a:ext cx="24" cy="45"/>
            </a:xfrm>
            <a:custGeom>
              <a:avLst/>
              <a:gdLst/>
              <a:ahLst/>
              <a:cxnLst/>
              <a:rect l="l" t="t" r="r" b="b"/>
              <a:pathLst>
                <a:path w="119" h="225" extrusionOk="0">
                  <a:moveTo>
                    <a:pt x="0" y="225"/>
                  </a:moveTo>
                  <a:lnTo>
                    <a:pt x="0" y="6"/>
                  </a:lnTo>
                  <a:lnTo>
                    <a:pt x="34" y="6"/>
                  </a:lnTo>
                  <a:lnTo>
                    <a:pt x="34" y="38"/>
                  </a:lnTo>
                  <a:lnTo>
                    <a:pt x="36" y="33"/>
                  </a:lnTo>
                  <a:lnTo>
                    <a:pt x="40" y="27"/>
                  </a:lnTo>
                  <a:lnTo>
                    <a:pt x="42" y="24"/>
                  </a:lnTo>
                  <a:lnTo>
                    <a:pt x="46" y="19"/>
                  </a:lnTo>
                  <a:lnTo>
                    <a:pt x="48" y="15"/>
                  </a:lnTo>
                  <a:lnTo>
                    <a:pt x="52" y="13"/>
                  </a:lnTo>
                  <a:lnTo>
                    <a:pt x="54" y="9"/>
                  </a:lnTo>
                  <a:lnTo>
                    <a:pt x="56" y="8"/>
                  </a:lnTo>
                  <a:lnTo>
                    <a:pt x="60" y="6"/>
                  </a:lnTo>
                  <a:lnTo>
                    <a:pt x="62" y="4"/>
                  </a:lnTo>
                  <a:lnTo>
                    <a:pt x="66" y="3"/>
                  </a:lnTo>
                  <a:lnTo>
                    <a:pt x="68" y="2"/>
                  </a:lnTo>
                  <a:lnTo>
                    <a:pt x="71" y="1"/>
                  </a:lnTo>
                  <a:lnTo>
                    <a:pt x="74" y="1"/>
                  </a:lnTo>
                  <a:lnTo>
                    <a:pt x="78" y="0"/>
                  </a:lnTo>
                  <a:lnTo>
                    <a:pt x="80" y="0"/>
                  </a:lnTo>
                  <a:lnTo>
                    <a:pt x="85" y="1"/>
                  </a:lnTo>
                  <a:lnTo>
                    <a:pt x="90" y="1"/>
                  </a:lnTo>
                  <a:lnTo>
                    <a:pt x="95" y="2"/>
                  </a:lnTo>
                  <a:lnTo>
                    <a:pt x="100" y="3"/>
                  </a:lnTo>
                  <a:lnTo>
                    <a:pt x="104" y="4"/>
                  </a:lnTo>
                  <a:lnTo>
                    <a:pt x="109" y="7"/>
                  </a:lnTo>
                  <a:lnTo>
                    <a:pt x="114" y="9"/>
                  </a:lnTo>
                  <a:lnTo>
                    <a:pt x="119" y="12"/>
                  </a:lnTo>
                  <a:lnTo>
                    <a:pt x="107" y="46"/>
                  </a:lnTo>
                  <a:lnTo>
                    <a:pt x="103" y="45"/>
                  </a:lnTo>
                  <a:lnTo>
                    <a:pt x="100" y="43"/>
                  </a:lnTo>
                  <a:lnTo>
                    <a:pt x="96" y="41"/>
                  </a:lnTo>
                  <a:lnTo>
                    <a:pt x="92" y="40"/>
                  </a:lnTo>
                  <a:lnTo>
                    <a:pt x="89" y="39"/>
                  </a:lnTo>
                  <a:lnTo>
                    <a:pt x="86" y="39"/>
                  </a:lnTo>
                  <a:lnTo>
                    <a:pt x="83" y="39"/>
                  </a:lnTo>
                  <a:lnTo>
                    <a:pt x="79" y="38"/>
                  </a:lnTo>
                  <a:lnTo>
                    <a:pt x="76" y="39"/>
                  </a:lnTo>
                  <a:lnTo>
                    <a:pt x="73" y="39"/>
                  </a:lnTo>
                  <a:lnTo>
                    <a:pt x="70" y="39"/>
                  </a:lnTo>
                  <a:lnTo>
                    <a:pt x="67" y="40"/>
                  </a:lnTo>
                  <a:lnTo>
                    <a:pt x="65" y="41"/>
                  </a:lnTo>
                  <a:lnTo>
                    <a:pt x="62" y="43"/>
                  </a:lnTo>
                  <a:lnTo>
                    <a:pt x="60" y="44"/>
                  </a:lnTo>
                  <a:lnTo>
                    <a:pt x="58" y="46"/>
                  </a:lnTo>
                  <a:lnTo>
                    <a:pt x="55" y="47"/>
                  </a:lnTo>
                  <a:lnTo>
                    <a:pt x="53" y="50"/>
                  </a:lnTo>
                  <a:lnTo>
                    <a:pt x="50" y="52"/>
                  </a:lnTo>
                  <a:lnTo>
                    <a:pt x="49" y="55"/>
                  </a:lnTo>
                  <a:lnTo>
                    <a:pt x="47" y="57"/>
                  </a:lnTo>
                  <a:lnTo>
                    <a:pt x="46" y="59"/>
                  </a:lnTo>
                  <a:lnTo>
                    <a:pt x="44" y="63"/>
                  </a:lnTo>
                  <a:lnTo>
                    <a:pt x="43" y="67"/>
                  </a:lnTo>
                  <a:lnTo>
                    <a:pt x="42" y="71"/>
                  </a:lnTo>
                  <a:lnTo>
                    <a:pt x="41" y="76"/>
                  </a:lnTo>
                  <a:lnTo>
                    <a:pt x="40" y="81"/>
                  </a:lnTo>
                  <a:lnTo>
                    <a:pt x="38" y="87"/>
                  </a:lnTo>
                  <a:lnTo>
                    <a:pt x="38" y="93"/>
                  </a:lnTo>
                  <a:lnTo>
                    <a:pt x="37" y="98"/>
                  </a:lnTo>
                  <a:lnTo>
                    <a:pt x="37" y="104"/>
                  </a:lnTo>
                  <a:lnTo>
                    <a:pt x="37" y="110"/>
                  </a:lnTo>
                  <a:lnTo>
                    <a:pt x="37" y="225"/>
                  </a:lnTo>
                  <a:lnTo>
                    <a:pt x="0" y="225"/>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0" name="Google Shape;2110;p146"/>
            <p:cNvSpPr/>
            <p:nvPr/>
          </p:nvSpPr>
          <p:spPr>
            <a:xfrm>
              <a:off x="417" y="1511"/>
              <a:ext cx="8" cy="8"/>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2111" name="Google Shape;2111;p146"/>
            <p:cNvSpPr/>
            <p:nvPr/>
          </p:nvSpPr>
          <p:spPr>
            <a:xfrm>
              <a:off x="417" y="1528"/>
              <a:ext cx="8" cy="43"/>
            </a:xfrm>
            <a:prstGeom prst="rect">
              <a:avLst/>
            </a:prstGeom>
            <a:noFill/>
            <a:ln w="9525" cap="flat" cmpd="sng">
              <a:solidFill>
                <a:srgbClr val="1F1A1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2112" name="Google Shape;2112;p146"/>
            <p:cNvSpPr/>
            <p:nvPr/>
          </p:nvSpPr>
          <p:spPr>
            <a:xfrm>
              <a:off x="433" y="1511"/>
              <a:ext cx="38" cy="61"/>
            </a:xfrm>
            <a:custGeom>
              <a:avLst/>
              <a:gdLst/>
              <a:ahLst/>
              <a:cxnLst/>
              <a:rect l="l" t="t" r="r" b="b"/>
              <a:pathLst>
                <a:path w="191" h="308" extrusionOk="0">
                  <a:moveTo>
                    <a:pt x="156" y="303"/>
                  </a:moveTo>
                  <a:lnTo>
                    <a:pt x="156" y="275"/>
                  </a:lnTo>
                  <a:lnTo>
                    <a:pt x="151" y="283"/>
                  </a:lnTo>
                  <a:lnTo>
                    <a:pt x="144" y="290"/>
                  </a:lnTo>
                  <a:lnTo>
                    <a:pt x="138" y="295"/>
                  </a:lnTo>
                  <a:lnTo>
                    <a:pt x="131" y="299"/>
                  </a:lnTo>
                  <a:lnTo>
                    <a:pt x="122" y="303"/>
                  </a:lnTo>
                  <a:lnTo>
                    <a:pt x="114" y="305"/>
                  </a:lnTo>
                  <a:lnTo>
                    <a:pt x="104" y="307"/>
                  </a:lnTo>
                  <a:lnTo>
                    <a:pt x="95" y="308"/>
                  </a:lnTo>
                  <a:lnTo>
                    <a:pt x="88" y="308"/>
                  </a:lnTo>
                  <a:lnTo>
                    <a:pt x="82" y="307"/>
                  </a:lnTo>
                  <a:lnTo>
                    <a:pt x="76" y="305"/>
                  </a:lnTo>
                  <a:lnTo>
                    <a:pt x="70" y="304"/>
                  </a:lnTo>
                  <a:lnTo>
                    <a:pt x="64" y="302"/>
                  </a:lnTo>
                  <a:lnTo>
                    <a:pt x="58" y="299"/>
                  </a:lnTo>
                  <a:lnTo>
                    <a:pt x="52" y="297"/>
                  </a:lnTo>
                  <a:lnTo>
                    <a:pt x="47" y="293"/>
                  </a:lnTo>
                  <a:lnTo>
                    <a:pt x="41" y="290"/>
                  </a:lnTo>
                  <a:lnTo>
                    <a:pt x="36" y="285"/>
                  </a:lnTo>
                  <a:lnTo>
                    <a:pt x="31" y="280"/>
                  </a:lnTo>
                  <a:lnTo>
                    <a:pt x="26" y="275"/>
                  </a:lnTo>
                  <a:lnTo>
                    <a:pt x="23" y="271"/>
                  </a:lnTo>
                  <a:lnTo>
                    <a:pt x="19" y="265"/>
                  </a:lnTo>
                  <a:lnTo>
                    <a:pt x="16" y="259"/>
                  </a:lnTo>
                  <a:lnTo>
                    <a:pt x="12" y="253"/>
                  </a:lnTo>
                  <a:lnTo>
                    <a:pt x="10" y="247"/>
                  </a:lnTo>
                  <a:lnTo>
                    <a:pt x="7" y="239"/>
                  </a:lnTo>
                  <a:lnTo>
                    <a:pt x="5" y="232"/>
                  </a:lnTo>
                  <a:lnTo>
                    <a:pt x="4" y="225"/>
                  </a:lnTo>
                  <a:lnTo>
                    <a:pt x="1" y="218"/>
                  </a:lnTo>
                  <a:lnTo>
                    <a:pt x="1" y="209"/>
                  </a:lnTo>
                  <a:lnTo>
                    <a:pt x="0" y="201"/>
                  </a:lnTo>
                  <a:lnTo>
                    <a:pt x="0" y="193"/>
                  </a:lnTo>
                  <a:lnTo>
                    <a:pt x="0" y="185"/>
                  </a:lnTo>
                  <a:lnTo>
                    <a:pt x="1" y="177"/>
                  </a:lnTo>
                  <a:lnTo>
                    <a:pt x="1" y="169"/>
                  </a:lnTo>
                  <a:lnTo>
                    <a:pt x="2" y="161"/>
                  </a:lnTo>
                  <a:lnTo>
                    <a:pt x="5" y="154"/>
                  </a:lnTo>
                  <a:lnTo>
                    <a:pt x="6" y="147"/>
                  </a:lnTo>
                  <a:lnTo>
                    <a:pt x="8" y="140"/>
                  </a:lnTo>
                  <a:lnTo>
                    <a:pt x="11" y="134"/>
                  </a:lnTo>
                  <a:lnTo>
                    <a:pt x="14" y="127"/>
                  </a:lnTo>
                  <a:lnTo>
                    <a:pt x="17" y="121"/>
                  </a:lnTo>
                  <a:lnTo>
                    <a:pt x="20" y="115"/>
                  </a:lnTo>
                  <a:lnTo>
                    <a:pt x="25" y="110"/>
                  </a:lnTo>
                  <a:lnTo>
                    <a:pt x="29" y="105"/>
                  </a:lnTo>
                  <a:lnTo>
                    <a:pt x="34" y="100"/>
                  </a:lnTo>
                  <a:lnTo>
                    <a:pt x="38" y="96"/>
                  </a:lnTo>
                  <a:lnTo>
                    <a:pt x="44" y="92"/>
                  </a:lnTo>
                  <a:lnTo>
                    <a:pt x="49" y="90"/>
                  </a:lnTo>
                  <a:lnTo>
                    <a:pt x="55" y="86"/>
                  </a:lnTo>
                  <a:lnTo>
                    <a:pt x="61" y="84"/>
                  </a:lnTo>
                  <a:lnTo>
                    <a:pt x="67" y="81"/>
                  </a:lnTo>
                  <a:lnTo>
                    <a:pt x="73" y="80"/>
                  </a:lnTo>
                  <a:lnTo>
                    <a:pt x="79" y="79"/>
                  </a:lnTo>
                  <a:lnTo>
                    <a:pt x="86" y="79"/>
                  </a:lnTo>
                  <a:lnTo>
                    <a:pt x="94" y="78"/>
                  </a:lnTo>
                  <a:lnTo>
                    <a:pt x="98" y="78"/>
                  </a:lnTo>
                  <a:lnTo>
                    <a:pt x="103" y="79"/>
                  </a:lnTo>
                  <a:lnTo>
                    <a:pt x="107" y="79"/>
                  </a:lnTo>
                  <a:lnTo>
                    <a:pt x="112" y="80"/>
                  </a:lnTo>
                  <a:lnTo>
                    <a:pt x="116" y="81"/>
                  </a:lnTo>
                  <a:lnTo>
                    <a:pt x="120" y="82"/>
                  </a:lnTo>
                  <a:lnTo>
                    <a:pt x="125" y="85"/>
                  </a:lnTo>
                  <a:lnTo>
                    <a:pt x="128" y="86"/>
                  </a:lnTo>
                  <a:lnTo>
                    <a:pt x="132" y="88"/>
                  </a:lnTo>
                  <a:lnTo>
                    <a:pt x="136" y="91"/>
                  </a:lnTo>
                  <a:lnTo>
                    <a:pt x="139" y="93"/>
                  </a:lnTo>
                  <a:lnTo>
                    <a:pt x="143" y="96"/>
                  </a:lnTo>
                  <a:lnTo>
                    <a:pt x="145" y="99"/>
                  </a:lnTo>
                  <a:lnTo>
                    <a:pt x="149" y="102"/>
                  </a:lnTo>
                  <a:lnTo>
                    <a:pt x="151" y="105"/>
                  </a:lnTo>
                  <a:lnTo>
                    <a:pt x="154" y="109"/>
                  </a:lnTo>
                  <a:lnTo>
                    <a:pt x="154" y="0"/>
                  </a:lnTo>
                  <a:lnTo>
                    <a:pt x="191" y="0"/>
                  </a:lnTo>
                  <a:lnTo>
                    <a:pt x="191" y="303"/>
                  </a:lnTo>
                  <a:lnTo>
                    <a:pt x="156" y="30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3" name="Google Shape;2113;p146"/>
            <p:cNvSpPr/>
            <p:nvPr/>
          </p:nvSpPr>
          <p:spPr>
            <a:xfrm>
              <a:off x="441" y="1533"/>
              <a:ext cx="24" cy="33"/>
            </a:xfrm>
            <a:custGeom>
              <a:avLst/>
              <a:gdLst/>
              <a:ahLst/>
              <a:cxnLst/>
              <a:rect l="l" t="t" r="r" b="b"/>
              <a:pathLst>
                <a:path w="119" h="168" extrusionOk="0">
                  <a:moveTo>
                    <a:pt x="0" y="84"/>
                  </a:moveTo>
                  <a:lnTo>
                    <a:pt x="0" y="94"/>
                  </a:lnTo>
                  <a:lnTo>
                    <a:pt x="2" y="104"/>
                  </a:lnTo>
                  <a:lnTo>
                    <a:pt x="3" y="112"/>
                  </a:lnTo>
                  <a:lnTo>
                    <a:pt x="5" y="121"/>
                  </a:lnTo>
                  <a:lnTo>
                    <a:pt x="8" y="128"/>
                  </a:lnTo>
                  <a:lnTo>
                    <a:pt x="10" y="135"/>
                  </a:lnTo>
                  <a:lnTo>
                    <a:pt x="14" y="141"/>
                  </a:lnTo>
                  <a:lnTo>
                    <a:pt x="18" y="147"/>
                  </a:lnTo>
                  <a:lnTo>
                    <a:pt x="23" y="152"/>
                  </a:lnTo>
                  <a:lnTo>
                    <a:pt x="28" y="157"/>
                  </a:lnTo>
                  <a:lnTo>
                    <a:pt x="33" y="160"/>
                  </a:lnTo>
                  <a:lnTo>
                    <a:pt x="38" y="163"/>
                  </a:lnTo>
                  <a:lnTo>
                    <a:pt x="42" y="165"/>
                  </a:lnTo>
                  <a:lnTo>
                    <a:pt x="48" y="166"/>
                  </a:lnTo>
                  <a:lnTo>
                    <a:pt x="54" y="168"/>
                  </a:lnTo>
                  <a:lnTo>
                    <a:pt x="60" y="168"/>
                  </a:lnTo>
                  <a:lnTo>
                    <a:pt x="66" y="168"/>
                  </a:lnTo>
                  <a:lnTo>
                    <a:pt x="72" y="166"/>
                  </a:lnTo>
                  <a:lnTo>
                    <a:pt x="77" y="165"/>
                  </a:lnTo>
                  <a:lnTo>
                    <a:pt x="83" y="163"/>
                  </a:lnTo>
                  <a:lnTo>
                    <a:pt x="88" y="160"/>
                  </a:lnTo>
                  <a:lnTo>
                    <a:pt x="93" y="157"/>
                  </a:lnTo>
                  <a:lnTo>
                    <a:pt x="98" y="153"/>
                  </a:lnTo>
                  <a:lnTo>
                    <a:pt x="101" y="148"/>
                  </a:lnTo>
                  <a:lnTo>
                    <a:pt x="106" y="142"/>
                  </a:lnTo>
                  <a:lnTo>
                    <a:pt x="110" y="136"/>
                  </a:lnTo>
                  <a:lnTo>
                    <a:pt x="112" y="130"/>
                  </a:lnTo>
                  <a:lnTo>
                    <a:pt x="114" y="123"/>
                  </a:lnTo>
                  <a:lnTo>
                    <a:pt x="117" y="115"/>
                  </a:lnTo>
                  <a:lnTo>
                    <a:pt x="118" y="106"/>
                  </a:lnTo>
                  <a:lnTo>
                    <a:pt x="118" y="97"/>
                  </a:lnTo>
                  <a:lnTo>
                    <a:pt x="119" y="87"/>
                  </a:lnTo>
                  <a:lnTo>
                    <a:pt x="118" y="76"/>
                  </a:lnTo>
                  <a:lnTo>
                    <a:pt x="118" y="66"/>
                  </a:lnTo>
                  <a:lnTo>
                    <a:pt x="117" y="57"/>
                  </a:lnTo>
                  <a:lnTo>
                    <a:pt x="114" y="48"/>
                  </a:lnTo>
                  <a:lnTo>
                    <a:pt x="112" y="40"/>
                  </a:lnTo>
                  <a:lnTo>
                    <a:pt x="108" y="33"/>
                  </a:lnTo>
                  <a:lnTo>
                    <a:pt x="106" y="26"/>
                  </a:lnTo>
                  <a:lnTo>
                    <a:pt x="101" y="21"/>
                  </a:lnTo>
                  <a:lnTo>
                    <a:pt x="96" y="16"/>
                  </a:lnTo>
                  <a:lnTo>
                    <a:pt x="92" y="12"/>
                  </a:lnTo>
                  <a:lnTo>
                    <a:pt x="87" y="8"/>
                  </a:lnTo>
                  <a:lnTo>
                    <a:pt x="82" y="6"/>
                  </a:lnTo>
                  <a:lnTo>
                    <a:pt x="76" y="3"/>
                  </a:lnTo>
                  <a:lnTo>
                    <a:pt x="71" y="1"/>
                  </a:lnTo>
                  <a:lnTo>
                    <a:pt x="65" y="0"/>
                  </a:lnTo>
                  <a:lnTo>
                    <a:pt x="58" y="0"/>
                  </a:lnTo>
                  <a:lnTo>
                    <a:pt x="52" y="0"/>
                  </a:lnTo>
                  <a:lnTo>
                    <a:pt x="46" y="1"/>
                  </a:lnTo>
                  <a:lnTo>
                    <a:pt x="41" y="3"/>
                  </a:lnTo>
                  <a:lnTo>
                    <a:pt x="35" y="5"/>
                  </a:lnTo>
                  <a:lnTo>
                    <a:pt x="30" y="8"/>
                  </a:lnTo>
                  <a:lnTo>
                    <a:pt x="26" y="12"/>
                  </a:lnTo>
                  <a:lnTo>
                    <a:pt x="21" y="15"/>
                  </a:lnTo>
                  <a:lnTo>
                    <a:pt x="17" y="20"/>
                  </a:lnTo>
                  <a:lnTo>
                    <a:pt x="14" y="26"/>
                  </a:lnTo>
                  <a:lnTo>
                    <a:pt x="10" y="32"/>
                  </a:lnTo>
                  <a:lnTo>
                    <a:pt x="6" y="38"/>
                  </a:lnTo>
                  <a:lnTo>
                    <a:pt x="4" y="46"/>
                  </a:lnTo>
                  <a:lnTo>
                    <a:pt x="3" y="55"/>
                  </a:lnTo>
                  <a:lnTo>
                    <a:pt x="2" y="63"/>
                  </a:lnTo>
                  <a:lnTo>
                    <a:pt x="0" y="74"/>
                  </a:lnTo>
                  <a:lnTo>
                    <a:pt x="0" y="8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4" name="Google Shape;2114;p146"/>
            <p:cNvSpPr/>
            <p:nvPr/>
          </p:nvSpPr>
          <p:spPr>
            <a:xfrm>
              <a:off x="480" y="1526"/>
              <a:ext cx="39" cy="63"/>
            </a:xfrm>
            <a:custGeom>
              <a:avLst/>
              <a:gdLst/>
              <a:ahLst/>
              <a:cxnLst/>
              <a:rect l="l" t="t" r="r" b="b"/>
              <a:pathLst>
                <a:path w="193" h="314" extrusionOk="0">
                  <a:moveTo>
                    <a:pt x="7" y="243"/>
                  </a:moveTo>
                  <a:lnTo>
                    <a:pt x="43" y="248"/>
                  </a:lnTo>
                  <a:lnTo>
                    <a:pt x="45" y="253"/>
                  </a:lnTo>
                  <a:lnTo>
                    <a:pt x="46" y="256"/>
                  </a:lnTo>
                  <a:lnTo>
                    <a:pt x="47" y="260"/>
                  </a:lnTo>
                  <a:lnTo>
                    <a:pt x="48" y="263"/>
                  </a:lnTo>
                  <a:lnTo>
                    <a:pt x="49" y="266"/>
                  </a:lnTo>
                  <a:lnTo>
                    <a:pt x="52" y="268"/>
                  </a:lnTo>
                  <a:lnTo>
                    <a:pt x="54" y="271"/>
                  </a:lnTo>
                  <a:lnTo>
                    <a:pt x="57" y="273"/>
                  </a:lnTo>
                  <a:lnTo>
                    <a:pt x="60" y="275"/>
                  </a:lnTo>
                  <a:lnTo>
                    <a:pt x="64" y="278"/>
                  </a:lnTo>
                  <a:lnTo>
                    <a:pt x="69" y="279"/>
                  </a:lnTo>
                  <a:lnTo>
                    <a:pt x="72" y="280"/>
                  </a:lnTo>
                  <a:lnTo>
                    <a:pt x="77" y="281"/>
                  </a:lnTo>
                  <a:lnTo>
                    <a:pt x="83" y="283"/>
                  </a:lnTo>
                  <a:lnTo>
                    <a:pt x="88" y="283"/>
                  </a:lnTo>
                  <a:lnTo>
                    <a:pt x="94" y="283"/>
                  </a:lnTo>
                  <a:lnTo>
                    <a:pt x="101" y="283"/>
                  </a:lnTo>
                  <a:lnTo>
                    <a:pt x="106" y="283"/>
                  </a:lnTo>
                  <a:lnTo>
                    <a:pt x="112" y="281"/>
                  </a:lnTo>
                  <a:lnTo>
                    <a:pt x="117" y="280"/>
                  </a:lnTo>
                  <a:lnTo>
                    <a:pt x="121" y="279"/>
                  </a:lnTo>
                  <a:lnTo>
                    <a:pt x="126" y="278"/>
                  </a:lnTo>
                  <a:lnTo>
                    <a:pt x="131" y="275"/>
                  </a:lnTo>
                  <a:lnTo>
                    <a:pt x="135" y="273"/>
                  </a:lnTo>
                  <a:lnTo>
                    <a:pt x="137" y="271"/>
                  </a:lnTo>
                  <a:lnTo>
                    <a:pt x="141" y="267"/>
                  </a:lnTo>
                  <a:lnTo>
                    <a:pt x="143" y="263"/>
                  </a:lnTo>
                  <a:lnTo>
                    <a:pt x="145" y="260"/>
                  </a:lnTo>
                  <a:lnTo>
                    <a:pt x="148" y="256"/>
                  </a:lnTo>
                  <a:lnTo>
                    <a:pt x="150" y="253"/>
                  </a:lnTo>
                  <a:lnTo>
                    <a:pt x="151" y="248"/>
                  </a:lnTo>
                  <a:lnTo>
                    <a:pt x="153" y="244"/>
                  </a:lnTo>
                  <a:lnTo>
                    <a:pt x="154" y="241"/>
                  </a:lnTo>
                  <a:lnTo>
                    <a:pt x="155" y="237"/>
                  </a:lnTo>
                  <a:lnTo>
                    <a:pt x="155" y="232"/>
                  </a:lnTo>
                  <a:lnTo>
                    <a:pt x="155" y="226"/>
                  </a:lnTo>
                  <a:lnTo>
                    <a:pt x="155" y="220"/>
                  </a:lnTo>
                  <a:lnTo>
                    <a:pt x="156" y="213"/>
                  </a:lnTo>
                  <a:lnTo>
                    <a:pt x="156" y="205"/>
                  </a:lnTo>
                  <a:lnTo>
                    <a:pt x="156" y="196"/>
                  </a:lnTo>
                  <a:lnTo>
                    <a:pt x="149" y="202"/>
                  </a:lnTo>
                  <a:lnTo>
                    <a:pt x="143" y="208"/>
                  </a:lnTo>
                  <a:lnTo>
                    <a:pt x="136" y="213"/>
                  </a:lnTo>
                  <a:lnTo>
                    <a:pt x="129" y="218"/>
                  </a:lnTo>
                  <a:lnTo>
                    <a:pt x="120" y="220"/>
                  </a:lnTo>
                  <a:lnTo>
                    <a:pt x="113" y="223"/>
                  </a:lnTo>
                  <a:lnTo>
                    <a:pt x="103" y="224"/>
                  </a:lnTo>
                  <a:lnTo>
                    <a:pt x="95" y="225"/>
                  </a:lnTo>
                  <a:lnTo>
                    <a:pt x="84" y="224"/>
                  </a:lnTo>
                  <a:lnTo>
                    <a:pt x="73" y="223"/>
                  </a:lnTo>
                  <a:lnTo>
                    <a:pt x="64" y="220"/>
                  </a:lnTo>
                  <a:lnTo>
                    <a:pt x="54" y="217"/>
                  </a:lnTo>
                  <a:lnTo>
                    <a:pt x="46" y="212"/>
                  </a:lnTo>
                  <a:lnTo>
                    <a:pt x="39" y="206"/>
                  </a:lnTo>
                  <a:lnTo>
                    <a:pt x="31" y="200"/>
                  </a:lnTo>
                  <a:lnTo>
                    <a:pt x="25" y="193"/>
                  </a:lnTo>
                  <a:lnTo>
                    <a:pt x="19" y="184"/>
                  </a:lnTo>
                  <a:lnTo>
                    <a:pt x="13" y="175"/>
                  </a:lnTo>
                  <a:lnTo>
                    <a:pt x="10" y="166"/>
                  </a:lnTo>
                  <a:lnTo>
                    <a:pt x="6" y="157"/>
                  </a:lnTo>
                  <a:lnTo>
                    <a:pt x="4" y="146"/>
                  </a:lnTo>
                  <a:lnTo>
                    <a:pt x="1" y="136"/>
                  </a:lnTo>
                  <a:lnTo>
                    <a:pt x="0" y="125"/>
                  </a:lnTo>
                  <a:lnTo>
                    <a:pt x="0" y="113"/>
                  </a:lnTo>
                  <a:lnTo>
                    <a:pt x="0" y="106"/>
                  </a:lnTo>
                  <a:lnTo>
                    <a:pt x="0" y="98"/>
                  </a:lnTo>
                  <a:lnTo>
                    <a:pt x="1" y="91"/>
                  </a:lnTo>
                  <a:lnTo>
                    <a:pt x="3" y="83"/>
                  </a:lnTo>
                  <a:lnTo>
                    <a:pt x="4" y="76"/>
                  </a:lnTo>
                  <a:lnTo>
                    <a:pt x="6" y="69"/>
                  </a:lnTo>
                  <a:lnTo>
                    <a:pt x="9" y="62"/>
                  </a:lnTo>
                  <a:lnTo>
                    <a:pt x="11" y="56"/>
                  </a:lnTo>
                  <a:lnTo>
                    <a:pt x="15" y="49"/>
                  </a:lnTo>
                  <a:lnTo>
                    <a:pt x="18" y="43"/>
                  </a:lnTo>
                  <a:lnTo>
                    <a:pt x="22" y="38"/>
                  </a:lnTo>
                  <a:lnTo>
                    <a:pt x="25" y="32"/>
                  </a:lnTo>
                  <a:lnTo>
                    <a:pt x="30" y="27"/>
                  </a:lnTo>
                  <a:lnTo>
                    <a:pt x="34" y="22"/>
                  </a:lnTo>
                  <a:lnTo>
                    <a:pt x="39" y="19"/>
                  </a:lnTo>
                  <a:lnTo>
                    <a:pt x="45" y="14"/>
                  </a:lnTo>
                  <a:lnTo>
                    <a:pt x="49" y="12"/>
                  </a:lnTo>
                  <a:lnTo>
                    <a:pt x="55" y="8"/>
                  </a:lnTo>
                  <a:lnTo>
                    <a:pt x="61" y="6"/>
                  </a:lnTo>
                  <a:lnTo>
                    <a:pt x="67" y="3"/>
                  </a:lnTo>
                  <a:lnTo>
                    <a:pt x="75" y="2"/>
                  </a:lnTo>
                  <a:lnTo>
                    <a:pt x="81" y="1"/>
                  </a:lnTo>
                  <a:lnTo>
                    <a:pt x="88" y="1"/>
                  </a:lnTo>
                  <a:lnTo>
                    <a:pt x="95" y="0"/>
                  </a:lnTo>
                  <a:lnTo>
                    <a:pt x="105" y="1"/>
                  </a:lnTo>
                  <a:lnTo>
                    <a:pt x="114" y="2"/>
                  </a:lnTo>
                  <a:lnTo>
                    <a:pt x="123" y="4"/>
                  </a:lnTo>
                  <a:lnTo>
                    <a:pt x="131" y="8"/>
                  </a:lnTo>
                  <a:lnTo>
                    <a:pt x="138" y="13"/>
                  </a:lnTo>
                  <a:lnTo>
                    <a:pt x="145" y="18"/>
                  </a:lnTo>
                  <a:lnTo>
                    <a:pt x="153" y="24"/>
                  </a:lnTo>
                  <a:lnTo>
                    <a:pt x="160" y="32"/>
                  </a:lnTo>
                  <a:lnTo>
                    <a:pt x="160" y="6"/>
                  </a:lnTo>
                  <a:lnTo>
                    <a:pt x="193" y="6"/>
                  </a:lnTo>
                  <a:lnTo>
                    <a:pt x="193" y="195"/>
                  </a:lnTo>
                  <a:lnTo>
                    <a:pt x="193" y="207"/>
                  </a:lnTo>
                  <a:lnTo>
                    <a:pt x="193" y="219"/>
                  </a:lnTo>
                  <a:lnTo>
                    <a:pt x="192" y="230"/>
                  </a:lnTo>
                  <a:lnTo>
                    <a:pt x="191" y="239"/>
                  </a:lnTo>
                  <a:lnTo>
                    <a:pt x="190" y="248"/>
                  </a:lnTo>
                  <a:lnTo>
                    <a:pt x="187" y="255"/>
                  </a:lnTo>
                  <a:lnTo>
                    <a:pt x="186" y="262"/>
                  </a:lnTo>
                  <a:lnTo>
                    <a:pt x="184" y="268"/>
                  </a:lnTo>
                  <a:lnTo>
                    <a:pt x="180" y="273"/>
                  </a:lnTo>
                  <a:lnTo>
                    <a:pt x="178" y="278"/>
                  </a:lnTo>
                  <a:lnTo>
                    <a:pt x="174" y="283"/>
                  </a:lnTo>
                  <a:lnTo>
                    <a:pt x="169" y="287"/>
                  </a:lnTo>
                  <a:lnTo>
                    <a:pt x="166" y="291"/>
                  </a:lnTo>
                  <a:lnTo>
                    <a:pt x="161" y="295"/>
                  </a:lnTo>
                  <a:lnTo>
                    <a:pt x="156" y="298"/>
                  </a:lnTo>
                  <a:lnTo>
                    <a:pt x="150" y="302"/>
                  </a:lnTo>
                  <a:lnTo>
                    <a:pt x="144" y="304"/>
                  </a:lnTo>
                  <a:lnTo>
                    <a:pt x="138" y="307"/>
                  </a:lnTo>
                  <a:lnTo>
                    <a:pt x="132" y="309"/>
                  </a:lnTo>
                  <a:lnTo>
                    <a:pt x="125" y="311"/>
                  </a:lnTo>
                  <a:lnTo>
                    <a:pt x="118" y="313"/>
                  </a:lnTo>
                  <a:lnTo>
                    <a:pt x="111" y="314"/>
                  </a:lnTo>
                  <a:lnTo>
                    <a:pt x="102" y="314"/>
                  </a:lnTo>
                  <a:lnTo>
                    <a:pt x="94" y="314"/>
                  </a:lnTo>
                  <a:lnTo>
                    <a:pt x="84" y="314"/>
                  </a:lnTo>
                  <a:lnTo>
                    <a:pt x="76" y="313"/>
                  </a:lnTo>
                  <a:lnTo>
                    <a:pt x="67" y="311"/>
                  </a:lnTo>
                  <a:lnTo>
                    <a:pt x="59" y="309"/>
                  </a:lnTo>
                  <a:lnTo>
                    <a:pt x="51" y="307"/>
                  </a:lnTo>
                  <a:lnTo>
                    <a:pt x="43" y="304"/>
                  </a:lnTo>
                  <a:lnTo>
                    <a:pt x="37" y="301"/>
                  </a:lnTo>
                  <a:lnTo>
                    <a:pt x="31" y="296"/>
                  </a:lnTo>
                  <a:lnTo>
                    <a:pt x="25" y="291"/>
                  </a:lnTo>
                  <a:lnTo>
                    <a:pt x="21" y="286"/>
                  </a:lnTo>
                  <a:lnTo>
                    <a:pt x="16" y="280"/>
                  </a:lnTo>
                  <a:lnTo>
                    <a:pt x="13" y="274"/>
                  </a:lnTo>
                  <a:lnTo>
                    <a:pt x="10" y="267"/>
                  </a:lnTo>
                  <a:lnTo>
                    <a:pt x="9" y="260"/>
                  </a:lnTo>
                  <a:lnTo>
                    <a:pt x="7" y="251"/>
                  </a:lnTo>
                  <a:lnTo>
                    <a:pt x="7" y="24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5" name="Google Shape;2115;p146"/>
            <p:cNvSpPr/>
            <p:nvPr/>
          </p:nvSpPr>
          <p:spPr>
            <a:xfrm>
              <a:off x="488" y="1533"/>
              <a:ext cx="24" cy="32"/>
            </a:xfrm>
            <a:custGeom>
              <a:avLst/>
              <a:gdLst/>
              <a:ahLst/>
              <a:cxnLst/>
              <a:rect l="l" t="t" r="r" b="b"/>
              <a:pathLst>
                <a:path w="120" h="163" extrusionOk="0">
                  <a:moveTo>
                    <a:pt x="0" y="80"/>
                  </a:moveTo>
                  <a:lnTo>
                    <a:pt x="0" y="91"/>
                  </a:lnTo>
                  <a:lnTo>
                    <a:pt x="1" y="100"/>
                  </a:lnTo>
                  <a:lnTo>
                    <a:pt x="2" y="109"/>
                  </a:lnTo>
                  <a:lnTo>
                    <a:pt x="3" y="117"/>
                  </a:lnTo>
                  <a:lnTo>
                    <a:pt x="6" y="124"/>
                  </a:lnTo>
                  <a:lnTo>
                    <a:pt x="9" y="132"/>
                  </a:lnTo>
                  <a:lnTo>
                    <a:pt x="13" y="138"/>
                  </a:lnTo>
                  <a:lnTo>
                    <a:pt x="16" y="144"/>
                  </a:lnTo>
                  <a:lnTo>
                    <a:pt x="21" y="147"/>
                  </a:lnTo>
                  <a:lnTo>
                    <a:pt x="26" y="152"/>
                  </a:lnTo>
                  <a:lnTo>
                    <a:pt x="31" y="156"/>
                  </a:lnTo>
                  <a:lnTo>
                    <a:pt x="36" y="158"/>
                  </a:lnTo>
                  <a:lnTo>
                    <a:pt x="42" y="160"/>
                  </a:lnTo>
                  <a:lnTo>
                    <a:pt x="48" y="162"/>
                  </a:lnTo>
                  <a:lnTo>
                    <a:pt x="54" y="163"/>
                  </a:lnTo>
                  <a:lnTo>
                    <a:pt x="60" y="163"/>
                  </a:lnTo>
                  <a:lnTo>
                    <a:pt x="66" y="163"/>
                  </a:lnTo>
                  <a:lnTo>
                    <a:pt x="72" y="162"/>
                  </a:lnTo>
                  <a:lnTo>
                    <a:pt x="78" y="160"/>
                  </a:lnTo>
                  <a:lnTo>
                    <a:pt x="84" y="158"/>
                  </a:lnTo>
                  <a:lnTo>
                    <a:pt x="88" y="156"/>
                  </a:lnTo>
                  <a:lnTo>
                    <a:pt x="93" y="152"/>
                  </a:lnTo>
                  <a:lnTo>
                    <a:pt x="98" y="147"/>
                  </a:lnTo>
                  <a:lnTo>
                    <a:pt x="103" y="144"/>
                  </a:lnTo>
                  <a:lnTo>
                    <a:pt x="106" y="138"/>
                  </a:lnTo>
                  <a:lnTo>
                    <a:pt x="110" y="132"/>
                  </a:lnTo>
                  <a:lnTo>
                    <a:pt x="114" y="126"/>
                  </a:lnTo>
                  <a:lnTo>
                    <a:pt x="116" y="117"/>
                  </a:lnTo>
                  <a:lnTo>
                    <a:pt x="117" y="110"/>
                  </a:lnTo>
                  <a:lnTo>
                    <a:pt x="118" y="100"/>
                  </a:lnTo>
                  <a:lnTo>
                    <a:pt x="120" y="91"/>
                  </a:lnTo>
                  <a:lnTo>
                    <a:pt x="120" y="81"/>
                  </a:lnTo>
                  <a:lnTo>
                    <a:pt x="120" y="72"/>
                  </a:lnTo>
                  <a:lnTo>
                    <a:pt x="118" y="62"/>
                  </a:lnTo>
                  <a:lnTo>
                    <a:pt x="117" y="54"/>
                  </a:lnTo>
                  <a:lnTo>
                    <a:pt x="116" y="45"/>
                  </a:lnTo>
                  <a:lnTo>
                    <a:pt x="112" y="38"/>
                  </a:lnTo>
                  <a:lnTo>
                    <a:pt x="110" y="32"/>
                  </a:lnTo>
                  <a:lnTo>
                    <a:pt x="106" y="26"/>
                  </a:lnTo>
                  <a:lnTo>
                    <a:pt x="102" y="20"/>
                  </a:lnTo>
                  <a:lnTo>
                    <a:pt x="98" y="15"/>
                  </a:lnTo>
                  <a:lnTo>
                    <a:pt x="93" y="12"/>
                  </a:lnTo>
                  <a:lnTo>
                    <a:pt x="87" y="8"/>
                  </a:lnTo>
                  <a:lnTo>
                    <a:pt x="82" y="5"/>
                  </a:lnTo>
                  <a:lnTo>
                    <a:pt x="76" y="3"/>
                  </a:lnTo>
                  <a:lnTo>
                    <a:pt x="72" y="1"/>
                  </a:lnTo>
                  <a:lnTo>
                    <a:pt x="66" y="0"/>
                  </a:lnTo>
                  <a:lnTo>
                    <a:pt x="58" y="0"/>
                  </a:lnTo>
                  <a:lnTo>
                    <a:pt x="52" y="0"/>
                  </a:lnTo>
                  <a:lnTo>
                    <a:pt x="46" y="1"/>
                  </a:lnTo>
                  <a:lnTo>
                    <a:pt x="42" y="2"/>
                  </a:lnTo>
                  <a:lnTo>
                    <a:pt x="36" y="5"/>
                  </a:lnTo>
                  <a:lnTo>
                    <a:pt x="31" y="8"/>
                  </a:lnTo>
                  <a:lnTo>
                    <a:pt x="26" y="12"/>
                  </a:lnTo>
                  <a:lnTo>
                    <a:pt x="21" y="15"/>
                  </a:lnTo>
                  <a:lnTo>
                    <a:pt x="16" y="20"/>
                  </a:lnTo>
                  <a:lnTo>
                    <a:pt x="13" y="25"/>
                  </a:lnTo>
                  <a:lnTo>
                    <a:pt x="9" y="31"/>
                  </a:lnTo>
                  <a:lnTo>
                    <a:pt x="6" y="38"/>
                  </a:lnTo>
                  <a:lnTo>
                    <a:pt x="3" y="45"/>
                  </a:lnTo>
                  <a:lnTo>
                    <a:pt x="2" y="52"/>
                  </a:lnTo>
                  <a:lnTo>
                    <a:pt x="1" y="61"/>
                  </a:lnTo>
                  <a:lnTo>
                    <a:pt x="0" y="70"/>
                  </a:lnTo>
                  <a:lnTo>
                    <a:pt x="0" y="80"/>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6" name="Google Shape;2116;p146"/>
            <p:cNvSpPr/>
            <p:nvPr/>
          </p:nvSpPr>
          <p:spPr>
            <a:xfrm>
              <a:off x="528" y="1526"/>
              <a:ext cx="40" cy="46"/>
            </a:xfrm>
            <a:custGeom>
              <a:avLst/>
              <a:gdLst/>
              <a:ahLst/>
              <a:cxnLst/>
              <a:rect l="l" t="t" r="r" b="b"/>
              <a:pathLst>
                <a:path w="203" h="230" extrusionOk="0">
                  <a:moveTo>
                    <a:pt x="163" y="154"/>
                  </a:moveTo>
                  <a:lnTo>
                    <a:pt x="201" y="159"/>
                  </a:lnTo>
                  <a:lnTo>
                    <a:pt x="199" y="167"/>
                  </a:lnTo>
                  <a:lnTo>
                    <a:pt x="195" y="175"/>
                  </a:lnTo>
                  <a:lnTo>
                    <a:pt x="192" y="182"/>
                  </a:lnTo>
                  <a:lnTo>
                    <a:pt x="188" y="189"/>
                  </a:lnTo>
                  <a:lnTo>
                    <a:pt x="183" y="195"/>
                  </a:lnTo>
                  <a:lnTo>
                    <a:pt x="179" y="201"/>
                  </a:lnTo>
                  <a:lnTo>
                    <a:pt x="174" y="206"/>
                  </a:lnTo>
                  <a:lnTo>
                    <a:pt x="168" y="211"/>
                  </a:lnTo>
                  <a:lnTo>
                    <a:pt x="161" y="215"/>
                  </a:lnTo>
                  <a:lnTo>
                    <a:pt x="155" y="219"/>
                  </a:lnTo>
                  <a:lnTo>
                    <a:pt x="147" y="223"/>
                  </a:lnTo>
                  <a:lnTo>
                    <a:pt x="139" y="225"/>
                  </a:lnTo>
                  <a:lnTo>
                    <a:pt x="131" y="227"/>
                  </a:lnTo>
                  <a:lnTo>
                    <a:pt x="122" y="229"/>
                  </a:lnTo>
                  <a:lnTo>
                    <a:pt x="114" y="230"/>
                  </a:lnTo>
                  <a:lnTo>
                    <a:pt x="104" y="230"/>
                  </a:lnTo>
                  <a:lnTo>
                    <a:pt x="92" y="230"/>
                  </a:lnTo>
                  <a:lnTo>
                    <a:pt x="81" y="227"/>
                  </a:lnTo>
                  <a:lnTo>
                    <a:pt x="71" y="225"/>
                  </a:lnTo>
                  <a:lnTo>
                    <a:pt x="61" y="223"/>
                  </a:lnTo>
                  <a:lnTo>
                    <a:pt x="51" y="218"/>
                  </a:lnTo>
                  <a:lnTo>
                    <a:pt x="43" y="213"/>
                  </a:lnTo>
                  <a:lnTo>
                    <a:pt x="36" y="207"/>
                  </a:lnTo>
                  <a:lnTo>
                    <a:pt x="27" y="200"/>
                  </a:lnTo>
                  <a:lnTo>
                    <a:pt x="21" y="193"/>
                  </a:lnTo>
                  <a:lnTo>
                    <a:pt x="15" y="184"/>
                  </a:lnTo>
                  <a:lnTo>
                    <a:pt x="11" y="175"/>
                  </a:lnTo>
                  <a:lnTo>
                    <a:pt x="7" y="164"/>
                  </a:lnTo>
                  <a:lnTo>
                    <a:pt x="3" y="153"/>
                  </a:lnTo>
                  <a:lnTo>
                    <a:pt x="1" y="142"/>
                  </a:lnTo>
                  <a:lnTo>
                    <a:pt x="0" y="130"/>
                  </a:lnTo>
                  <a:lnTo>
                    <a:pt x="0" y="117"/>
                  </a:lnTo>
                  <a:lnTo>
                    <a:pt x="0" y="103"/>
                  </a:lnTo>
                  <a:lnTo>
                    <a:pt x="1" y="91"/>
                  </a:lnTo>
                  <a:lnTo>
                    <a:pt x="3" y="79"/>
                  </a:lnTo>
                  <a:lnTo>
                    <a:pt x="7" y="68"/>
                  </a:lnTo>
                  <a:lnTo>
                    <a:pt x="11" y="57"/>
                  </a:lnTo>
                  <a:lnTo>
                    <a:pt x="15" y="47"/>
                  </a:lnTo>
                  <a:lnTo>
                    <a:pt x="21" y="39"/>
                  </a:lnTo>
                  <a:lnTo>
                    <a:pt x="29" y="31"/>
                  </a:lnTo>
                  <a:lnTo>
                    <a:pt x="36" y="24"/>
                  </a:lnTo>
                  <a:lnTo>
                    <a:pt x="43" y="18"/>
                  </a:lnTo>
                  <a:lnTo>
                    <a:pt x="53" y="12"/>
                  </a:lnTo>
                  <a:lnTo>
                    <a:pt x="61" y="8"/>
                  </a:lnTo>
                  <a:lnTo>
                    <a:pt x="71" y="4"/>
                  </a:lnTo>
                  <a:lnTo>
                    <a:pt x="80" y="2"/>
                  </a:lnTo>
                  <a:lnTo>
                    <a:pt x="91" y="1"/>
                  </a:lnTo>
                  <a:lnTo>
                    <a:pt x="102" y="0"/>
                  </a:lnTo>
                  <a:lnTo>
                    <a:pt x="113" y="1"/>
                  </a:lnTo>
                  <a:lnTo>
                    <a:pt x="123" y="2"/>
                  </a:lnTo>
                  <a:lnTo>
                    <a:pt x="133" y="4"/>
                  </a:lnTo>
                  <a:lnTo>
                    <a:pt x="143" y="8"/>
                  </a:lnTo>
                  <a:lnTo>
                    <a:pt x="151" y="12"/>
                  </a:lnTo>
                  <a:lnTo>
                    <a:pt x="159" y="16"/>
                  </a:lnTo>
                  <a:lnTo>
                    <a:pt x="167" y="24"/>
                  </a:lnTo>
                  <a:lnTo>
                    <a:pt x="174" y="30"/>
                  </a:lnTo>
                  <a:lnTo>
                    <a:pt x="181" y="38"/>
                  </a:lnTo>
                  <a:lnTo>
                    <a:pt x="187" y="46"/>
                  </a:lnTo>
                  <a:lnTo>
                    <a:pt x="192" y="56"/>
                  </a:lnTo>
                  <a:lnTo>
                    <a:pt x="195" y="67"/>
                  </a:lnTo>
                  <a:lnTo>
                    <a:pt x="198" y="77"/>
                  </a:lnTo>
                  <a:lnTo>
                    <a:pt x="200" y="88"/>
                  </a:lnTo>
                  <a:lnTo>
                    <a:pt x="201" y="101"/>
                  </a:lnTo>
                  <a:lnTo>
                    <a:pt x="203" y="115"/>
                  </a:lnTo>
                  <a:lnTo>
                    <a:pt x="203" y="116"/>
                  </a:lnTo>
                  <a:lnTo>
                    <a:pt x="203" y="117"/>
                  </a:lnTo>
                  <a:lnTo>
                    <a:pt x="203" y="118"/>
                  </a:lnTo>
                  <a:lnTo>
                    <a:pt x="203" y="119"/>
                  </a:lnTo>
                  <a:lnTo>
                    <a:pt x="203" y="122"/>
                  </a:lnTo>
                  <a:lnTo>
                    <a:pt x="203" y="123"/>
                  </a:lnTo>
                  <a:lnTo>
                    <a:pt x="203" y="124"/>
                  </a:lnTo>
                  <a:lnTo>
                    <a:pt x="38" y="124"/>
                  </a:lnTo>
                  <a:lnTo>
                    <a:pt x="39" y="133"/>
                  </a:lnTo>
                  <a:lnTo>
                    <a:pt x="41" y="141"/>
                  </a:lnTo>
                  <a:lnTo>
                    <a:pt x="42" y="149"/>
                  </a:lnTo>
                  <a:lnTo>
                    <a:pt x="44" y="157"/>
                  </a:lnTo>
                  <a:lnTo>
                    <a:pt x="47" y="163"/>
                  </a:lnTo>
                  <a:lnTo>
                    <a:pt x="50" y="169"/>
                  </a:lnTo>
                  <a:lnTo>
                    <a:pt x="54" y="175"/>
                  </a:lnTo>
                  <a:lnTo>
                    <a:pt x="59" y="179"/>
                  </a:lnTo>
                  <a:lnTo>
                    <a:pt x="63" y="184"/>
                  </a:lnTo>
                  <a:lnTo>
                    <a:pt x="68" y="188"/>
                  </a:lnTo>
                  <a:lnTo>
                    <a:pt x="74" y="191"/>
                  </a:lnTo>
                  <a:lnTo>
                    <a:pt x="79" y="194"/>
                  </a:lnTo>
                  <a:lnTo>
                    <a:pt x="85" y="196"/>
                  </a:lnTo>
                  <a:lnTo>
                    <a:pt x="91" y="197"/>
                  </a:lnTo>
                  <a:lnTo>
                    <a:pt x="98" y="199"/>
                  </a:lnTo>
                  <a:lnTo>
                    <a:pt x="104" y="199"/>
                  </a:lnTo>
                  <a:lnTo>
                    <a:pt x="110" y="199"/>
                  </a:lnTo>
                  <a:lnTo>
                    <a:pt x="115" y="199"/>
                  </a:lnTo>
                  <a:lnTo>
                    <a:pt x="119" y="197"/>
                  </a:lnTo>
                  <a:lnTo>
                    <a:pt x="123" y="196"/>
                  </a:lnTo>
                  <a:lnTo>
                    <a:pt x="128" y="195"/>
                  </a:lnTo>
                  <a:lnTo>
                    <a:pt x="132" y="193"/>
                  </a:lnTo>
                  <a:lnTo>
                    <a:pt x="135" y="191"/>
                  </a:lnTo>
                  <a:lnTo>
                    <a:pt x="139" y="188"/>
                  </a:lnTo>
                  <a:lnTo>
                    <a:pt x="143" y="185"/>
                  </a:lnTo>
                  <a:lnTo>
                    <a:pt x="146" y="182"/>
                  </a:lnTo>
                  <a:lnTo>
                    <a:pt x="150" y="178"/>
                  </a:lnTo>
                  <a:lnTo>
                    <a:pt x="152" y="175"/>
                  </a:lnTo>
                  <a:lnTo>
                    <a:pt x="156" y="170"/>
                  </a:lnTo>
                  <a:lnTo>
                    <a:pt x="158" y="165"/>
                  </a:lnTo>
                  <a:lnTo>
                    <a:pt x="161" y="160"/>
                  </a:lnTo>
                  <a:lnTo>
                    <a:pt x="163" y="15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7" name="Google Shape;2117;p146"/>
            <p:cNvSpPr/>
            <p:nvPr/>
          </p:nvSpPr>
          <p:spPr>
            <a:xfrm>
              <a:off x="536" y="1533"/>
              <a:ext cx="24" cy="12"/>
            </a:xfrm>
            <a:custGeom>
              <a:avLst/>
              <a:gdLst/>
              <a:ahLst/>
              <a:cxnLst/>
              <a:rect l="l" t="t" r="r" b="b"/>
              <a:pathLst>
                <a:path w="122" h="63" extrusionOk="0">
                  <a:moveTo>
                    <a:pt x="0" y="63"/>
                  </a:moveTo>
                  <a:lnTo>
                    <a:pt x="122" y="63"/>
                  </a:lnTo>
                  <a:lnTo>
                    <a:pt x="121" y="56"/>
                  </a:lnTo>
                  <a:lnTo>
                    <a:pt x="120" y="50"/>
                  </a:lnTo>
                  <a:lnTo>
                    <a:pt x="118" y="44"/>
                  </a:lnTo>
                  <a:lnTo>
                    <a:pt x="117" y="38"/>
                  </a:lnTo>
                  <a:lnTo>
                    <a:pt x="115" y="33"/>
                  </a:lnTo>
                  <a:lnTo>
                    <a:pt x="114" y="28"/>
                  </a:lnTo>
                  <a:lnTo>
                    <a:pt x="111" y="25"/>
                  </a:lnTo>
                  <a:lnTo>
                    <a:pt x="108" y="21"/>
                  </a:lnTo>
                  <a:lnTo>
                    <a:pt x="103" y="16"/>
                  </a:lnTo>
                  <a:lnTo>
                    <a:pt x="98" y="12"/>
                  </a:lnTo>
                  <a:lnTo>
                    <a:pt x="93" y="8"/>
                  </a:lnTo>
                  <a:lnTo>
                    <a:pt x="87" y="5"/>
                  </a:lnTo>
                  <a:lnTo>
                    <a:pt x="81" y="2"/>
                  </a:lnTo>
                  <a:lnTo>
                    <a:pt x="75" y="1"/>
                  </a:lnTo>
                  <a:lnTo>
                    <a:pt x="69" y="0"/>
                  </a:lnTo>
                  <a:lnTo>
                    <a:pt x="62" y="0"/>
                  </a:lnTo>
                  <a:lnTo>
                    <a:pt x="56" y="0"/>
                  </a:lnTo>
                  <a:lnTo>
                    <a:pt x="50" y="1"/>
                  </a:lnTo>
                  <a:lnTo>
                    <a:pt x="44" y="2"/>
                  </a:lnTo>
                  <a:lnTo>
                    <a:pt x="38" y="5"/>
                  </a:lnTo>
                  <a:lnTo>
                    <a:pt x="33" y="7"/>
                  </a:lnTo>
                  <a:lnTo>
                    <a:pt x="28" y="9"/>
                  </a:lnTo>
                  <a:lnTo>
                    <a:pt x="24" y="13"/>
                  </a:lnTo>
                  <a:lnTo>
                    <a:pt x="19" y="16"/>
                  </a:lnTo>
                  <a:lnTo>
                    <a:pt x="14" y="21"/>
                  </a:lnTo>
                  <a:lnTo>
                    <a:pt x="10" y="26"/>
                  </a:lnTo>
                  <a:lnTo>
                    <a:pt x="8" y="31"/>
                  </a:lnTo>
                  <a:lnTo>
                    <a:pt x="4" y="37"/>
                  </a:lnTo>
                  <a:lnTo>
                    <a:pt x="3" y="43"/>
                  </a:lnTo>
                  <a:lnTo>
                    <a:pt x="1" y="49"/>
                  </a:lnTo>
                  <a:lnTo>
                    <a:pt x="0" y="56"/>
                  </a:lnTo>
                  <a:lnTo>
                    <a:pt x="0" y="6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8" name="Google Shape;2118;p146"/>
            <p:cNvSpPr/>
            <p:nvPr/>
          </p:nvSpPr>
          <p:spPr>
            <a:xfrm>
              <a:off x="600" y="1510"/>
              <a:ext cx="53" cy="62"/>
            </a:xfrm>
            <a:custGeom>
              <a:avLst/>
              <a:gdLst/>
              <a:ahLst/>
              <a:cxnLst/>
              <a:rect l="l" t="t" r="r" b="b"/>
              <a:pathLst>
                <a:path w="268" h="313" extrusionOk="0">
                  <a:moveTo>
                    <a:pt x="228" y="201"/>
                  </a:moveTo>
                  <a:lnTo>
                    <a:pt x="268" y="212"/>
                  </a:lnTo>
                  <a:lnTo>
                    <a:pt x="265" y="224"/>
                  </a:lnTo>
                  <a:lnTo>
                    <a:pt x="261" y="235"/>
                  </a:lnTo>
                  <a:lnTo>
                    <a:pt x="256" y="246"/>
                  </a:lnTo>
                  <a:lnTo>
                    <a:pt x="250" y="255"/>
                  </a:lnTo>
                  <a:lnTo>
                    <a:pt x="244" y="264"/>
                  </a:lnTo>
                  <a:lnTo>
                    <a:pt x="238" y="272"/>
                  </a:lnTo>
                  <a:lnTo>
                    <a:pt x="231" y="280"/>
                  </a:lnTo>
                  <a:lnTo>
                    <a:pt x="223" y="286"/>
                  </a:lnTo>
                  <a:lnTo>
                    <a:pt x="214" y="294"/>
                  </a:lnTo>
                  <a:lnTo>
                    <a:pt x="206" y="298"/>
                  </a:lnTo>
                  <a:lnTo>
                    <a:pt x="196" y="303"/>
                  </a:lnTo>
                  <a:lnTo>
                    <a:pt x="187" y="307"/>
                  </a:lnTo>
                  <a:lnTo>
                    <a:pt x="176" y="309"/>
                  </a:lnTo>
                  <a:lnTo>
                    <a:pt x="165" y="312"/>
                  </a:lnTo>
                  <a:lnTo>
                    <a:pt x="154" y="313"/>
                  </a:lnTo>
                  <a:lnTo>
                    <a:pt x="142" y="313"/>
                  </a:lnTo>
                  <a:lnTo>
                    <a:pt x="130" y="313"/>
                  </a:lnTo>
                  <a:lnTo>
                    <a:pt x="120" y="312"/>
                  </a:lnTo>
                  <a:lnTo>
                    <a:pt x="109" y="310"/>
                  </a:lnTo>
                  <a:lnTo>
                    <a:pt x="98" y="308"/>
                  </a:lnTo>
                  <a:lnTo>
                    <a:pt x="88" y="306"/>
                  </a:lnTo>
                  <a:lnTo>
                    <a:pt x="79" y="302"/>
                  </a:lnTo>
                  <a:lnTo>
                    <a:pt x="70" y="297"/>
                  </a:lnTo>
                  <a:lnTo>
                    <a:pt x="63" y="292"/>
                  </a:lnTo>
                  <a:lnTo>
                    <a:pt x="55" y="288"/>
                  </a:lnTo>
                  <a:lnTo>
                    <a:pt x="49" y="282"/>
                  </a:lnTo>
                  <a:lnTo>
                    <a:pt x="42" y="276"/>
                  </a:lnTo>
                  <a:lnTo>
                    <a:pt x="36" y="268"/>
                  </a:lnTo>
                  <a:lnTo>
                    <a:pt x="30" y="261"/>
                  </a:lnTo>
                  <a:lnTo>
                    <a:pt x="25" y="253"/>
                  </a:lnTo>
                  <a:lnTo>
                    <a:pt x="20" y="244"/>
                  </a:lnTo>
                  <a:lnTo>
                    <a:pt x="16" y="235"/>
                  </a:lnTo>
                  <a:lnTo>
                    <a:pt x="12" y="225"/>
                  </a:lnTo>
                  <a:lnTo>
                    <a:pt x="9" y="216"/>
                  </a:lnTo>
                  <a:lnTo>
                    <a:pt x="6" y="206"/>
                  </a:lnTo>
                  <a:lnTo>
                    <a:pt x="4" y="195"/>
                  </a:lnTo>
                  <a:lnTo>
                    <a:pt x="2" y="186"/>
                  </a:lnTo>
                  <a:lnTo>
                    <a:pt x="1" y="175"/>
                  </a:lnTo>
                  <a:lnTo>
                    <a:pt x="0" y="164"/>
                  </a:lnTo>
                  <a:lnTo>
                    <a:pt x="0" y="153"/>
                  </a:lnTo>
                  <a:lnTo>
                    <a:pt x="0" y="142"/>
                  </a:lnTo>
                  <a:lnTo>
                    <a:pt x="1" y="130"/>
                  </a:lnTo>
                  <a:lnTo>
                    <a:pt x="2" y="120"/>
                  </a:lnTo>
                  <a:lnTo>
                    <a:pt x="4" y="109"/>
                  </a:lnTo>
                  <a:lnTo>
                    <a:pt x="7" y="99"/>
                  </a:lnTo>
                  <a:lnTo>
                    <a:pt x="10" y="90"/>
                  </a:lnTo>
                  <a:lnTo>
                    <a:pt x="14" y="80"/>
                  </a:lnTo>
                  <a:lnTo>
                    <a:pt x="18" y="71"/>
                  </a:lnTo>
                  <a:lnTo>
                    <a:pt x="22" y="62"/>
                  </a:lnTo>
                  <a:lnTo>
                    <a:pt x="28" y="55"/>
                  </a:lnTo>
                  <a:lnTo>
                    <a:pt x="33" y="47"/>
                  </a:lnTo>
                  <a:lnTo>
                    <a:pt x="40" y="41"/>
                  </a:lnTo>
                  <a:lnTo>
                    <a:pt x="46" y="33"/>
                  </a:lnTo>
                  <a:lnTo>
                    <a:pt x="54" y="27"/>
                  </a:lnTo>
                  <a:lnTo>
                    <a:pt x="62" y="23"/>
                  </a:lnTo>
                  <a:lnTo>
                    <a:pt x="69" y="18"/>
                  </a:lnTo>
                  <a:lnTo>
                    <a:pt x="78" y="13"/>
                  </a:lnTo>
                  <a:lnTo>
                    <a:pt x="87" y="9"/>
                  </a:lnTo>
                  <a:lnTo>
                    <a:pt x="96" y="6"/>
                  </a:lnTo>
                  <a:lnTo>
                    <a:pt x="105" y="3"/>
                  </a:lnTo>
                  <a:lnTo>
                    <a:pt x="114" y="2"/>
                  </a:lnTo>
                  <a:lnTo>
                    <a:pt x="123" y="0"/>
                  </a:lnTo>
                  <a:lnTo>
                    <a:pt x="133" y="0"/>
                  </a:lnTo>
                  <a:lnTo>
                    <a:pt x="144" y="0"/>
                  </a:lnTo>
                  <a:lnTo>
                    <a:pt x="154" y="0"/>
                  </a:lnTo>
                  <a:lnTo>
                    <a:pt x="165" y="1"/>
                  </a:lnTo>
                  <a:lnTo>
                    <a:pt x="175" y="2"/>
                  </a:lnTo>
                  <a:lnTo>
                    <a:pt x="186" y="5"/>
                  </a:lnTo>
                  <a:lnTo>
                    <a:pt x="194" y="8"/>
                  </a:lnTo>
                  <a:lnTo>
                    <a:pt x="204" y="12"/>
                  </a:lnTo>
                  <a:lnTo>
                    <a:pt x="212" y="17"/>
                  </a:lnTo>
                  <a:lnTo>
                    <a:pt x="219" y="23"/>
                  </a:lnTo>
                  <a:lnTo>
                    <a:pt x="228" y="29"/>
                  </a:lnTo>
                  <a:lnTo>
                    <a:pt x="234" y="36"/>
                  </a:lnTo>
                  <a:lnTo>
                    <a:pt x="241" y="43"/>
                  </a:lnTo>
                  <a:lnTo>
                    <a:pt x="246" y="50"/>
                  </a:lnTo>
                  <a:lnTo>
                    <a:pt x="252" y="59"/>
                  </a:lnTo>
                  <a:lnTo>
                    <a:pt x="255" y="68"/>
                  </a:lnTo>
                  <a:lnTo>
                    <a:pt x="260" y="78"/>
                  </a:lnTo>
                  <a:lnTo>
                    <a:pt x="264" y="87"/>
                  </a:lnTo>
                  <a:lnTo>
                    <a:pt x="224" y="97"/>
                  </a:lnTo>
                  <a:lnTo>
                    <a:pt x="220" y="89"/>
                  </a:lnTo>
                  <a:lnTo>
                    <a:pt x="218" y="81"/>
                  </a:lnTo>
                  <a:lnTo>
                    <a:pt x="214" y="74"/>
                  </a:lnTo>
                  <a:lnTo>
                    <a:pt x="211" y="68"/>
                  </a:lnTo>
                  <a:lnTo>
                    <a:pt x="206" y="62"/>
                  </a:lnTo>
                  <a:lnTo>
                    <a:pt x="202" y="57"/>
                  </a:lnTo>
                  <a:lnTo>
                    <a:pt x="198" y="53"/>
                  </a:lnTo>
                  <a:lnTo>
                    <a:pt x="193" y="49"/>
                  </a:lnTo>
                  <a:lnTo>
                    <a:pt x="188" y="45"/>
                  </a:lnTo>
                  <a:lnTo>
                    <a:pt x="182" y="42"/>
                  </a:lnTo>
                  <a:lnTo>
                    <a:pt x="176" y="39"/>
                  </a:lnTo>
                  <a:lnTo>
                    <a:pt x="170" y="37"/>
                  </a:lnTo>
                  <a:lnTo>
                    <a:pt x="164" y="36"/>
                  </a:lnTo>
                  <a:lnTo>
                    <a:pt x="157" y="35"/>
                  </a:lnTo>
                  <a:lnTo>
                    <a:pt x="150" y="33"/>
                  </a:lnTo>
                  <a:lnTo>
                    <a:pt x="142" y="33"/>
                  </a:lnTo>
                  <a:lnTo>
                    <a:pt x="134" y="33"/>
                  </a:lnTo>
                  <a:lnTo>
                    <a:pt x="126" y="35"/>
                  </a:lnTo>
                  <a:lnTo>
                    <a:pt x="117" y="36"/>
                  </a:lnTo>
                  <a:lnTo>
                    <a:pt x="110" y="38"/>
                  </a:lnTo>
                  <a:lnTo>
                    <a:pt x="103" y="41"/>
                  </a:lnTo>
                  <a:lnTo>
                    <a:pt x="97" y="43"/>
                  </a:lnTo>
                  <a:lnTo>
                    <a:pt x="90" y="47"/>
                  </a:lnTo>
                  <a:lnTo>
                    <a:pt x="84" y="50"/>
                  </a:lnTo>
                  <a:lnTo>
                    <a:pt x="78" y="55"/>
                  </a:lnTo>
                  <a:lnTo>
                    <a:pt x="73" y="60"/>
                  </a:lnTo>
                  <a:lnTo>
                    <a:pt x="68" y="65"/>
                  </a:lnTo>
                  <a:lnTo>
                    <a:pt x="64" y="71"/>
                  </a:lnTo>
                  <a:lnTo>
                    <a:pt x="60" y="75"/>
                  </a:lnTo>
                  <a:lnTo>
                    <a:pt x="56" y="81"/>
                  </a:lnTo>
                  <a:lnTo>
                    <a:pt x="54" y="89"/>
                  </a:lnTo>
                  <a:lnTo>
                    <a:pt x="51" y="96"/>
                  </a:lnTo>
                  <a:lnTo>
                    <a:pt x="49" y="103"/>
                  </a:lnTo>
                  <a:lnTo>
                    <a:pt x="46" y="110"/>
                  </a:lnTo>
                  <a:lnTo>
                    <a:pt x="45" y="117"/>
                  </a:lnTo>
                  <a:lnTo>
                    <a:pt x="44" y="124"/>
                  </a:lnTo>
                  <a:lnTo>
                    <a:pt x="43" y="132"/>
                  </a:lnTo>
                  <a:lnTo>
                    <a:pt x="42" y="139"/>
                  </a:lnTo>
                  <a:lnTo>
                    <a:pt x="42" y="146"/>
                  </a:lnTo>
                  <a:lnTo>
                    <a:pt x="42" y="153"/>
                  </a:lnTo>
                  <a:lnTo>
                    <a:pt x="42" y="163"/>
                  </a:lnTo>
                  <a:lnTo>
                    <a:pt x="42" y="172"/>
                  </a:lnTo>
                  <a:lnTo>
                    <a:pt x="43" y="181"/>
                  </a:lnTo>
                  <a:lnTo>
                    <a:pt x="44" y="189"/>
                  </a:lnTo>
                  <a:lnTo>
                    <a:pt x="45" y="198"/>
                  </a:lnTo>
                  <a:lnTo>
                    <a:pt x="48" y="206"/>
                  </a:lnTo>
                  <a:lnTo>
                    <a:pt x="50" y="213"/>
                  </a:lnTo>
                  <a:lnTo>
                    <a:pt x="52" y="222"/>
                  </a:lnTo>
                  <a:lnTo>
                    <a:pt x="56" y="228"/>
                  </a:lnTo>
                  <a:lnTo>
                    <a:pt x="58" y="235"/>
                  </a:lnTo>
                  <a:lnTo>
                    <a:pt x="63" y="241"/>
                  </a:lnTo>
                  <a:lnTo>
                    <a:pt x="67" y="247"/>
                  </a:lnTo>
                  <a:lnTo>
                    <a:pt x="72" y="252"/>
                  </a:lnTo>
                  <a:lnTo>
                    <a:pt x="76" y="256"/>
                  </a:lnTo>
                  <a:lnTo>
                    <a:pt x="82" y="260"/>
                  </a:lnTo>
                  <a:lnTo>
                    <a:pt x="87" y="265"/>
                  </a:lnTo>
                  <a:lnTo>
                    <a:pt x="93" y="267"/>
                  </a:lnTo>
                  <a:lnTo>
                    <a:pt x="100" y="271"/>
                  </a:lnTo>
                  <a:lnTo>
                    <a:pt x="106" y="273"/>
                  </a:lnTo>
                  <a:lnTo>
                    <a:pt x="112" y="276"/>
                  </a:lnTo>
                  <a:lnTo>
                    <a:pt x="118" y="277"/>
                  </a:lnTo>
                  <a:lnTo>
                    <a:pt x="126" y="278"/>
                  </a:lnTo>
                  <a:lnTo>
                    <a:pt x="133" y="278"/>
                  </a:lnTo>
                  <a:lnTo>
                    <a:pt x="139" y="278"/>
                  </a:lnTo>
                  <a:lnTo>
                    <a:pt x="147" y="278"/>
                  </a:lnTo>
                  <a:lnTo>
                    <a:pt x="156" y="277"/>
                  </a:lnTo>
                  <a:lnTo>
                    <a:pt x="163" y="276"/>
                  </a:lnTo>
                  <a:lnTo>
                    <a:pt x="170" y="273"/>
                  </a:lnTo>
                  <a:lnTo>
                    <a:pt x="177" y="271"/>
                  </a:lnTo>
                  <a:lnTo>
                    <a:pt x="184" y="267"/>
                  </a:lnTo>
                  <a:lnTo>
                    <a:pt x="190" y="264"/>
                  </a:lnTo>
                  <a:lnTo>
                    <a:pt x="196" y="259"/>
                  </a:lnTo>
                  <a:lnTo>
                    <a:pt x="202" y="254"/>
                  </a:lnTo>
                  <a:lnTo>
                    <a:pt x="207" y="248"/>
                  </a:lnTo>
                  <a:lnTo>
                    <a:pt x="212" y="242"/>
                  </a:lnTo>
                  <a:lnTo>
                    <a:pt x="216" y="235"/>
                  </a:lnTo>
                  <a:lnTo>
                    <a:pt x="219" y="228"/>
                  </a:lnTo>
                  <a:lnTo>
                    <a:pt x="223" y="219"/>
                  </a:lnTo>
                  <a:lnTo>
                    <a:pt x="225" y="211"/>
                  </a:lnTo>
                  <a:lnTo>
                    <a:pt x="228" y="201"/>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9" name="Google Shape;2119;p146"/>
            <p:cNvSpPr/>
            <p:nvPr/>
          </p:nvSpPr>
          <p:spPr>
            <a:xfrm>
              <a:off x="660" y="1526"/>
              <a:ext cx="41" cy="46"/>
            </a:xfrm>
            <a:custGeom>
              <a:avLst/>
              <a:gdLst/>
              <a:ahLst/>
              <a:cxnLst/>
              <a:rect l="l" t="t" r="r" b="b"/>
              <a:pathLst>
                <a:path w="205" h="230" extrusionOk="0">
                  <a:moveTo>
                    <a:pt x="0" y="115"/>
                  </a:moveTo>
                  <a:lnTo>
                    <a:pt x="0" y="100"/>
                  </a:lnTo>
                  <a:lnTo>
                    <a:pt x="1" y="86"/>
                  </a:lnTo>
                  <a:lnTo>
                    <a:pt x="3" y="74"/>
                  </a:lnTo>
                  <a:lnTo>
                    <a:pt x="8" y="62"/>
                  </a:lnTo>
                  <a:lnTo>
                    <a:pt x="13" y="51"/>
                  </a:lnTo>
                  <a:lnTo>
                    <a:pt x="18" y="41"/>
                  </a:lnTo>
                  <a:lnTo>
                    <a:pt x="25" y="32"/>
                  </a:lnTo>
                  <a:lnTo>
                    <a:pt x="33" y="25"/>
                  </a:lnTo>
                  <a:lnTo>
                    <a:pt x="40" y="19"/>
                  </a:lnTo>
                  <a:lnTo>
                    <a:pt x="48" y="14"/>
                  </a:lnTo>
                  <a:lnTo>
                    <a:pt x="56" y="9"/>
                  </a:lnTo>
                  <a:lnTo>
                    <a:pt x="64" y="6"/>
                  </a:lnTo>
                  <a:lnTo>
                    <a:pt x="73" y="3"/>
                  </a:lnTo>
                  <a:lnTo>
                    <a:pt x="82" y="2"/>
                  </a:lnTo>
                  <a:lnTo>
                    <a:pt x="92" y="1"/>
                  </a:lnTo>
                  <a:lnTo>
                    <a:pt x="102" y="0"/>
                  </a:lnTo>
                  <a:lnTo>
                    <a:pt x="114" y="1"/>
                  </a:lnTo>
                  <a:lnTo>
                    <a:pt x="123" y="2"/>
                  </a:lnTo>
                  <a:lnTo>
                    <a:pt x="134" y="4"/>
                  </a:lnTo>
                  <a:lnTo>
                    <a:pt x="144" y="8"/>
                  </a:lnTo>
                  <a:lnTo>
                    <a:pt x="152" y="12"/>
                  </a:lnTo>
                  <a:lnTo>
                    <a:pt x="160" y="16"/>
                  </a:lnTo>
                  <a:lnTo>
                    <a:pt x="169" y="22"/>
                  </a:lnTo>
                  <a:lnTo>
                    <a:pt x="176" y="30"/>
                  </a:lnTo>
                  <a:lnTo>
                    <a:pt x="183" y="38"/>
                  </a:lnTo>
                  <a:lnTo>
                    <a:pt x="189" y="46"/>
                  </a:lnTo>
                  <a:lnTo>
                    <a:pt x="194" y="55"/>
                  </a:lnTo>
                  <a:lnTo>
                    <a:pt x="198" y="65"/>
                  </a:lnTo>
                  <a:lnTo>
                    <a:pt x="201" y="75"/>
                  </a:lnTo>
                  <a:lnTo>
                    <a:pt x="204" y="87"/>
                  </a:lnTo>
                  <a:lnTo>
                    <a:pt x="205" y="99"/>
                  </a:lnTo>
                  <a:lnTo>
                    <a:pt x="205" y="112"/>
                  </a:lnTo>
                  <a:lnTo>
                    <a:pt x="205" y="122"/>
                  </a:lnTo>
                  <a:lnTo>
                    <a:pt x="205" y="131"/>
                  </a:lnTo>
                  <a:lnTo>
                    <a:pt x="204" y="141"/>
                  </a:lnTo>
                  <a:lnTo>
                    <a:pt x="202" y="149"/>
                  </a:lnTo>
                  <a:lnTo>
                    <a:pt x="200" y="158"/>
                  </a:lnTo>
                  <a:lnTo>
                    <a:pt x="198" y="165"/>
                  </a:lnTo>
                  <a:lnTo>
                    <a:pt x="195" y="172"/>
                  </a:lnTo>
                  <a:lnTo>
                    <a:pt x="193" y="178"/>
                  </a:lnTo>
                  <a:lnTo>
                    <a:pt x="189" y="184"/>
                  </a:lnTo>
                  <a:lnTo>
                    <a:pt x="186" y="190"/>
                  </a:lnTo>
                  <a:lnTo>
                    <a:pt x="181" y="195"/>
                  </a:lnTo>
                  <a:lnTo>
                    <a:pt x="177" y="200"/>
                  </a:lnTo>
                  <a:lnTo>
                    <a:pt x="172" y="205"/>
                  </a:lnTo>
                  <a:lnTo>
                    <a:pt x="166" y="209"/>
                  </a:lnTo>
                  <a:lnTo>
                    <a:pt x="162" y="213"/>
                  </a:lnTo>
                  <a:lnTo>
                    <a:pt x="156" y="217"/>
                  </a:lnTo>
                  <a:lnTo>
                    <a:pt x="150" y="219"/>
                  </a:lnTo>
                  <a:lnTo>
                    <a:pt x="142" y="223"/>
                  </a:lnTo>
                  <a:lnTo>
                    <a:pt x="136" y="225"/>
                  </a:lnTo>
                  <a:lnTo>
                    <a:pt x="130" y="226"/>
                  </a:lnTo>
                  <a:lnTo>
                    <a:pt x="123" y="227"/>
                  </a:lnTo>
                  <a:lnTo>
                    <a:pt x="116" y="229"/>
                  </a:lnTo>
                  <a:lnTo>
                    <a:pt x="109" y="230"/>
                  </a:lnTo>
                  <a:lnTo>
                    <a:pt x="102" y="230"/>
                  </a:lnTo>
                  <a:lnTo>
                    <a:pt x="91" y="230"/>
                  </a:lnTo>
                  <a:lnTo>
                    <a:pt x="80" y="227"/>
                  </a:lnTo>
                  <a:lnTo>
                    <a:pt x="70" y="225"/>
                  </a:lnTo>
                  <a:lnTo>
                    <a:pt x="61" y="223"/>
                  </a:lnTo>
                  <a:lnTo>
                    <a:pt x="51" y="218"/>
                  </a:lnTo>
                  <a:lnTo>
                    <a:pt x="43" y="213"/>
                  </a:lnTo>
                  <a:lnTo>
                    <a:pt x="34" y="207"/>
                  </a:lnTo>
                  <a:lnTo>
                    <a:pt x="27" y="200"/>
                  </a:lnTo>
                  <a:lnTo>
                    <a:pt x="21" y="193"/>
                  </a:lnTo>
                  <a:lnTo>
                    <a:pt x="15" y="184"/>
                  </a:lnTo>
                  <a:lnTo>
                    <a:pt x="10" y="175"/>
                  </a:lnTo>
                  <a:lnTo>
                    <a:pt x="6" y="164"/>
                  </a:lnTo>
                  <a:lnTo>
                    <a:pt x="3" y="153"/>
                  </a:lnTo>
                  <a:lnTo>
                    <a:pt x="1" y="141"/>
                  </a:lnTo>
                  <a:lnTo>
                    <a:pt x="0" y="128"/>
                  </a:lnTo>
                  <a:lnTo>
                    <a:pt x="0" y="115"/>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0" name="Google Shape;2120;p146"/>
            <p:cNvSpPr/>
            <p:nvPr/>
          </p:nvSpPr>
          <p:spPr>
            <a:xfrm>
              <a:off x="667" y="1533"/>
              <a:ext cx="26" cy="33"/>
            </a:xfrm>
            <a:custGeom>
              <a:avLst/>
              <a:gdLst/>
              <a:ahLst/>
              <a:cxnLst/>
              <a:rect l="l" t="t" r="r" b="b"/>
              <a:pathLst>
                <a:path w="129" h="168" extrusionOk="0">
                  <a:moveTo>
                    <a:pt x="0" y="84"/>
                  </a:moveTo>
                  <a:lnTo>
                    <a:pt x="1" y="94"/>
                  </a:lnTo>
                  <a:lnTo>
                    <a:pt x="1" y="104"/>
                  </a:lnTo>
                  <a:lnTo>
                    <a:pt x="3" y="112"/>
                  </a:lnTo>
                  <a:lnTo>
                    <a:pt x="5" y="121"/>
                  </a:lnTo>
                  <a:lnTo>
                    <a:pt x="7" y="128"/>
                  </a:lnTo>
                  <a:lnTo>
                    <a:pt x="11" y="135"/>
                  </a:lnTo>
                  <a:lnTo>
                    <a:pt x="14" y="141"/>
                  </a:lnTo>
                  <a:lnTo>
                    <a:pt x="19" y="147"/>
                  </a:lnTo>
                  <a:lnTo>
                    <a:pt x="24" y="152"/>
                  </a:lnTo>
                  <a:lnTo>
                    <a:pt x="29" y="157"/>
                  </a:lnTo>
                  <a:lnTo>
                    <a:pt x="33" y="160"/>
                  </a:lnTo>
                  <a:lnTo>
                    <a:pt x="39" y="163"/>
                  </a:lnTo>
                  <a:lnTo>
                    <a:pt x="45" y="165"/>
                  </a:lnTo>
                  <a:lnTo>
                    <a:pt x="51" y="166"/>
                  </a:lnTo>
                  <a:lnTo>
                    <a:pt x="59" y="168"/>
                  </a:lnTo>
                  <a:lnTo>
                    <a:pt x="65" y="168"/>
                  </a:lnTo>
                  <a:lnTo>
                    <a:pt x="72" y="168"/>
                  </a:lnTo>
                  <a:lnTo>
                    <a:pt x="79" y="166"/>
                  </a:lnTo>
                  <a:lnTo>
                    <a:pt x="85" y="165"/>
                  </a:lnTo>
                  <a:lnTo>
                    <a:pt x="91" y="163"/>
                  </a:lnTo>
                  <a:lnTo>
                    <a:pt x="96" y="160"/>
                  </a:lnTo>
                  <a:lnTo>
                    <a:pt x="102" y="157"/>
                  </a:lnTo>
                  <a:lnTo>
                    <a:pt x="107" y="152"/>
                  </a:lnTo>
                  <a:lnTo>
                    <a:pt x="111" y="147"/>
                  </a:lnTo>
                  <a:lnTo>
                    <a:pt x="116" y="141"/>
                  </a:lnTo>
                  <a:lnTo>
                    <a:pt x="120" y="135"/>
                  </a:lnTo>
                  <a:lnTo>
                    <a:pt x="122" y="128"/>
                  </a:lnTo>
                  <a:lnTo>
                    <a:pt x="125" y="121"/>
                  </a:lnTo>
                  <a:lnTo>
                    <a:pt x="127" y="112"/>
                  </a:lnTo>
                  <a:lnTo>
                    <a:pt x="128" y="103"/>
                  </a:lnTo>
                  <a:lnTo>
                    <a:pt x="129" y="93"/>
                  </a:lnTo>
                  <a:lnTo>
                    <a:pt x="129" y="82"/>
                  </a:lnTo>
                  <a:lnTo>
                    <a:pt x="129" y="73"/>
                  </a:lnTo>
                  <a:lnTo>
                    <a:pt x="128" y="63"/>
                  </a:lnTo>
                  <a:lnTo>
                    <a:pt x="127" y="55"/>
                  </a:lnTo>
                  <a:lnTo>
                    <a:pt x="125" y="46"/>
                  </a:lnTo>
                  <a:lnTo>
                    <a:pt x="122" y="39"/>
                  </a:lnTo>
                  <a:lnTo>
                    <a:pt x="120" y="32"/>
                  </a:lnTo>
                  <a:lnTo>
                    <a:pt x="115" y="26"/>
                  </a:lnTo>
                  <a:lnTo>
                    <a:pt x="111" y="21"/>
                  </a:lnTo>
                  <a:lnTo>
                    <a:pt x="107" y="16"/>
                  </a:lnTo>
                  <a:lnTo>
                    <a:pt x="102" y="12"/>
                  </a:lnTo>
                  <a:lnTo>
                    <a:pt x="96" y="8"/>
                  </a:lnTo>
                  <a:lnTo>
                    <a:pt x="91" y="5"/>
                  </a:lnTo>
                  <a:lnTo>
                    <a:pt x="85" y="3"/>
                  </a:lnTo>
                  <a:lnTo>
                    <a:pt x="78" y="1"/>
                  </a:lnTo>
                  <a:lnTo>
                    <a:pt x="72" y="0"/>
                  </a:lnTo>
                  <a:lnTo>
                    <a:pt x="65" y="0"/>
                  </a:lnTo>
                  <a:lnTo>
                    <a:pt x="59" y="0"/>
                  </a:lnTo>
                  <a:lnTo>
                    <a:pt x="51" y="1"/>
                  </a:lnTo>
                  <a:lnTo>
                    <a:pt x="45" y="3"/>
                  </a:lnTo>
                  <a:lnTo>
                    <a:pt x="39" y="5"/>
                  </a:lnTo>
                  <a:lnTo>
                    <a:pt x="33" y="8"/>
                  </a:lnTo>
                  <a:lnTo>
                    <a:pt x="29" y="12"/>
                  </a:lnTo>
                  <a:lnTo>
                    <a:pt x="24" y="15"/>
                  </a:lnTo>
                  <a:lnTo>
                    <a:pt x="19" y="21"/>
                  </a:lnTo>
                  <a:lnTo>
                    <a:pt x="14" y="26"/>
                  </a:lnTo>
                  <a:lnTo>
                    <a:pt x="11" y="32"/>
                  </a:lnTo>
                  <a:lnTo>
                    <a:pt x="7" y="39"/>
                  </a:lnTo>
                  <a:lnTo>
                    <a:pt x="5" y="46"/>
                  </a:lnTo>
                  <a:lnTo>
                    <a:pt x="3" y="55"/>
                  </a:lnTo>
                  <a:lnTo>
                    <a:pt x="1" y="64"/>
                  </a:lnTo>
                  <a:lnTo>
                    <a:pt x="1" y="74"/>
                  </a:lnTo>
                  <a:lnTo>
                    <a:pt x="0" y="8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1" name="Google Shape;2121;p146"/>
            <p:cNvSpPr/>
            <p:nvPr/>
          </p:nvSpPr>
          <p:spPr>
            <a:xfrm>
              <a:off x="709" y="1526"/>
              <a:ext cx="60" cy="45"/>
            </a:xfrm>
            <a:custGeom>
              <a:avLst/>
              <a:gdLst/>
              <a:ahLst/>
              <a:cxnLst/>
              <a:rect l="l" t="t" r="r" b="b"/>
              <a:pathLst>
                <a:path w="298" h="225" extrusionOk="0">
                  <a:moveTo>
                    <a:pt x="0" y="225"/>
                  </a:moveTo>
                  <a:lnTo>
                    <a:pt x="0" y="6"/>
                  </a:lnTo>
                  <a:lnTo>
                    <a:pt x="33" y="6"/>
                  </a:lnTo>
                  <a:lnTo>
                    <a:pt x="33" y="36"/>
                  </a:lnTo>
                  <a:lnTo>
                    <a:pt x="36" y="32"/>
                  </a:lnTo>
                  <a:lnTo>
                    <a:pt x="39" y="28"/>
                  </a:lnTo>
                  <a:lnTo>
                    <a:pt x="42" y="25"/>
                  </a:lnTo>
                  <a:lnTo>
                    <a:pt x="45" y="21"/>
                  </a:lnTo>
                  <a:lnTo>
                    <a:pt x="48" y="18"/>
                  </a:lnTo>
                  <a:lnTo>
                    <a:pt x="52" y="15"/>
                  </a:lnTo>
                  <a:lnTo>
                    <a:pt x="57" y="13"/>
                  </a:lnTo>
                  <a:lnTo>
                    <a:pt x="60" y="10"/>
                  </a:lnTo>
                  <a:lnTo>
                    <a:pt x="65" y="8"/>
                  </a:lnTo>
                  <a:lnTo>
                    <a:pt x="70" y="6"/>
                  </a:lnTo>
                  <a:lnTo>
                    <a:pt x="75" y="4"/>
                  </a:lnTo>
                  <a:lnTo>
                    <a:pt x="79" y="2"/>
                  </a:lnTo>
                  <a:lnTo>
                    <a:pt x="84" y="2"/>
                  </a:lnTo>
                  <a:lnTo>
                    <a:pt x="89" y="1"/>
                  </a:lnTo>
                  <a:lnTo>
                    <a:pt x="94" y="1"/>
                  </a:lnTo>
                  <a:lnTo>
                    <a:pt x="100" y="0"/>
                  </a:lnTo>
                  <a:lnTo>
                    <a:pt x="106" y="1"/>
                  </a:lnTo>
                  <a:lnTo>
                    <a:pt x="112" y="1"/>
                  </a:lnTo>
                  <a:lnTo>
                    <a:pt x="117" y="2"/>
                  </a:lnTo>
                  <a:lnTo>
                    <a:pt x="121" y="2"/>
                  </a:lnTo>
                  <a:lnTo>
                    <a:pt x="126" y="4"/>
                  </a:lnTo>
                  <a:lnTo>
                    <a:pt x="131" y="6"/>
                  </a:lnTo>
                  <a:lnTo>
                    <a:pt x="136" y="8"/>
                  </a:lnTo>
                  <a:lnTo>
                    <a:pt x="139" y="10"/>
                  </a:lnTo>
                  <a:lnTo>
                    <a:pt x="143" y="13"/>
                  </a:lnTo>
                  <a:lnTo>
                    <a:pt x="147" y="16"/>
                  </a:lnTo>
                  <a:lnTo>
                    <a:pt x="150" y="19"/>
                  </a:lnTo>
                  <a:lnTo>
                    <a:pt x="153" y="22"/>
                  </a:lnTo>
                  <a:lnTo>
                    <a:pt x="156" y="26"/>
                  </a:lnTo>
                  <a:lnTo>
                    <a:pt x="157" y="30"/>
                  </a:lnTo>
                  <a:lnTo>
                    <a:pt x="160" y="34"/>
                  </a:lnTo>
                  <a:lnTo>
                    <a:pt x="162" y="38"/>
                  </a:lnTo>
                  <a:lnTo>
                    <a:pt x="168" y="30"/>
                  </a:lnTo>
                  <a:lnTo>
                    <a:pt x="175" y="21"/>
                  </a:lnTo>
                  <a:lnTo>
                    <a:pt x="184" y="15"/>
                  </a:lnTo>
                  <a:lnTo>
                    <a:pt x="192" y="9"/>
                  </a:lnTo>
                  <a:lnTo>
                    <a:pt x="201" y="6"/>
                  </a:lnTo>
                  <a:lnTo>
                    <a:pt x="210" y="2"/>
                  </a:lnTo>
                  <a:lnTo>
                    <a:pt x="220" y="1"/>
                  </a:lnTo>
                  <a:lnTo>
                    <a:pt x="229" y="0"/>
                  </a:lnTo>
                  <a:lnTo>
                    <a:pt x="238" y="1"/>
                  </a:lnTo>
                  <a:lnTo>
                    <a:pt x="245" y="1"/>
                  </a:lnTo>
                  <a:lnTo>
                    <a:pt x="252" y="3"/>
                  </a:lnTo>
                  <a:lnTo>
                    <a:pt x="258" y="4"/>
                  </a:lnTo>
                  <a:lnTo>
                    <a:pt x="264" y="7"/>
                  </a:lnTo>
                  <a:lnTo>
                    <a:pt x="270" y="10"/>
                  </a:lnTo>
                  <a:lnTo>
                    <a:pt x="275" y="14"/>
                  </a:lnTo>
                  <a:lnTo>
                    <a:pt x="280" y="19"/>
                  </a:lnTo>
                  <a:lnTo>
                    <a:pt x="285" y="24"/>
                  </a:lnTo>
                  <a:lnTo>
                    <a:pt x="288" y="28"/>
                  </a:lnTo>
                  <a:lnTo>
                    <a:pt x="291" y="34"/>
                  </a:lnTo>
                  <a:lnTo>
                    <a:pt x="293" y="41"/>
                  </a:lnTo>
                  <a:lnTo>
                    <a:pt x="295" y="49"/>
                  </a:lnTo>
                  <a:lnTo>
                    <a:pt x="297" y="56"/>
                  </a:lnTo>
                  <a:lnTo>
                    <a:pt x="298" y="64"/>
                  </a:lnTo>
                  <a:lnTo>
                    <a:pt x="298" y="74"/>
                  </a:lnTo>
                  <a:lnTo>
                    <a:pt x="298" y="225"/>
                  </a:lnTo>
                  <a:lnTo>
                    <a:pt x="261" y="225"/>
                  </a:lnTo>
                  <a:lnTo>
                    <a:pt x="261" y="86"/>
                  </a:lnTo>
                  <a:lnTo>
                    <a:pt x="261" y="81"/>
                  </a:lnTo>
                  <a:lnTo>
                    <a:pt x="261" y="76"/>
                  </a:lnTo>
                  <a:lnTo>
                    <a:pt x="261" y="71"/>
                  </a:lnTo>
                  <a:lnTo>
                    <a:pt x="259" y="67"/>
                  </a:lnTo>
                  <a:lnTo>
                    <a:pt x="259" y="63"/>
                  </a:lnTo>
                  <a:lnTo>
                    <a:pt x="258" y="59"/>
                  </a:lnTo>
                  <a:lnTo>
                    <a:pt x="258" y="57"/>
                  </a:lnTo>
                  <a:lnTo>
                    <a:pt x="257" y="53"/>
                  </a:lnTo>
                  <a:lnTo>
                    <a:pt x="256" y="52"/>
                  </a:lnTo>
                  <a:lnTo>
                    <a:pt x="255" y="50"/>
                  </a:lnTo>
                  <a:lnTo>
                    <a:pt x="253" y="47"/>
                  </a:lnTo>
                  <a:lnTo>
                    <a:pt x="252" y="45"/>
                  </a:lnTo>
                  <a:lnTo>
                    <a:pt x="250" y="44"/>
                  </a:lnTo>
                  <a:lnTo>
                    <a:pt x="249" y="41"/>
                  </a:lnTo>
                  <a:lnTo>
                    <a:pt x="246" y="40"/>
                  </a:lnTo>
                  <a:lnTo>
                    <a:pt x="244" y="38"/>
                  </a:lnTo>
                  <a:lnTo>
                    <a:pt x="241" y="37"/>
                  </a:lnTo>
                  <a:lnTo>
                    <a:pt x="239" y="36"/>
                  </a:lnTo>
                  <a:lnTo>
                    <a:pt x="237" y="34"/>
                  </a:lnTo>
                  <a:lnTo>
                    <a:pt x="233" y="34"/>
                  </a:lnTo>
                  <a:lnTo>
                    <a:pt x="231" y="33"/>
                  </a:lnTo>
                  <a:lnTo>
                    <a:pt x="228" y="33"/>
                  </a:lnTo>
                  <a:lnTo>
                    <a:pt x="225" y="32"/>
                  </a:lnTo>
                  <a:lnTo>
                    <a:pt x="221" y="32"/>
                  </a:lnTo>
                  <a:lnTo>
                    <a:pt x="216" y="33"/>
                  </a:lnTo>
                  <a:lnTo>
                    <a:pt x="210" y="33"/>
                  </a:lnTo>
                  <a:lnTo>
                    <a:pt x="205" y="34"/>
                  </a:lnTo>
                  <a:lnTo>
                    <a:pt x="201" y="37"/>
                  </a:lnTo>
                  <a:lnTo>
                    <a:pt x="196" y="38"/>
                  </a:lnTo>
                  <a:lnTo>
                    <a:pt x="191" y="41"/>
                  </a:lnTo>
                  <a:lnTo>
                    <a:pt x="187" y="44"/>
                  </a:lnTo>
                  <a:lnTo>
                    <a:pt x="183" y="47"/>
                  </a:lnTo>
                  <a:lnTo>
                    <a:pt x="179" y="52"/>
                  </a:lnTo>
                  <a:lnTo>
                    <a:pt x="177" y="57"/>
                  </a:lnTo>
                  <a:lnTo>
                    <a:pt x="173" y="62"/>
                  </a:lnTo>
                  <a:lnTo>
                    <a:pt x="172" y="68"/>
                  </a:lnTo>
                  <a:lnTo>
                    <a:pt x="169" y="74"/>
                  </a:lnTo>
                  <a:lnTo>
                    <a:pt x="168" y="81"/>
                  </a:lnTo>
                  <a:lnTo>
                    <a:pt x="168" y="88"/>
                  </a:lnTo>
                  <a:lnTo>
                    <a:pt x="167" y="97"/>
                  </a:lnTo>
                  <a:lnTo>
                    <a:pt x="167" y="225"/>
                  </a:lnTo>
                  <a:lnTo>
                    <a:pt x="130" y="225"/>
                  </a:lnTo>
                  <a:lnTo>
                    <a:pt x="130" y="82"/>
                  </a:lnTo>
                  <a:lnTo>
                    <a:pt x="130" y="76"/>
                  </a:lnTo>
                  <a:lnTo>
                    <a:pt x="130" y="70"/>
                  </a:lnTo>
                  <a:lnTo>
                    <a:pt x="129" y="65"/>
                  </a:lnTo>
                  <a:lnTo>
                    <a:pt x="129" y="61"/>
                  </a:lnTo>
                  <a:lnTo>
                    <a:pt x="126" y="56"/>
                  </a:lnTo>
                  <a:lnTo>
                    <a:pt x="125" y="51"/>
                  </a:lnTo>
                  <a:lnTo>
                    <a:pt x="124" y="47"/>
                  </a:lnTo>
                  <a:lnTo>
                    <a:pt x="121" y="45"/>
                  </a:lnTo>
                  <a:lnTo>
                    <a:pt x="119" y="41"/>
                  </a:lnTo>
                  <a:lnTo>
                    <a:pt x="115" y="39"/>
                  </a:lnTo>
                  <a:lnTo>
                    <a:pt x="113" y="37"/>
                  </a:lnTo>
                  <a:lnTo>
                    <a:pt x="109" y="36"/>
                  </a:lnTo>
                  <a:lnTo>
                    <a:pt x="106" y="34"/>
                  </a:lnTo>
                  <a:lnTo>
                    <a:pt x="101" y="33"/>
                  </a:lnTo>
                  <a:lnTo>
                    <a:pt x="96" y="32"/>
                  </a:lnTo>
                  <a:lnTo>
                    <a:pt x="91" y="32"/>
                  </a:lnTo>
                  <a:lnTo>
                    <a:pt x="88" y="32"/>
                  </a:lnTo>
                  <a:lnTo>
                    <a:pt x="84" y="33"/>
                  </a:lnTo>
                  <a:lnTo>
                    <a:pt x="79" y="33"/>
                  </a:lnTo>
                  <a:lnTo>
                    <a:pt x="76" y="34"/>
                  </a:lnTo>
                  <a:lnTo>
                    <a:pt x="72" y="36"/>
                  </a:lnTo>
                  <a:lnTo>
                    <a:pt x="69" y="37"/>
                  </a:lnTo>
                  <a:lnTo>
                    <a:pt x="66" y="39"/>
                  </a:lnTo>
                  <a:lnTo>
                    <a:pt x="63" y="40"/>
                  </a:lnTo>
                  <a:lnTo>
                    <a:pt x="59" y="43"/>
                  </a:lnTo>
                  <a:lnTo>
                    <a:pt x="57" y="45"/>
                  </a:lnTo>
                  <a:lnTo>
                    <a:pt x="53" y="47"/>
                  </a:lnTo>
                  <a:lnTo>
                    <a:pt x="51" y="51"/>
                  </a:lnTo>
                  <a:lnTo>
                    <a:pt x="48" y="53"/>
                  </a:lnTo>
                  <a:lnTo>
                    <a:pt x="46" y="57"/>
                  </a:lnTo>
                  <a:lnTo>
                    <a:pt x="45" y="61"/>
                  </a:lnTo>
                  <a:lnTo>
                    <a:pt x="43" y="64"/>
                  </a:lnTo>
                  <a:lnTo>
                    <a:pt x="41" y="69"/>
                  </a:lnTo>
                  <a:lnTo>
                    <a:pt x="40" y="74"/>
                  </a:lnTo>
                  <a:lnTo>
                    <a:pt x="40" y="79"/>
                  </a:lnTo>
                  <a:lnTo>
                    <a:pt x="39" y="85"/>
                  </a:lnTo>
                  <a:lnTo>
                    <a:pt x="37" y="91"/>
                  </a:lnTo>
                  <a:lnTo>
                    <a:pt x="37" y="97"/>
                  </a:lnTo>
                  <a:lnTo>
                    <a:pt x="37" y="104"/>
                  </a:lnTo>
                  <a:lnTo>
                    <a:pt x="37" y="111"/>
                  </a:lnTo>
                  <a:lnTo>
                    <a:pt x="37" y="225"/>
                  </a:lnTo>
                  <a:lnTo>
                    <a:pt x="0" y="225"/>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2" name="Google Shape;2122;p146"/>
            <p:cNvSpPr/>
            <p:nvPr/>
          </p:nvSpPr>
          <p:spPr>
            <a:xfrm>
              <a:off x="780" y="1526"/>
              <a:ext cx="38" cy="62"/>
            </a:xfrm>
            <a:custGeom>
              <a:avLst/>
              <a:gdLst/>
              <a:ahLst/>
              <a:cxnLst/>
              <a:rect l="l" t="t" r="r" b="b"/>
              <a:pathLst>
                <a:path w="191" h="309" extrusionOk="0">
                  <a:moveTo>
                    <a:pt x="0" y="309"/>
                  </a:moveTo>
                  <a:lnTo>
                    <a:pt x="0" y="6"/>
                  </a:lnTo>
                  <a:lnTo>
                    <a:pt x="34" y="6"/>
                  </a:lnTo>
                  <a:lnTo>
                    <a:pt x="34" y="33"/>
                  </a:lnTo>
                  <a:lnTo>
                    <a:pt x="37" y="30"/>
                  </a:lnTo>
                  <a:lnTo>
                    <a:pt x="40" y="26"/>
                  </a:lnTo>
                  <a:lnTo>
                    <a:pt x="43" y="22"/>
                  </a:lnTo>
                  <a:lnTo>
                    <a:pt x="47" y="19"/>
                  </a:lnTo>
                  <a:lnTo>
                    <a:pt x="50" y="16"/>
                  </a:lnTo>
                  <a:lnTo>
                    <a:pt x="54" y="13"/>
                  </a:lnTo>
                  <a:lnTo>
                    <a:pt x="58" y="10"/>
                  </a:lnTo>
                  <a:lnTo>
                    <a:pt x="61" y="8"/>
                  </a:lnTo>
                  <a:lnTo>
                    <a:pt x="65" y="7"/>
                  </a:lnTo>
                  <a:lnTo>
                    <a:pt x="68" y="4"/>
                  </a:lnTo>
                  <a:lnTo>
                    <a:pt x="73" y="3"/>
                  </a:lnTo>
                  <a:lnTo>
                    <a:pt x="78" y="2"/>
                  </a:lnTo>
                  <a:lnTo>
                    <a:pt x="83" y="1"/>
                  </a:lnTo>
                  <a:lnTo>
                    <a:pt x="88" y="1"/>
                  </a:lnTo>
                  <a:lnTo>
                    <a:pt x="92" y="0"/>
                  </a:lnTo>
                  <a:lnTo>
                    <a:pt x="97" y="0"/>
                  </a:lnTo>
                  <a:lnTo>
                    <a:pt x="104" y="1"/>
                  </a:lnTo>
                  <a:lnTo>
                    <a:pt x="112" y="1"/>
                  </a:lnTo>
                  <a:lnTo>
                    <a:pt x="118" y="2"/>
                  </a:lnTo>
                  <a:lnTo>
                    <a:pt x="124" y="3"/>
                  </a:lnTo>
                  <a:lnTo>
                    <a:pt x="131" y="6"/>
                  </a:lnTo>
                  <a:lnTo>
                    <a:pt x="136" y="8"/>
                  </a:lnTo>
                  <a:lnTo>
                    <a:pt x="142" y="12"/>
                  </a:lnTo>
                  <a:lnTo>
                    <a:pt x="148" y="14"/>
                  </a:lnTo>
                  <a:lnTo>
                    <a:pt x="152" y="19"/>
                  </a:lnTo>
                  <a:lnTo>
                    <a:pt x="157" y="22"/>
                  </a:lnTo>
                  <a:lnTo>
                    <a:pt x="162" y="27"/>
                  </a:lnTo>
                  <a:lnTo>
                    <a:pt x="167" y="32"/>
                  </a:lnTo>
                  <a:lnTo>
                    <a:pt x="170" y="37"/>
                  </a:lnTo>
                  <a:lnTo>
                    <a:pt x="174" y="43"/>
                  </a:lnTo>
                  <a:lnTo>
                    <a:pt x="176" y="49"/>
                  </a:lnTo>
                  <a:lnTo>
                    <a:pt x="180" y="56"/>
                  </a:lnTo>
                  <a:lnTo>
                    <a:pt x="182" y="62"/>
                  </a:lnTo>
                  <a:lnTo>
                    <a:pt x="185" y="69"/>
                  </a:lnTo>
                  <a:lnTo>
                    <a:pt x="186" y="76"/>
                  </a:lnTo>
                  <a:lnTo>
                    <a:pt x="188" y="83"/>
                  </a:lnTo>
                  <a:lnTo>
                    <a:pt x="190" y="91"/>
                  </a:lnTo>
                  <a:lnTo>
                    <a:pt x="190" y="98"/>
                  </a:lnTo>
                  <a:lnTo>
                    <a:pt x="191" y="105"/>
                  </a:lnTo>
                  <a:lnTo>
                    <a:pt x="191" y="113"/>
                  </a:lnTo>
                  <a:lnTo>
                    <a:pt x="191" y="122"/>
                  </a:lnTo>
                  <a:lnTo>
                    <a:pt x="190" y="130"/>
                  </a:lnTo>
                  <a:lnTo>
                    <a:pt x="190" y="137"/>
                  </a:lnTo>
                  <a:lnTo>
                    <a:pt x="188" y="146"/>
                  </a:lnTo>
                  <a:lnTo>
                    <a:pt x="186" y="153"/>
                  </a:lnTo>
                  <a:lnTo>
                    <a:pt x="184" y="160"/>
                  </a:lnTo>
                  <a:lnTo>
                    <a:pt x="181" y="167"/>
                  </a:lnTo>
                  <a:lnTo>
                    <a:pt x="179" y="173"/>
                  </a:lnTo>
                  <a:lnTo>
                    <a:pt x="175" y="181"/>
                  </a:lnTo>
                  <a:lnTo>
                    <a:pt x="172" y="187"/>
                  </a:lnTo>
                  <a:lnTo>
                    <a:pt x="168" y="193"/>
                  </a:lnTo>
                  <a:lnTo>
                    <a:pt x="164" y="197"/>
                  </a:lnTo>
                  <a:lnTo>
                    <a:pt x="160" y="203"/>
                  </a:lnTo>
                  <a:lnTo>
                    <a:pt x="155" y="207"/>
                  </a:lnTo>
                  <a:lnTo>
                    <a:pt x="149" y="212"/>
                  </a:lnTo>
                  <a:lnTo>
                    <a:pt x="144" y="215"/>
                  </a:lnTo>
                  <a:lnTo>
                    <a:pt x="138" y="219"/>
                  </a:lnTo>
                  <a:lnTo>
                    <a:pt x="132" y="221"/>
                  </a:lnTo>
                  <a:lnTo>
                    <a:pt x="126" y="224"/>
                  </a:lnTo>
                  <a:lnTo>
                    <a:pt x="120" y="226"/>
                  </a:lnTo>
                  <a:lnTo>
                    <a:pt x="114" y="227"/>
                  </a:lnTo>
                  <a:lnTo>
                    <a:pt x="108" y="229"/>
                  </a:lnTo>
                  <a:lnTo>
                    <a:pt x="101" y="230"/>
                  </a:lnTo>
                  <a:lnTo>
                    <a:pt x="95" y="230"/>
                  </a:lnTo>
                  <a:lnTo>
                    <a:pt x="90" y="230"/>
                  </a:lnTo>
                  <a:lnTo>
                    <a:pt x="86" y="230"/>
                  </a:lnTo>
                  <a:lnTo>
                    <a:pt x="82" y="229"/>
                  </a:lnTo>
                  <a:lnTo>
                    <a:pt x="77" y="227"/>
                  </a:lnTo>
                  <a:lnTo>
                    <a:pt x="73" y="226"/>
                  </a:lnTo>
                  <a:lnTo>
                    <a:pt x="70" y="225"/>
                  </a:lnTo>
                  <a:lnTo>
                    <a:pt x="65" y="224"/>
                  </a:lnTo>
                  <a:lnTo>
                    <a:pt x="61" y="221"/>
                  </a:lnTo>
                  <a:lnTo>
                    <a:pt x="58" y="220"/>
                  </a:lnTo>
                  <a:lnTo>
                    <a:pt x="54" y="218"/>
                  </a:lnTo>
                  <a:lnTo>
                    <a:pt x="52" y="215"/>
                  </a:lnTo>
                  <a:lnTo>
                    <a:pt x="48" y="213"/>
                  </a:lnTo>
                  <a:lnTo>
                    <a:pt x="46" y="211"/>
                  </a:lnTo>
                  <a:lnTo>
                    <a:pt x="42" y="208"/>
                  </a:lnTo>
                  <a:lnTo>
                    <a:pt x="40" y="205"/>
                  </a:lnTo>
                  <a:lnTo>
                    <a:pt x="37" y="202"/>
                  </a:lnTo>
                  <a:lnTo>
                    <a:pt x="37" y="309"/>
                  </a:lnTo>
                  <a:lnTo>
                    <a:pt x="0" y="309"/>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3" name="Google Shape;2123;p146"/>
            <p:cNvSpPr/>
            <p:nvPr/>
          </p:nvSpPr>
          <p:spPr>
            <a:xfrm>
              <a:off x="824" y="1526"/>
              <a:ext cx="42" cy="46"/>
            </a:xfrm>
            <a:custGeom>
              <a:avLst/>
              <a:gdLst/>
              <a:ahLst/>
              <a:cxnLst/>
              <a:rect l="l" t="t" r="r" b="b"/>
              <a:pathLst>
                <a:path w="206" h="230" extrusionOk="0">
                  <a:moveTo>
                    <a:pt x="0" y="115"/>
                  </a:moveTo>
                  <a:lnTo>
                    <a:pt x="0" y="100"/>
                  </a:lnTo>
                  <a:lnTo>
                    <a:pt x="2" y="86"/>
                  </a:lnTo>
                  <a:lnTo>
                    <a:pt x="5" y="74"/>
                  </a:lnTo>
                  <a:lnTo>
                    <a:pt x="8" y="62"/>
                  </a:lnTo>
                  <a:lnTo>
                    <a:pt x="13" y="51"/>
                  </a:lnTo>
                  <a:lnTo>
                    <a:pt x="19" y="41"/>
                  </a:lnTo>
                  <a:lnTo>
                    <a:pt x="26" y="32"/>
                  </a:lnTo>
                  <a:lnTo>
                    <a:pt x="34" y="25"/>
                  </a:lnTo>
                  <a:lnTo>
                    <a:pt x="41" y="19"/>
                  </a:lnTo>
                  <a:lnTo>
                    <a:pt x="49" y="14"/>
                  </a:lnTo>
                  <a:lnTo>
                    <a:pt x="56" y="9"/>
                  </a:lnTo>
                  <a:lnTo>
                    <a:pt x="65" y="6"/>
                  </a:lnTo>
                  <a:lnTo>
                    <a:pt x="74" y="3"/>
                  </a:lnTo>
                  <a:lnTo>
                    <a:pt x="83" y="2"/>
                  </a:lnTo>
                  <a:lnTo>
                    <a:pt x="92" y="1"/>
                  </a:lnTo>
                  <a:lnTo>
                    <a:pt x="103" y="0"/>
                  </a:lnTo>
                  <a:lnTo>
                    <a:pt x="114" y="1"/>
                  </a:lnTo>
                  <a:lnTo>
                    <a:pt x="125" y="2"/>
                  </a:lnTo>
                  <a:lnTo>
                    <a:pt x="134" y="4"/>
                  </a:lnTo>
                  <a:lnTo>
                    <a:pt x="144" y="8"/>
                  </a:lnTo>
                  <a:lnTo>
                    <a:pt x="154" y="12"/>
                  </a:lnTo>
                  <a:lnTo>
                    <a:pt x="162" y="16"/>
                  </a:lnTo>
                  <a:lnTo>
                    <a:pt x="169" y="22"/>
                  </a:lnTo>
                  <a:lnTo>
                    <a:pt x="178" y="30"/>
                  </a:lnTo>
                  <a:lnTo>
                    <a:pt x="184" y="38"/>
                  </a:lnTo>
                  <a:lnTo>
                    <a:pt x="190" y="46"/>
                  </a:lnTo>
                  <a:lnTo>
                    <a:pt x="194" y="55"/>
                  </a:lnTo>
                  <a:lnTo>
                    <a:pt x="199" y="65"/>
                  </a:lnTo>
                  <a:lnTo>
                    <a:pt x="202" y="75"/>
                  </a:lnTo>
                  <a:lnTo>
                    <a:pt x="204" y="87"/>
                  </a:lnTo>
                  <a:lnTo>
                    <a:pt x="205" y="99"/>
                  </a:lnTo>
                  <a:lnTo>
                    <a:pt x="206" y="112"/>
                  </a:lnTo>
                  <a:lnTo>
                    <a:pt x="205" y="122"/>
                  </a:lnTo>
                  <a:lnTo>
                    <a:pt x="205" y="131"/>
                  </a:lnTo>
                  <a:lnTo>
                    <a:pt x="204" y="141"/>
                  </a:lnTo>
                  <a:lnTo>
                    <a:pt x="203" y="149"/>
                  </a:lnTo>
                  <a:lnTo>
                    <a:pt x="200" y="158"/>
                  </a:lnTo>
                  <a:lnTo>
                    <a:pt x="199" y="165"/>
                  </a:lnTo>
                  <a:lnTo>
                    <a:pt x="196" y="172"/>
                  </a:lnTo>
                  <a:lnTo>
                    <a:pt x="193" y="178"/>
                  </a:lnTo>
                  <a:lnTo>
                    <a:pt x="190" y="184"/>
                  </a:lnTo>
                  <a:lnTo>
                    <a:pt x="186" y="190"/>
                  </a:lnTo>
                  <a:lnTo>
                    <a:pt x="182" y="195"/>
                  </a:lnTo>
                  <a:lnTo>
                    <a:pt x="178" y="200"/>
                  </a:lnTo>
                  <a:lnTo>
                    <a:pt x="173" y="205"/>
                  </a:lnTo>
                  <a:lnTo>
                    <a:pt x="168" y="209"/>
                  </a:lnTo>
                  <a:lnTo>
                    <a:pt x="162" y="213"/>
                  </a:lnTo>
                  <a:lnTo>
                    <a:pt x="156" y="217"/>
                  </a:lnTo>
                  <a:lnTo>
                    <a:pt x="150" y="219"/>
                  </a:lnTo>
                  <a:lnTo>
                    <a:pt x="144" y="223"/>
                  </a:lnTo>
                  <a:lnTo>
                    <a:pt x="137" y="225"/>
                  </a:lnTo>
                  <a:lnTo>
                    <a:pt x="131" y="226"/>
                  </a:lnTo>
                  <a:lnTo>
                    <a:pt x="124" y="227"/>
                  </a:lnTo>
                  <a:lnTo>
                    <a:pt x="118" y="229"/>
                  </a:lnTo>
                  <a:lnTo>
                    <a:pt x="110" y="230"/>
                  </a:lnTo>
                  <a:lnTo>
                    <a:pt x="103" y="230"/>
                  </a:lnTo>
                  <a:lnTo>
                    <a:pt x="91" y="230"/>
                  </a:lnTo>
                  <a:lnTo>
                    <a:pt x="80" y="227"/>
                  </a:lnTo>
                  <a:lnTo>
                    <a:pt x="71" y="225"/>
                  </a:lnTo>
                  <a:lnTo>
                    <a:pt x="61" y="223"/>
                  </a:lnTo>
                  <a:lnTo>
                    <a:pt x="52" y="218"/>
                  </a:lnTo>
                  <a:lnTo>
                    <a:pt x="43" y="213"/>
                  </a:lnTo>
                  <a:lnTo>
                    <a:pt x="36" y="207"/>
                  </a:lnTo>
                  <a:lnTo>
                    <a:pt x="29" y="200"/>
                  </a:lnTo>
                  <a:lnTo>
                    <a:pt x="22" y="193"/>
                  </a:lnTo>
                  <a:lnTo>
                    <a:pt x="16" y="184"/>
                  </a:lnTo>
                  <a:lnTo>
                    <a:pt x="11" y="175"/>
                  </a:lnTo>
                  <a:lnTo>
                    <a:pt x="7" y="164"/>
                  </a:lnTo>
                  <a:lnTo>
                    <a:pt x="4" y="153"/>
                  </a:lnTo>
                  <a:lnTo>
                    <a:pt x="1" y="141"/>
                  </a:lnTo>
                  <a:lnTo>
                    <a:pt x="0" y="128"/>
                  </a:lnTo>
                  <a:lnTo>
                    <a:pt x="0" y="115"/>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4" name="Google Shape;2124;p146"/>
            <p:cNvSpPr/>
            <p:nvPr/>
          </p:nvSpPr>
          <p:spPr>
            <a:xfrm>
              <a:off x="874" y="1526"/>
              <a:ext cx="36" cy="45"/>
            </a:xfrm>
            <a:custGeom>
              <a:avLst/>
              <a:gdLst/>
              <a:ahLst/>
              <a:cxnLst/>
              <a:rect l="l" t="t" r="r" b="b"/>
              <a:pathLst>
                <a:path w="178" h="225" extrusionOk="0">
                  <a:moveTo>
                    <a:pt x="0" y="225"/>
                  </a:moveTo>
                  <a:lnTo>
                    <a:pt x="0" y="6"/>
                  </a:lnTo>
                  <a:lnTo>
                    <a:pt x="33" y="6"/>
                  </a:lnTo>
                  <a:lnTo>
                    <a:pt x="33" y="37"/>
                  </a:lnTo>
                  <a:lnTo>
                    <a:pt x="39" y="28"/>
                  </a:lnTo>
                  <a:lnTo>
                    <a:pt x="46" y="20"/>
                  </a:lnTo>
                  <a:lnTo>
                    <a:pt x="55" y="14"/>
                  </a:lnTo>
                  <a:lnTo>
                    <a:pt x="63" y="9"/>
                  </a:lnTo>
                  <a:lnTo>
                    <a:pt x="72" y="6"/>
                  </a:lnTo>
                  <a:lnTo>
                    <a:pt x="81" y="2"/>
                  </a:lnTo>
                  <a:lnTo>
                    <a:pt x="92" y="1"/>
                  </a:lnTo>
                  <a:lnTo>
                    <a:pt x="103" y="0"/>
                  </a:lnTo>
                  <a:lnTo>
                    <a:pt x="108" y="0"/>
                  </a:lnTo>
                  <a:lnTo>
                    <a:pt x="112" y="1"/>
                  </a:lnTo>
                  <a:lnTo>
                    <a:pt x="117" y="1"/>
                  </a:lnTo>
                  <a:lnTo>
                    <a:pt x="122" y="2"/>
                  </a:lnTo>
                  <a:lnTo>
                    <a:pt x="127" y="3"/>
                  </a:lnTo>
                  <a:lnTo>
                    <a:pt x="130" y="4"/>
                  </a:lnTo>
                  <a:lnTo>
                    <a:pt x="135" y="6"/>
                  </a:lnTo>
                  <a:lnTo>
                    <a:pt x="140" y="7"/>
                  </a:lnTo>
                  <a:lnTo>
                    <a:pt x="144" y="9"/>
                  </a:lnTo>
                  <a:lnTo>
                    <a:pt x="147" y="12"/>
                  </a:lnTo>
                  <a:lnTo>
                    <a:pt x="151" y="13"/>
                  </a:lnTo>
                  <a:lnTo>
                    <a:pt x="154" y="15"/>
                  </a:lnTo>
                  <a:lnTo>
                    <a:pt x="157" y="18"/>
                  </a:lnTo>
                  <a:lnTo>
                    <a:pt x="160" y="20"/>
                  </a:lnTo>
                  <a:lnTo>
                    <a:pt x="163" y="24"/>
                  </a:lnTo>
                  <a:lnTo>
                    <a:pt x="164" y="26"/>
                  </a:lnTo>
                  <a:lnTo>
                    <a:pt x="166" y="28"/>
                  </a:lnTo>
                  <a:lnTo>
                    <a:pt x="169" y="32"/>
                  </a:lnTo>
                  <a:lnTo>
                    <a:pt x="170" y="36"/>
                  </a:lnTo>
                  <a:lnTo>
                    <a:pt x="171" y="39"/>
                  </a:lnTo>
                  <a:lnTo>
                    <a:pt x="172" y="41"/>
                  </a:lnTo>
                  <a:lnTo>
                    <a:pt x="174" y="46"/>
                  </a:lnTo>
                  <a:lnTo>
                    <a:pt x="175" y="50"/>
                  </a:lnTo>
                  <a:lnTo>
                    <a:pt x="176" y="53"/>
                  </a:lnTo>
                  <a:lnTo>
                    <a:pt x="176" y="56"/>
                  </a:lnTo>
                  <a:lnTo>
                    <a:pt x="177" y="59"/>
                  </a:lnTo>
                  <a:lnTo>
                    <a:pt x="177" y="63"/>
                  </a:lnTo>
                  <a:lnTo>
                    <a:pt x="177" y="68"/>
                  </a:lnTo>
                  <a:lnTo>
                    <a:pt x="178" y="73"/>
                  </a:lnTo>
                  <a:lnTo>
                    <a:pt x="178" y="77"/>
                  </a:lnTo>
                  <a:lnTo>
                    <a:pt x="178" y="83"/>
                  </a:lnTo>
                  <a:lnTo>
                    <a:pt x="178" y="89"/>
                  </a:lnTo>
                  <a:lnTo>
                    <a:pt x="178" y="225"/>
                  </a:lnTo>
                  <a:lnTo>
                    <a:pt x="141" y="225"/>
                  </a:lnTo>
                  <a:lnTo>
                    <a:pt x="141" y="91"/>
                  </a:lnTo>
                  <a:lnTo>
                    <a:pt x="141" y="86"/>
                  </a:lnTo>
                  <a:lnTo>
                    <a:pt x="140" y="80"/>
                  </a:lnTo>
                  <a:lnTo>
                    <a:pt x="140" y="75"/>
                  </a:lnTo>
                  <a:lnTo>
                    <a:pt x="140" y="71"/>
                  </a:lnTo>
                  <a:lnTo>
                    <a:pt x="139" y="67"/>
                  </a:lnTo>
                  <a:lnTo>
                    <a:pt x="139" y="63"/>
                  </a:lnTo>
                  <a:lnTo>
                    <a:pt x="138" y="59"/>
                  </a:lnTo>
                  <a:lnTo>
                    <a:pt x="136" y="57"/>
                  </a:lnTo>
                  <a:lnTo>
                    <a:pt x="135" y="55"/>
                  </a:lnTo>
                  <a:lnTo>
                    <a:pt x="134" y="51"/>
                  </a:lnTo>
                  <a:lnTo>
                    <a:pt x="133" y="49"/>
                  </a:lnTo>
                  <a:lnTo>
                    <a:pt x="130" y="46"/>
                  </a:lnTo>
                  <a:lnTo>
                    <a:pt x="128" y="45"/>
                  </a:lnTo>
                  <a:lnTo>
                    <a:pt x="127" y="43"/>
                  </a:lnTo>
                  <a:lnTo>
                    <a:pt x="123" y="40"/>
                  </a:lnTo>
                  <a:lnTo>
                    <a:pt x="121" y="39"/>
                  </a:lnTo>
                  <a:lnTo>
                    <a:pt x="118" y="38"/>
                  </a:lnTo>
                  <a:lnTo>
                    <a:pt x="115" y="36"/>
                  </a:lnTo>
                  <a:lnTo>
                    <a:pt x="112" y="36"/>
                  </a:lnTo>
                  <a:lnTo>
                    <a:pt x="109" y="34"/>
                  </a:lnTo>
                  <a:lnTo>
                    <a:pt x="105" y="33"/>
                  </a:lnTo>
                  <a:lnTo>
                    <a:pt x="103" y="33"/>
                  </a:lnTo>
                  <a:lnTo>
                    <a:pt x="99" y="32"/>
                  </a:lnTo>
                  <a:lnTo>
                    <a:pt x="96" y="32"/>
                  </a:lnTo>
                  <a:lnTo>
                    <a:pt x="90" y="32"/>
                  </a:lnTo>
                  <a:lnTo>
                    <a:pt x="84" y="33"/>
                  </a:lnTo>
                  <a:lnTo>
                    <a:pt x="78" y="34"/>
                  </a:lnTo>
                  <a:lnTo>
                    <a:pt x="73" y="36"/>
                  </a:lnTo>
                  <a:lnTo>
                    <a:pt x="68" y="38"/>
                  </a:lnTo>
                  <a:lnTo>
                    <a:pt x="63" y="40"/>
                  </a:lnTo>
                  <a:lnTo>
                    <a:pt x="58" y="44"/>
                  </a:lnTo>
                  <a:lnTo>
                    <a:pt x="54" y="47"/>
                  </a:lnTo>
                  <a:lnTo>
                    <a:pt x="50" y="51"/>
                  </a:lnTo>
                  <a:lnTo>
                    <a:pt x="46" y="57"/>
                  </a:lnTo>
                  <a:lnTo>
                    <a:pt x="44" y="63"/>
                  </a:lnTo>
                  <a:lnTo>
                    <a:pt x="42" y="69"/>
                  </a:lnTo>
                  <a:lnTo>
                    <a:pt x="39" y="76"/>
                  </a:lnTo>
                  <a:lnTo>
                    <a:pt x="38" y="86"/>
                  </a:lnTo>
                  <a:lnTo>
                    <a:pt x="37" y="94"/>
                  </a:lnTo>
                  <a:lnTo>
                    <a:pt x="37" y="105"/>
                  </a:lnTo>
                  <a:lnTo>
                    <a:pt x="37" y="225"/>
                  </a:lnTo>
                  <a:lnTo>
                    <a:pt x="0" y="225"/>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5" name="Google Shape;2125;p146"/>
            <p:cNvSpPr/>
            <p:nvPr/>
          </p:nvSpPr>
          <p:spPr>
            <a:xfrm>
              <a:off x="919" y="1526"/>
              <a:ext cx="41" cy="46"/>
            </a:xfrm>
            <a:custGeom>
              <a:avLst/>
              <a:gdLst/>
              <a:ahLst/>
              <a:cxnLst/>
              <a:rect l="l" t="t" r="r" b="b"/>
              <a:pathLst>
                <a:path w="203" h="230" extrusionOk="0">
                  <a:moveTo>
                    <a:pt x="163" y="154"/>
                  </a:moveTo>
                  <a:lnTo>
                    <a:pt x="201" y="159"/>
                  </a:lnTo>
                  <a:lnTo>
                    <a:pt x="199" y="167"/>
                  </a:lnTo>
                  <a:lnTo>
                    <a:pt x="195" y="175"/>
                  </a:lnTo>
                  <a:lnTo>
                    <a:pt x="192" y="182"/>
                  </a:lnTo>
                  <a:lnTo>
                    <a:pt x="188" y="189"/>
                  </a:lnTo>
                  <a:lnTo>
                    <a:pt x="183" y="195"/>
                  </a:lnTo>
                  <a:lnTo>
                    <a:pt x="179" y="201"/>
                  </a:lnTo>
                  <a:lnTo>
                    <a:pt x="174" y="206"/>
                  </a:lnTo>
                  <a:lnTo>
                    <a:pt x="168" y="211"/>
                  </a:lnTo>
                  <a:lnTo>
                    <a:pt x="161" y="215"/>
                  </a:lnTo>
                  <a:lnTo>
                    <a:pt x="155" y="219"/>
                  </a:lnTo>
                  <a:lnTo>
                    <a:pt x="147" y="223"/>
                  </a:lnTo>
                  <a:lnTo>
                    <a:pt x="139" y="225"/>
                  </a:lnTo>
                  <a:lnTo>
                    <a:pt x="132" y="227"/>
                  </a:lnTo>
                  <a:lnTo>
                    <a:pt x="123" y="229"/>
                  </a:lnTo>
                  <a:lnTo>
                    <a:pt x="114" y="230"/>
                  </a:lnTo>
                  <a:lnTo>
                    <a:pt x="104" y="230"/>
                  </a:lnTo>
                  <a:lnTo>
                    <a:pt x="93" y="230"/>
                  </a:lnTo>
                  <a:lnTo>
                    <a:pt x="81" y="227"/>
                  </a:lnTo>
                  <a:lnTo>
                    <a:pt x="71" y="225"/>
                  </a:lnTo>
                  <a:lnTo>
                    <a:pt x="61" y="223"/>
                  </a:lnTo>
                  <a:lnTo>
                    <a:pt x="53" y="218"/>
                  </a:lnTo>
                  <a:lnTo>
                    <a:pt x="43" y="213"/>
                  </a:lnTo>
                  <a:lnTo>
                    <a:pt x="36" y="207"/>
                  </a:lnTo>
                  <a:lnTo>
                    <a:pt x="29" y="200"/>
                  </a:lnTo>
                  <a:lnTo>
                    <a:pt x="21" y="193"/>
                  </a:lnTo>
                  <a:lnTo>
                    <a:pt x="15" y="184"/>
                  </a:lnTo>
                  <a:lnTo>
                    <a:pt x="11" y="175"/>
                  </a:lnTo>
                  <a:lnTo>
                    <a:pt x="7" y="164"/>
                  </a:lnTo>
                  <a:lnTo>
                    <a:pt x="3" y="153"/>
                  </a:lnTo>
                  <a:lnTo>
                    <a:pt x="2" y="142"/>
                  </a:lnTo>
                  <a:lnTo>
                    <a:pt x="0" y="130"/>
                  </a:lnTo>
                  <a:lnTo>
                    <a:pt x="0" y="117"/>
                  </a:lnTo>
                  <a:lnTo>
                    <a:pt x="0" y="103"/>
                  </a:lnTo>
                  <a:lnTo>
                    <a:pt x="2" y="91"/>
                  </a:lnTo>
                  <a:lnTo>
                    <a:pt x="3" y="79"/>
                  </a:lnTo>
                  <a:lnTo>
                    <a:pt x="7" y="68"/>
                  </a:lnTo>
                  <a:lnTo>
                    <a:pt x="11" y="57"/>
                  </a:lnTo>
                  <a:lnTo>
                    <a:pt x="15" y="47"/>
                  </a:lnTo>
                  <a:lnTo>
                    <a:pt x="21" y="39"/>
                  </a:lnTo>
                  <a:lnTo>
                    <a:pt x="29" y="31"/>
                  </a:lnTo>
                  <a:lnTo>
                    <a:pt x="36" y="24"/>
                  </a:lnTo>
                  <a:lnTo>
                    <a:pt x="44" y="18"/>
                  </a:lnTo>
                  <a:lnTo>
                    <a:pt x="53" y="12"/>
                  </a:lnTo>
                  <a:lnTo>
                    <a:pt x="61" y="8"/>
                  </a:lnTo>
                  <a:lnTo>
                    <a:pt x="71" y="4"/>
                  </a:lnTo>
                  <a:lnTo>
                    <a:pt x="80" y="2"/>
                  </a:lnTo>
                  <a:lnTo>
                    <a:pt x="91" y="1"/>
                  </a:lnTo>
                  <a:lnTo>
                    <a:pt x="103" y="0"/>
                  </a:lnTo>
                  <a:lnTo>
                    <a:pt x="114" y="1"/>
                  </a:lnTo>
                  <a:lnTo>
                    <a:pt x="123" y="2"/>
                  </a:lnTo>
                  <a:lnTo>
                    <a:pt x="133" y="4"/>
                  </a:lnTo>
                  <a:lnTo>
                    <a:pt x="143" y="8"/>
                  </a:lnTo>
                  <a:lnTo>
                    <a:pt x="151" y="12"/>
                  </a:lnTo>
                  <a:lnTo>
                    <a:pt x="159" y="16"/>
                  </a:lnTo>
                  <a:lnTo>
                    <a:pt x="168" y="24"/>
                  </a:lnTo>
                  <a:lnTo>
                    <a:pt x="175" y="30"/>
                  </a:lnTo>
                  <a:lnTo>
                    <a:pt x="181" y="38"/>
                  </a:lnTo>
                  <a:lnTo>
                    <a:pt x="187" y="46"/>
                  </a:lnTo>
                  <a:lnTo>
                    <a:pt x="192" y="56"/>
                  </a:lnTo>
                  <a:lnTo>
                    <a:pt x="195" y="67"/>
                  </a:lnTo>
                  <a:lnTo>
                    <a:pt x="199" y="77"/>
                  </a:lnTo>
                  <a:lnTo>
                    <a:pt x="200" y="88"/>
                  </a:lnTo>
                  <a:lnTo>
                    <a:pt x="203" y="101"/>
                  </a:lnTo>
                  <a:lnTo>
                    <a:pt x="203" y="115"/>
                  </a:lnTo>
                  <a:lnTo>
                    <a:pt x="203" y="116"/>
                  </a:lnTo>
                  <a:lnTo>
                    <a:pt x="203" y="117"/>
                  </a:lnTo>
                  <a:lnTo>
                    <a:pt x="203" y="118"/>
                  </a:lnTo>
                  <a:lnTo>
                    <a:pt x="203" y="119"/>
                  </a:lnTo>
                  <a:lnTo>
                    <a:pt x="203" y="122"/>
                  </a:lnTo>
                  <a:lnTo>
                    <a:pt x="203" y="123"/>
                  </a:lnTo>
                  <a:lnTo>
                    <a:pt x="203" y="124"/>
                  </a:lnTo>
                  <a:lnTo>
                    <a:pt x="38" y="124"/>
                  </a:lnTo>
                  <a:lnTo>
                    <a:pt x="39" y="133"/>
                  </a:lnTo>
                  <a:lnTo>
                    <a:pt x="41" y="141"/>
                  </a:lnTo>
                  <a:lnTo>
                    <a:pt x="42" y="149"/>
                  </a:lnTo>
                  <a:lnTo>
                    <a:pt x="44" y="157"/>
                  </a:lnTo>
                  <a:lnTo>
                    <a:pt x="48" y="163"/>
                  </a:lnTo>
                  <a:lnTo>
                    <a:pt x="50" y="169"/>
                  </a:lnTo>
                  <a:lnTo>
                    <a:pt x="55" y="175"/>
                  </a:lnTo>
                  <a:lnTo>
                    <a:pt x="59" y="179"/>
                  </a:lnTo>
                  <a:lnTo>
                    <a:pt x="63" y="184"/>
                  </a:lnTo>
                  <a:lnTo>
                    <a:pt x="68" y="188"/>
                  </a:lnTo>
                  <a:lnTo>
                    <a:pt x="74" y="191"/>
                  </a:lnTo>
                  <a:lnTo>
                    <a:pt x="79" y="194"/>
                  </a:lnTo>
                  <a:lnTo>
                    <a:pt x="85" y="196"/>
                  </a:lnTo>
                  <a:lnTo>
                    <a:pt x="91" y="197"/>
                  </a:lnTo>
                  <a:lnTo>
                    <a:pt x="98" y="199"/>
                  </a:lnTo>
                  <a:lnTo>
                    <a:pt x="104" y="199"/>
                  </a:lnTo>
                  <a:lnTo>
                    <a:pt x="110" y="199"/>
                  </a:lnTo>
                  <a:lnTo>
                    <a:pt x="115" y="199"/>
                  </a:lnTo>
                  <a:lnTo>
                    <a:pt x="120" y="197"/>
                  </a:lnTo>
                  <a:lnTo>
                    <a:pt x="123" y="196"/>
                  </a:lnTo>
                  <a:lnTo>
                    <a:pt x="128" y="195"/>
                  </a:lnTo>
                  <a:lnTo>
                    <a:pt x="132" y="193"/>
                  </a:lnTo>
                  <a:lnTo>
                    <a:pt x="137" y="191"/>
                  </a:lnTo>
                  <a:lnTo>
                    <a:pt x="140" y="188"/>
                  </a:lnTo>
                  <a:lnTo>
                    <a:pt x="144" y="185"/>
                  </a:lnTo>
                  <a:lnTo>
                    <a:pt x="146" y="182"/>
                  </a:lnTo>
                  <a:lnTo>
                    <a:pt x="150" y="178"/>
                  </a:lnTo>
                  <a:lnTo>
                    <a:pt x="152" y="175"/>
                  </a:lnTo>
                  <a:lnTo>
                    <a:pt x="156" y="170"/>
                  </a:lnTo>
                  <a:lnTo>
                    <a:pt x="158" y="165"/>
                  </a:lnTo>
                  <a:lnTo>
                    <a:pt x="161" y="160"/>
                  </a:lnTo>
                  <a:lnTo>
                    <a:pt x="163" y="154"/>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6" name="Google Shape;2126;p146"/>
            <p:cNvSpPr/>
            <p:nvPr/>
          </p:nvSpPr>
          <p:spPr>
            <a:xfrm>
              <a:off x="927" y="1533"/>
              <a:ext cx="25" cy="12"/>
            </a:xfrm>
            <a:custGeom>
              <a:avLst/>
              <a:gdLst/>
              <a:ahLst/>
              <a:cxnLst/>
              <a:rect l="l" t="t" r="r" b="b"/>
              <a:pathLst>
                <a:path w="122" h="63" extrusionOk="0">
                  <a:moveTo>
                    <a:pt x="0" y="63"/>
                  </a:moveTo>
                  <a:lnTo>
                    <a:pt x="122" y="63"/>
                  </a:lnTo>
                  <a:lnTo>
                    <a:pt x="122" y="56"/>
                  </a:lnTo>
                  <a:lnTo>
                    <a:pt x="121" y="50"/>
                  </a:lnTo>
                  <a:lnTo>
                    <a:pt x="120" y="44"/>
                  </a:lnTo>
                  <a:lnTo>
                    <a:pt x="117" y="38"/>
                  </a:lnTo>
                  <a:lnTo>
                    <a:pt x="116" y="33"/>
                  </a:lnTo>
                  <a:lnTo>
                    <a:pt x="114" y="28"/>
                  </a:lnTo>
                  <a:lnTo>
                    <a:pt x="111" y="25"/>
                  </a:lnTo>
                  <a:lnTo>
                    <a:pt x="108" y="21"/>
                  </a:lnTo>
                  <a:lnTo>
                    <a:pt x="104" y="16"/>
                  </a:lnTo>
                  <a:lnTo>
                    <a:pt x="98" y="12"/>
                  </a:lnTo>
                  <a:lnTo>
                    <a:pt x="93" y="8"/>
                  </a:lnTo>
                  <a:lnTo>
                    <a:pt x="87" y="5"/>
                  </a:lnTo>
                  <a:lnTo>
                    <a:pt x="81" y="2"/>
                  </a:lnTo>
                  <a:lnTo>
                    <a:pt x="75" y="1"/>
                  </a:lnTo>
                  <a:lnTo>
                    <a:pt x="69" y="0"/>
                  </a:lnTo>
                  <a:lnTo>
                    <a:pt x="62" y="0"/>
                  </a:lnTo>
                  <a:lnTo>
                    <a:pt x="56" y="0"/>
                  </a:lnTo>
                  <a:lnTo>
                    <a:pt x="50" y="1"/>
                  </a:lnTo>
                  <a:lnTo>
                    <a:pt x="44" y="2"/>
                  </a:lnTo>
                  <a:lnTo>
                    <a:pt x="38" y="5"/>
                  </a:lnTo>
                  <a:lnTo>
                    <a:pt x="33" y="7"/>
                  </a:lnTo>
                  <a:lnTo>
                    <a:pt x="28" y="9"/>
                  </a:lnTo>
                  <a:lnTo>
                    <a:pt x="24" y="13"/>
                  </a:lnTo>
                  <a:lnTo>
                    <a:pt x="19" y="16"/>
                  </a:lnTo>
                  <a:lnTo>
                    <a:pt x="15" y="21"/>
                  </a:lnTo>
                  <a:lnTo>
                    <a:pt x="12" y="26"/>
                  </a:lnTo>
                  <a:lnTo>
                    <a:pt x="8" y="31"/>
                  </a:lnTo>
                  <a:lnTo>
                    <a:pt x="6" y="37"/>
                  </a:lnTo>
                  <a:lnTo>
                    <a:pt x="3" y="43"/>
                  </a:lnTo>
                  <a:lnTo>
                    <a:pt x="1" y="49"/>
                  </a:lnTo>
                  <a:lnTo>
                    <a:pt x="0" y="56"/>
                  </a:lnTo>
                  <a:lnTo>
                    <a:pt x="0" y="6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7" name="Google Shape;2127;p146"/>
            <p:cNvSpPr/>
            <p:nvPr/>
          </p:nvSpPr>
          <p:spPr>
            <a:xfrm>
              <a:off x="969" y="1526"/>
              <a:ext cx="35" cy="45"/>
            </a:xfrm>
            <a:custGeom>
              <a:avLst/>
              <a:gdLst/>
              <a:ahLst/>
              <a:cxnLst/>
              <a:rect l="l" t="t" r="r" b="b"/>
              <a:pathLst>
                <a:path w="179" h="225" extrusionOk="0">
                  <a:moveTo>
                    <a:pt x="0" y="225"/>
                  </a:moveTo>
                  <a:lnTo>
                    <a:pt x="0" y="6"/>
                  </a:lnTo>
                  <a:lnTo>
                    <a:pt x="34" y="6"/>
                  </a:lnTo>
                  <a:lnTo>
                    <a:pt x="34" y="37"/>
                  </a:lnTo>
                  <a:lnTo>
                    <a:pt x="40" y="28"/>
                  </a:lnTo>
                  <a:lnTo>
                    <a:pt x="47" y="20"/>
                  </a:lnTo>
                  <a:lnTo>
                    <a:pt x="54" y="14"/>
                  </a:lnTo>
                  <a:lnTo>
                    <a:pt x="63" y="9"/>
                  </a:lnTo>
                  <a:lnTo>
                    <a:pt x="72" y="6"/>
                  </a:lnTo>
                  <a:lnTo>
                    <a:pt x="82" y="2"/>
                  </a:lnTo>
                  <a:lnTo>
                    <a:pt x="93" y="1"/>
                  </a:lnTo>
                  <a:lnTo>
                    <a:pt x="103" y="0"/>
                  </a:lnTo>
                  <a:lnTo>
                    <a:pt x="108" y="0"/>
                  </a:lnTo>
                  <a:lnTo>
                    <a:pt x="113" y="1"/>
                  </a:lnTo>
                  <a:lnTo>
                    <a:pt x="118" y="1"/>
                  </a:lnTo>
                  <a:lnTo>
                    <a:pt x="123" y="2"/>
                  </a:lnTo>
                  <a:lnTo>
                    <a:pt x="127" y="3"/>
                  </a:lnTo>
                  <a:lnTo>
                    <a:pt x="131" y="4"/>
                  </a:lnTo>
                  <a:lnTo>
                    <a:pt x="136" y="6"/>
                  </a:lnTo>
                  <a:lnTo>
                    <a:pt x="141" y="7"/>
                  </a:lnTo>
                  <a:lnTo>
                    <a:pt x="144" y="9"/>
                  </a:lnTo>
                  <a:lnTo>
                    <a:pt x="148" y="12"/>
                  </a:lnTo>
                  <a:lnTo>
                    <a:pt x="151" y="13"/>
                  </a:lnTo>
                  <a:lnTo>
                    <a:pt x="155" y="15"/>
                  </a:lnTo>
                  <a:lnTo>
                    <a:pt x="157" y="18"/>
                  </a:lnTo>
                  <a:lnTo>
                    <a:pt x="160" y="20"/>
                  </a:lnTo>
                  <a:lnTo>
                    <a:pt x="163" y="24"/>
                  </a:lnTo>
                  <a:lnTo>
                    <a:pt x="165" y="26"/>
                  </a:lnTo>
                  <a:lnTo>
                    <a:pt x="167" y="28"/>
                  </a:lnTo>
                  <a:lnTo>
                    <a:pt x="169" y="32"/>
                  </a:lnTo>
                  <a:lnTo>
                    <a:pt x="171" y="36"/>
                  </a:lnTo>
                  <a:lnTo>
                    <a:pt x="172" y="39"/>
                  </a:lnTo>
                  <a:lnTo>
                    <a:pt x="173" y="41"/>
                  </a:lnTo>
                  <a:lnTo>
                    <a:pt x="174" y="46"/>
                  </a:lnTo>
                  <a:lnTo>
                    <a:pt x="175" y="50"/>
                  </a:lnTo>
                  <a:lnTo>
                    <a:pt x="177" y="53"/>
                  </a:lnTo>
                  <a:lnTo>
                    <a:pt x="177" y="56"/>
                  </a:lnTo>
                  <a:lnTo>
                    <a:pt x="178" y="59"/>
                  </a:lnTo>
                  <a:lnTo>
                    <a:pt x="178" y="63"/>
                  </a:lnTo>
                  <a:lnTo>
                    <a:pt x="178" y="68"/>
                  </a:lnTo>
                  <a:lnTo>
                    <a:pt x="179" y="73"/>
                  </a:lnTo>
                  <a:lnTo>
                    <a:pt x="179" y="77"/>
                  </a:lnTo>
                  <a:lnTo>
                    <a:pt x="179" y="83"/>
                  </a:lnTo>
                  <a:lnTo>
                    <a:pt x="179" y="89"/>
                  </a:lnTo>
                  <a:lnTo>
                    <a:pt x="179" y="225"/>
                  </a:lnTo>
                  <a:lnTo>
                    <a:pt x="142" y="225"/>
                  </a:lnTo>
                  <a:lnTo>
                    <a:pt x="142" y="91"/>
                  </a:lnTo>
                  <a:lnTo>
                    <a:pt x="142" y="86"/>
                  </a:lnTo>
                  <a:lnTo>
                    <a:pt x="141" y="80"/>
                  </a:lnTo>
                  <a:lnTo>
                    <a:pt x="141" y="75"/>
                  </a:lnTo>
                  <a:lnTo>
                    <a:pt x="141" y="71"/>
                  </a:lnTo>
                  <a:lnTo>
                    <a:pt x="139" y="67"/>
                  </a:lnTo>
                  <a:lnTo>
                    <a:pt x="139" y="63"/>
                  </a:lnTo>
                  <a:lnTo>
                    <a:pt x="138" y="59"/>
                  </a:lnTo>
                  <a:lnTo>
                    <a:pt x="137" y="57"/>
                  </a:lnTo>
                  <a:lnTo>
                    <a:pt x="136" y="55"/>
                  </a:lnTo>
                  <a:lnTo>
                    <a:pt x="135" y="51"/>
                  </a:lnTo>
                  <a:lnTo>
                    <a:pt x="133" y="49"/>
                  </a:lnTo>
                  <a:lnTo>
                    <a:pt x="131" y="46"/>
                  </a:lnTo>
                  <a:lnTo>
                    <a:pt x="129" y="45"/>
                  </a:lnTo>
                  <a:lnTo>
                    <a:pt x="126" y="43"/>
                  </a:lnTo>
                  <a:lnTo>
                    <a:pt x="124" y="40"/>
                  </a:lnTo>
                  <a:lnTo>
                    <a:pt x="121" y="39"/>
                  </a:lnTo>
                  <a:lnTo>
                    <a:pt x="119" y="38"/>
                  </a:lnTo>
                  <a:lnTo>
                    <a:pt x="115" y="36"/>
                  </a:lnTo>
                  <a:lnTo>
                    <a:pt x="113" y="36"/>
                  </a:lnTo>
                  <a:lnTo>
                    <a:pt x="109" y="34"/>
                  </a:lnTo>
                  <a:lnTo>
                    <a:pt x="106" y="33"/>
                  </a:lnTo>
                  <a:lnTo>
                    <a:pt x="103" y="33"/>
                  </a:lnTo>
                  <a:lnTo>
                    <a:pt x="100" y="32"/>
                  </a:lnTo>
                  <a:lnTo>
                    <a:pt x="96" y="32"/>
                  </a:lnTo>
                  <a:lnTo>
                    <a:pt x="90" y="32"/>
                  </a:lnTo>
                  <a:lnTo>
                    <a:pt x="84" y="33"/>
                  </a:lnTo>
                  <a:lnTo>
                    <a:pt x="78" y="34"/>
                  </a:lnTo>
                  <a:lnTo>
                    <a:pt x="73" y="36"/>
                  </a:lnTo>
                  <a:lnTo>
                    <a:pt x="69" y="38"/>
                  </a:lnTo>
                  <a:lnTo>
                    <a:pt x="64" y="40"/>
                  </a:lnTo>
                  <a:lnTo>
                    <a:pt x="59" y="44"/>
                  </a:lnTo>
                  <a:lnTo>
                    <a:pt x="54" y="47"/>
                  </a:lnTo>
                  <a:lnTo>
                    <a:pt x="51" y="51"/>
                  </a:lnTo>
                  <a:lnTo>
                    <a:pt x="47" y="57"/>
                  </a:lnTo>
                  <a:lnTo>
                    <a:pt x="45" y="63"/>
                  </a:lnTo>
                  <a:lnTo>
                    <a:pt x="42" y="69"/>
                  </a:lnTo>
                  <a:lnTo>
                    <a:pt x="40" y="76"/>
                  </a:lnTo>
                  <a:lnTo>
                    <a:pt x="39" y="86"/>
                  </a:lnTo>
                  <a:lnTo>
                    <a:pt x="37" y="94"/>
                  </a:lnTo>
                  <a:lnTo>
                    <a:pt x="37" y="105"/>
                  </a:lnTo>
                  <a:lnTo>
                    <a:pt x="37" y="225"/>
                  </a:lnTo>
                  <a:lnTo>
                    <a:pt x="0" y="225"/>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8" name="Google Shape;2128;p146"/>
            <p:cNvSpPr/>
            <p:nvPr/>
          </p:nvSpPr>
          <p:spPr>
            <a:xfrm>
              <a:off x="1012" y="1512"/>
              <a:ext cx="21" cy="60"/>
            </a:xfrm>
            <a:custGeom>
              <a:avLst/>
              <a:gdLst/>
              <a:ahLst/>
              <a:cxnLst/>
              <a:rect l="l" t="t" r="r" b="b"/>
              <a:pathLst>
                <a:path w="108" h="298" extrusionOk="0">
                  <a:moveTo>
                    <a:pt x="102" y="262"/>
                  </a:moveTo>
                  <a:lnTo>
                    <a:pt x="108" y="295"/>
                  </a:lnTo>
                  <a:lnTo>
                    <a:pt x="103" y="296"/>
                  </a:lnTo>
                  <a:lnTo>
                    <a:pt x="100" y="297"/>
                  </a:lnTo>
                  <a:lnTo>
                    <a:pt x="96" y="297"/>
                  </a:lnTo>
                  <a:lnTo>
                    <a:pt x="92" y="298"/>
                  </a:lnTo>
                  <a:lnTo>
                    <a:pt x="89" y="298"/>
                  </a:lnTo>
                  <a:lnTo>
                    <a:pt x="86" y="298"/>
                  </a:lnTo>
                  <a:lnTo>
                    <a:pt x="83" y="298"/>
                  </a:lnTo>
                  <a:lnTo>
                    <a:pt x="79" y="298"/>
                  </a:lnTo>
                  <a:lnTo>
                    <a:pt x="74" y="298"/>
                  </a:lnTo>
                  <a:lnTo>
                    <a:pt x="70" y="298"/>
                  </a:lnTo>
                  <a:lnTo>
                    <a:pt x="66" y="297"/>
                  </a:lnTo>
                  <a:lnTo>
                    <a:pt x="61" y="297"/>
                  </a:lnTo>
                  <a:lnTo>
                    <a:pt x="58" y="296"/>
                  </a:lnTo>
                  <a:lnTo>
                    <a:pt x="54" y="295"/>
                  </a:lnTo>
                  <a:lnTo>
                    <a:pt x="50" y="294"/>
                  </a:lnTo>
                  <a:lnTo>
                    <a:pt x="48" y="292"/>
                  </a:lnTo>
                  <a:lnTo>
                    <a:pt x="46" y="290"/>
                  </a:lnTo>
                  <a:lnTo>
                    <a:pt x="43" y="289"/>
                  </a:lnTo>
                  <a:lnTo>
                    <a:pt x="41" y="286"/>
                  </a:lnTo>
                  <a:lnTo>
                    <a:pt x="38" y="285"/>
                  </a:lnTo>
                  <a:lnTo>
                    <a:pt x="36" y="283"/>
                  </a:lnTo>
                  <a:lnTo>
                    <a:pt x="35" y="280"/>
                  </a:lnTo>
                  <a:lnTo>
                    <a:pt x="34" y="278"/>
                  </a:lnTo>
                  <a:lnTo>
                    <a:pt x="32" y="276"/>
                  </a:lnTo>
                  <a:lnTo>
                    <a:pt x="31" y="272"/>
                  </a:lnTo>
                  <a:lnTo>
                    <a:pt x="30" y="268"/>
                  </a:lnTo>
                  <a:lnTo>
                    <a:pt x="30" y="265"/>
                  </a:lnTo>
                  <a:lnTo>
                    <a:pt x="29" y="259"/>
                  </a:lnTo>
                  <a:lnTo>
                    <a:pt x="29" y="253"/>
                  </a:lnTo>
                  <a:lnTo>
                    <a:pt x="28" y="247"/>
                  </a:lnTo>
                  <a:lnTo>
                    <a:pt x="28" y="240"/>
                  </a:lnTo>
                  <a:lnTo>
                    <a:pt x="28" y="231"/>
                  </a:lnTo>
                  <a:lnTo>
                    <a:pt x="28" y="105"/>
                  </a:lnTo>
                  <a:lnTo>
                    <a:pt x="0" y="105"/>
                  </a:lnTo>
                  <a:lnTo>
                    <a:pt x="0" y="77"/>
                  </a:lnTo>
                  <a:lnTo>
                    <a:pt x="28" y="77"/>
                  </a:lnTo>
                  <a:lnTo>
                    <a:pt x="28" y="21"/>
                  </a:lnTo>
                  <a:lnTo>
                    <a:pt x="65" y="0"/>
                  </a:lnTo>
                  <a:lnTo>
                    <a:pt x="65" y="77"/>
                  </a:lnTo>
                  <a:lnTo>
                    <a:pt x="102" y="77"/>
                  </a:lnTo>
                  <a:lnTo>
                    <a:pt x="102" y="105"/>
                  </a:lnTo>
                  <a:lnTo>
                    <a:pt x="65" y="105"/>
                  </a:lnTo>
                  <a:lnTo>
                    <a:pt x="65" y="234"/>
                  </a:lnTo>
                  <a:lnTo>
                    <a:pt x="65" y="237"/>
                  </a:lnTo>
                  <a:lnTo>
                    <a:pt x="65" y="241"/>
                  </a:lnTo>
                  <a:lnTo>
                    <a:pt x="65" y="244"/>
                  </a:lnTo>
                  <a:lnTo>
                    <a:pt x="65" y="247"/>
                  </a:lnTo>
                  <a:lnTo>
                    <a:pt x="66" y="249"/>
                  </a:lnTo>
                  <a:lnTo>
                    <a:pt x="66" y="250"/>
                  </a:lnTo>
                  <a:lnTo>
                    <a:pt x="66" y="253"/>
                  </a:lnTo>
                  <a:lnTo>
                    <a:pt x="67" y="254"/>
                  </a:lnTo>
                  <a:lnTo>
                    <a:pt x="67" y="255"/>
                  </a:lnTo>
                  <a:lnTo>
                    <a:pt x="67" y="256"/>
                  </a:lnTo>
                  <a:lnTo>
                    <a:pt x="68" y="258"/>
                  </a:lnTo>
                  <a:lnTo>
                    <a:pt x="70" y="258"/>
                  </a:lnTo>
                  <a:lnTo>
                    <a:pt x="70" y="259"/>
                  </a:lnTo>
                  <a:lnTo>
                    <a:pt x="71" y="260"/>
                  </a:lnTo>
                  <a:lnTo>
                    <a:pt x="72" y="260"/>
                  </a:lnTo>
                  <a:lnTo>
                    <a:pt x="73" y="261"/>
                  </a:lnTo>
                  <a:lnTo>
                    <a:pt x="74" y="262"/>
                  </a:lnTo>
                  <a:lnTo>
                    <a:pt x="76" y="262"/>
                  </a:lnTo>
                  <a:lnTo>
                    <a:pt x="77" y="262"/>
                  </a:lnTo>
                  <a:lnTo>
                    <a:pt x="78" y="264"/>
                  </a:lnTo>
                  <a:lnTo>
                    <a:pt x="80" y="264"/>
                  </a:lnTo>
                  <a:lnTo>
                    <a:pt x="82" y="264"/>
                  </a:lnTo>
                  <a:lnTo>
                    <a:pt x="84" y="264"/>
                  </a:lnTo>
                  <a:lnTo>
                    <a:pt x="85" y="264"/>
                  </a:lnTo>
                  <a:lnTo>
                    <a:pt x="88" y="264"/>
                  </a:lnTo>
                  <a:lnTo>
                    <a:pt x="89" y="264"/>
                  </a:lnTo>
                  <a:lnTo>
                    <a:pt x="91" y="264"/>
                  </a:lnTo>
                  <a:lnTo>
                    <a:pt x="92" y="264"/>
                  </a:lnTo>
                  <a:lnTo>
                    <a:pt x="95" y="264"/>
                  </a:lnTo>
                  <a:lnTo>
                    <a:pt x="97" y="264"/>
                  </a:lnTo>
                  <a:lnTo>
                    <a:pt x="100" y="262"/>
                  </a:lnTo>
                  <a:lnTo>
                    <a:pt x="102" y="262"/>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9" name="Google Shape;2129;p146"/>
            <p:cNvSpPr/>
            <p:nvPr/>
          </p:nvSpPr>
          <p:spPr>
            <a:xfrm>
              <a:off x="2868" y="1511"/>
              <a:ext cx="46" cy="60"/>
            </a:xfrm>
            <a:custGeom>
              <a:avLst/>
              <a:gdLst/>
              <a:ahLst/>
              <a:cxnLst/>
              <a:rect l="l" t="t" r="r" b="b"/>
              <a:pathLst>
                <a:path w="227" h="303" extrusionOk="0">
                  <a:moveTo>
                    <a:pt x="0" y="303"/>
                  </a:moveTo>
                  <a:lnTo>
                    <a:pt x="0" y="0"/>
                  </a:lnTo>
                  <a:lnTo>
                    <a:pt x="220" y="0"/>
                  </a:lnTo>
                  <a:lnTo>
                    <a:pt x="220" y="36"/>
                  </a:lnTo>
                  <a:lnTo>
                    <a:pt x="41" y="36"/>
                  </a:lnTo>
                  <a:lnTo>
                    <a:pt x="41" y="128"/>
                  </a:lnTo>
                  <a:lnTo>
                    <a:pt x="209" y="128"/>
                  </a:lnTo>
                  <a:lnTo>
                    <a:pt x="209" y="164"/>
                  </a:lnTo>
                  <a:lnTo>
                    <a:pt x="41" y="164"/>
                  </a:lnTo>
                  <a:lnTo>
                    <a:pt x="41" y="267"/>
                  </a:lnTo>
                  <a:lnTo>
                    <a:pt x="227" y="267"/>
                  </a:lnTo>
                  <a:lnTo>
                    <a:pt x="227" y="303"/>
                  </a:lnTo>
                  <a:lnTo>
                    <a:pt x="0" y="30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0" name="Google Shape;2130;p146"/>
            <p:cNvSpPr/>
            <p:nvPr/>
          </p:nvSpPr>
          <p:spPr>
            <a:xfrm>
              <a:off x="2919" y="1528"/>
              <a:ext cx="41" cy="43"/>
            </a:xfrm>
            <a:custGeom>
              <a:avLst/>
              <a:gdLst/>
              <a:ahLst/>
              <a:cxnLst/>
              <a:rect l="l" t="t" r="r" b="b"/>
              <a:pathLst>
                <a:path w="205" h="219" extrusionOk="0">
                  <a:moveTo>
                    <a:pt x="0" y="219"/>
                  </a:moveTo>
                  <a:lnTo>
                    <a:pt x="80" y="105"/>
                  </a:lnTo>
                  <a:lnTo>
                    <a:pt x="6" y="0"/>
                  </a:lnTo>
                  <a:lnTo>
                    <a:pt x="52" y="0"/>
                  </a:lnTo>
                  <a:lnTo>
                    <a:pt x="86" y="50"/>
                  </a:lnTo>
                  <a:lnTo>
                    <a:pt x="88" y="55"/>
                  </a:lnTo>
                  <a:lnTo>
                    <a:pt x="90" y="57"/>
                  </a:lnTo>
                  <a:lnTo>
                    <a:pt x="92" y="61"/>
                  </a:lnTo>
                  <a:lnTo>
                    <a:pt x="94" y="64"/>
                  </a:lnTo>
                  <a:lnTo>
                    <a:pt x="96" y="67"/>
                  </a:lnTo>
                  <a:lnTo>
                    <a:pt x="98" y="70"/>
                  </a:lnTo>
                  <a:lnTo>
                    <a:pt x="99" y="73"/>
                  </a:lnTo>
                  <a:lnTo>
                    <a:pt x="100" y="75"/>
                  </a:lnTo>
                  <a:lnTo>
                    <a:pt x="103" y="71"/>
                  </a:lnTo>
                  <a:lnTo>
                    <a:pt x="105" y="69"/>
                  </a:lnTo>
                  <a:lnTo>
                    <a:pt x="108" y="65"/>
                  </a:lnTo>
                  <a:lnTo>
                    <a:pt x="110" y="62"/>
                  </a:lnTo>
                  <a:lnTo>
                    <a:pt x="111" y="59"/>
                  </a:lnTo>
                  <a:lnTo>
                    <a:pt x="114" y="56"/>
                  </a:lnTo>
                  <a:lnTo>
                    <a:pt x="116" y="53"/>
                  </a:lnTo>
                  <a:lnTo>
                    <a:pt x="117" y="51"/>
                  </a:lnTo>
                  <a:lnTo>
                    <a:pt x="154" y="0"/>
                  </a:lnTo>
                  <a:lnTo>
                    <a:pt x="199" y="0"/>
                  </a:lnTo>
                  <a:lnTo>
                    <a:pt x="123" y="103"/>
                  </a:lnTo>
                  <a:lnTo>
                    <a:pt x="205" y="219"/>
                  </a:lnTo>
                  <a:lnTo>
                    <a:pt x="159" y="219"/>
                  </a:lnTo>
                  <a:lnTo>
                    <a:pt x="114" y="151"/>
                  </a:lnTo>
                  <a:lnTo>
                    <a:pt x="102" y="131"/>
                  </a:lnTo>
                  <a:lnTo>
                    <a:pt x="44" y="219"/>
                  </a:lnTo>
                  <a:lnTo>
                    <a:pt x="0" y="21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1" name="Google Shape;2131;p146"/>
            <p:cNvSpPr/>
            <p:nvPr/>
          </p:nvSpPr>
          <p:spPr>
            <a:xfrm>
              <a:off x="3013" y="1511"/>
              <a:ext cx="8" cy="60"/>
            </a:xfrm>
            <a:prstGeom prst="rect">
              <a:avLst/>
            </a:pr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Times New Roman"/>
                <a:ea typeface="Times New Roman"/>
                <a:cs typeface="Times New Roman"/>
                <a:sym typeface="Times New Roman"/>
              </a:endParaRPr>
            </a:p>
          </p:txBody>
        </p:sp>
        <p:sp>
          <p:nvSpPr>
            <p:cNvPr id="2132" name="Google Shape;2132;p146"/>
            <p:cNvSpPr/>
            <p:nvPr/>
          </p:nvSpPr>
          <p:spPr>
            <a:xfrm>
              <a:off x="3030" y="1526"/>
              <a:ext cx="40" cy="46"/>
            </a:xfrm>
            <a:custGeom>
              <a:avLst/>
              <a:gdLst/>
              <a:ahLst/>
              <a:cxnLst/>
              <a:rect l="l" t="t" r="r" b="b"/>
              <a:pathLst>
                <a:path w="202" h="230" extrusionOk="0">
                  <a:moveTo>
                    <a:pt x="156" y="197"/>
                  </a:moveTo>
                  <a:lnTo>
                    <a:pt x="150" y="202"/>
                  </a:lnTo>
                  <a:lnTo>
                    <a:pt x="145" y="206"/>
                  </a:lnTo>
                  <a:lnTo>
                    <a:pt x="140" y="209"/>
                  </a:lnTo>
                  <a:lnTo>
                    <a:pt x="136" y="213"/>
                  </a:lnTo>
                  <a:lnTo>
                    <a:pt x="131" y="215"/>
                  </a:lnTo>
                  <a:lnTo>
                    <a:pt x="125" y="218"/>
                  </a:lnTo>
                  <a:lnTo>
                    <a:pt x="120" y="220"/>
                  </a:lnTo>
                  <a:lnTo>
                    <a:pt x="115" y="223"/>
                  </a:lnTo>
                  <a:lnTo>
                    <a:pt x="110" y="224"/>
                  </a:lnTo>
                  <a:lnTo>
                    <a:pt x="106" y="226"/>
                  </a:lnTo>
                  <a:lnTo>
                    <a:pt x="101" y="227"/>
                  </a:lnTo>
                  <a:lnTo>
                    <a:pt x="96" y="227"/>
                  </a:lnTo>
                  <a:lnTo>
                    <a:pt x="90" y="229"/>
                  </a:lnTo>
                  <a:lnTo>
                    <a:pt x="85" y="230"/>
                  </a:lnTo>
                  <a:lnTo>
                    <a:pt x="80" y="230"/>
                  </a:lnTo>
                  <a:lnTo>
                    <a:pt x="74" y="230"/>
                  </a:lnTo>
                  <a:lnTo>
                    <a:pt x="66" y="230"/>
                  </a:lnTo>
                  <a:lnTo>
                    <a:pt x="58" y="229"/>
                  </a:lnTo>
                  <a:lnTo>
                    <a:pt x="49" y="227"/>
                  </a:lnTo>
                  <a:lnTo>
                    <a:pt x="42" y="225"/>
                  </a:lnTo>
                  <a:lnTo>
                    <a:pt x="36" y="223"/>
                  </a:lnTo>
                  <a:lnTo>
                    <a:pt x="30" y="220"/>
                  </a:lnTo>
                  <a:lnTo>
                    <a:pt x="24" y="217"/>
                  </a:lnTo>
                  <a:lnTo>
                    <a:pt x="19" y="212"/>
                  </a:lnTo>
                  <a:lnTo>
                    <a:pt x="14" y="207"/>
                  </a:lnTo>
                  <a:lnTo>
                    <a:pt x="11" y="202"/>
                  </a:lnTo>
                  <a:lnTo>
                    <a:pt x="7" y="197"/>
                  </a:lnTo>
                  <a:lnTo>
                    <a:pt x="5" y="191"/>
                  </a:lnTo>
                  <a:lnTo>
                    <a:pt x="2" y="187"/>
                  </a:lnTo>
                  <a:lnTo>
                    <a:pt x="1" y="179"/>
                  </a:lnTo>
                  <a:lnTo>
                    <a:pt x="0" y="173"/>
                  </a:lnTo>
                  <a:lnTo>
                    <a:pt x="0" y="166"/>
                  </a:lnTo>
                  <a:lnTo>
                    <a:pt x="0" y="163"/>
                  </a:lnTo>
                  <a:lnTo>
                    <a:pt x="0" y="159"/>
                  </a:lnTo>
                  <a:lnTo>
                    <a:pt x="0" y="155"/>
                  </a:lnTo>
                  <a:lnTo>
                    <a:pt x="1" y="152"/>
                  </a:lnTo>
                  <a:lnTo>
                    <a:pt x="2" y="148"/>
                  </a:lnTo>
                  <a:lnTo>
                    <a:pt x="4" y="145"/>
                  </a:lnTo>
                  <a:lnTo>
                    <a:pt x="5" y="141"/>
                  </a:lnTo>
                  <a:lnTo>
                    <a:pt x="7" y="137"/>
                  </a:lnTo>
                  <a:lnTo>
                    <a:pt x="8" y="134"/>
                  </a:lnTo>
                  <a:lnTo>
                    <a:pt x="11" y="131"/>
                  </a:lnTo>
                  <a:lnTo>
                    <a:pt x="13" y="128"/>
                  </a:lnTo>
                  <a:lnTo>
                    <a:pt x="16" y="125"/>
                  </a:lnTo>
                  <a:lnTo>
                    <a:pt x="18" y="123"/>
                  </a:lnTo>
                  <a:lnTo>
                    <a:pt x="20" y="121"/>
                  </a:lnTo>
                  <a:lnTo>
                    <a:pt x="23" y="118"/>
                  </a:lnTo>
                  <a:lnTo>
                    <a:pt x="26" y="116"/>
                  </a:lnTo>
                  <a:lnTo>
                    <a:pt x="29" y="113"/>
                  </a:lnTo>
                  <a:lnTo>
                    <a:pt x="32" y="112"/>
                  </a:lnTo>
                  <a:lnTo>
                    <a:pt x="35" y="110"/>
                  </a:lnTo>
                  <a:lnTo>
                    <a:pt x="38" y="109"/>
                  </a:lnTo>
                  <a:lnTo>
                    <a:pt x="42" y="107"/>
                  </a:lnTo>
                  <a:lnTo>
                    <a:pt x="46" y="106"/>
                  </a:lnTo>
                  <a:lnTo>
                    <a:pt x="49" y="105"/>
                  </a:lnTo>
                  <a:lnTo>
                    <a:pt x="53" y="104"/>
                  </a:lnTo>
                  <a:lnTo>
                    <a:pt x="55" y="103"/>
                  </a:lnTo>
                  <a:lnTo>
                    <a:pt x="59" y="103"/>
                  </a:lnTo>
                  <a:lnTo>
                    <a:pt x="62" y="101"/>
                  </a:lnTo>
                  <a:lnTo>
                    <a:pt x="66" y="100"/>
                  </a:lnTo>
                  <a:lnTo>
                    <a:pt x="71" y="100"/>
                  </a:lnTo>
                  <a:lnTo>
                    <a:pt x="76" y="99"/>
                  </a:lnTo>
                  <a:lnTo>
                    <a:pt x="80" y="99"/>
                  </a:lnTo>
                  <a:lnTo>
                    <a:pt x="86" y="98"/>
                  </a:lnTo>
                  <a:lnTo>
                    <a:pt x="97" y="97"/>
                  </a:lnTo>
                  <a:lnTo>
                    <a:pt x="107" y="95"/>
                  </a:lnTo>
                  <a:lnTo>
                    <a:pt x="116" y="94"/>
                  </a:lnTo>
                  <a:lnTo>
                    <a:pt x="125" y="92"/>
                  </a:lnTo>
                  <a:lnTo>
                    <a:pt x="133" y="91"/>
                  </a:lnTo>
                  <a:lnTo>
                    <a:pt x="140" y="88"/>
                  </a:lnTo>
                  <a:lnTo>
                    <a:pt x="146" y="87"/>
                  </a:lnTo>
                  <a:lnTo>
                    <a:pt x="152" y="85"/>
                  </a:lnTo>
                  <a:lnTo>
                    <a:pt x="152" y="83"/>
                  </a:lnTo>
                  <a:lnTo>
                    <a:pt x="152" y="82"/>
                  </a:lnTo>
                  <a:lnTo>
                    <a:pt x="152" y="80"/>
                  </a:lnTo>
                  <a:lnTo>
                    <a:pt x="152" y="79"/>
                  </a:lnTo>
                  <a:lnTo>
                    <a:pt x="152" y="77"/>
                  </a:lnTo>
                  <a:lnTo>
                    <a:pt x="152" y="76"/>
                  </a:lnTo>
                  <a:lnTo>
                    <a:pt x="152" y="75"/>
                  </a:lnTo>
                  <a:lnTo>
                    <a:pt x="152" y="70"/>
                  </a:lnTo>
                  <a:lnTo>
                    <a:pt x="152" y="65"/>
                  </a:lnTo>
                  <a:lnTo>
                    <a:pt x="151" y="61"/>
                  </a:lnTo>
                  <a:lnTo>
                    <a:pt x="150" y="56"/>
                  </a:lnTo>
                  <a:lnTo>
                    <a:pt x="149" y="52"/>
                  </a:lnTo>
                  <a:lnTo>
                    <a:pt x="146" y="49"/>
                  </a:lnTo>
                  <a:lnTo>
                    <a:pt x="144" y="46"/>
                  </a:lnTo>
                  <a:lnTo>
                    <a:pt x="142" y="44"/>
                  </a:lnTo>
                  <a:lnTo>
                    <a:pt x="138" y="40"/>
                  </a:lnTo>
                  <a:lnTo>
                    <a:pt x="134" y="38"/>
                  </a:lnTo>
                  <a:lnTo>
                    <a:pt x="130" y="36"/>
                  </a:lnTo>
                  <a:lnTo>
                    <a:pt x="125" y="34"/>
                  </a:lnTo>
                  <a:lnTo>
                    <a:pt x="119" y="33"/>
                  </a:lnTo>
                  <a:lnTo>
                    <a:pt x="113" y="32"/>
                  </a:lnTo>
                  <a:lnTo>
                    <a:pt x="107" y="31"/>
                  </a:lnTo>
                  <a:lnTo>
                    <a:pt x="100" y="31"/>
                  </a:lnTo>
                  <a:lnTo>
                    <a:pt x="94" y="31"/>
                  </a:lnTo>
                  <a:lnTo>
                    <a:pt x="88" y="32"/>
                  </a:lnTo>
                  <a:lnTo>
                    <a:pt x="82" y="32"/>
                  </a:lnTo>
                  <a:lnTo>
                    <a:pt x="77" y="33"/>
                  </a:lnTo>
                  <a:lnTo>
                    <a:pt x="72" y="34"/>
                  </a:lnTo>
                  <a:lnTo>
                    <a:pt x="68" y="36"/>
                  </a:lnTo>
                  <a:lnTo>
                    <a:pt x="64" y="38"/>
                  </a:lnTo>
                  <a:lnTo>
                    <a:pt x="61" y="40"/>
                  </a:lnTo>
                  <a:lnTo>
                    <a:pt x="58" y="43"/>
                  </a:lnTo>
                  <a:lnTo>
                    <a:pt x="55" y="45"/>
                  </a:lnTo>
                  <a:lnTo>
                    <a:pt x="53" y="49"/>
                  </a:lnTo>
                  <a:lnTo>
                    <a:pt x="50" y="52"/>
                  </a:lnTo>
                  <a:lnTo>
                    <a:pt x="48" y="57"/>
                  </a:lnTo>
                  <a:lnTo>
                    <a:pt x="46" y="62"/>
                  </a:lnTo>
                  <a:lnTo>
                    <a:pt x="44" y="67"/>
                  </a:lnTo>
                  <a:lnTo>
                    <a:pt x="42" y="73"/>
                  </a:lnTo>
                  <a:lnTo>
                    <a:pt x="6" y="68"/>
                  </a:lnTo>
                  <a:lnTo>
                    <a:pt x="7" y="62"/>
                  </a:lnTo>
                  <a:lnTo>
                    <a:pt x="8" y="57"/>
                  </a:lnTo>
                  <a:lnTo>
                    <a:pt x="11" y="51"/>
                  </a:lnTo>
                  <a:lnTo>
                    <a:pt x="12" y="46"/>
                  </a:lnTo>
                  <a:lnTo>
                    <a:pt x="14" y="41"/>
                  </a:lnTo>
                  <a:lnTo>
                    <a:pt x="17" y="38"/>
                  </a:lnTo>
                  <a:lnTo>
                    <a:pt x="19" y="33"/>
                  </a:lnTo>
                  <a:lnTo>
                    <a:pt x="22" y="30"/>
                  </a:lnTo>
                  <a:lnTo>
                    <a:pt x="25" y="26"/>
                  </a:lnTo>
                  <a:lnTo>
                    <a:pt x="29" y="24"/>
                  </a:lnTo>
                  <a:lnTo>
                    <a:pt x="32" y="20"/>
                  </a:lnTo>
                  <a:lnTo>
                    <a:pt x="36" y="18"/>
                  </a:lnTo>
                  <a:lnTo>
                    <a:pt x="41" y="14"/>
                  </a:lnTo>
                  <a:lnTo>
                    <a:pt x="44" y="12"/>
                  </a:lnTo>
                  <a:lnTo>
                    <a:pt x="50" y="10"/>
                  </a:lnTo>
                  <a:lnTo>
                    <a:pt x="55" y="8"/>
                  </a:lnTo>
                  <a:lnTo>
                    <a:pt x="60" y="6"/>
                  </a:lnTo>
                  <a:lnTo>
                    <a:pt x="66" y="4"/>
                  </a:lnTo>
                  <a:lnTo>
                    <a:pt x="72" y="3"/>
                  </a:lnTo>
                  <a:lnTo>
                    <a:pt x="78" y="2"/>
                  </a:lnTo>
                  <a:lnTo>
                    <a:pt x="85" y="1"/>
                  </a:lnTo>
                  <a:lnTo>
                    <a:pt x="91" y="1"/>
                  </a:lnTo>
                  <a:lnTo>
                    <a:pt x="98" y="0"/>
                  </a:lnTo>
                  <a:lnTo>
                    <a:pt x="106" y="0"/>
                  </a:lnTo>
                  <a:lnTo>
                    <a:pt x="112" y="0"/>
                  </a:lnTo>
                  <a:lnTo>
                    <a:pt x="119" y="1"/>
                  </a:lnTo>
                  <a:lnTo>
                    <a:pt x="125" y="1"/>
                  </a:lnTo>
                  <a:lnTo>
                    <a:pt x="131" y="2"/>
                  </a:lnTo>
                  <a:lnTo>
                    <a:pt x="136" y="3"/>
                  </a:lnTo>
                  <a:lnTo>
                    <a:pt x="142" y="4"/>
                  </a:lnTo>
                  <a:lnTo>
                    <a:pt x="146" y="6"/>
                  </a:lnTo>
                  <a:lnTo>
                    <a:pt x="151" y="7"/>
                  </a:lnTo>
                  <a:lnTo>
                    <a:pt x="155" y="8"/>
                  </a:lnTo>
                  <a:lnTo>
                    <a:pt x="158" y="10"/>
                  </a:lnTo>
                  <a:lnTo>
                    <a:pt x="163" y="12"/>
                  </a:lnTo>
                  <a:lnTo>
                    <a:pt x="166" y="14"/>
                  </a:lnTo>
                  <a:lnTo>
                    <a:pt x="169" y="16"/>
                  </a:lnTo>
                  <a:lnTo>
                    <a:pt x="172" y="19"/>
                  </a:lnTo>
                  <a:lnTo>
                    <a:pt x="174" y="21"/>
                  </a:lnTo>
                  <a:lnTo>
                    <a:pt x="176" y="24"/>
                  </a:lnTo>
                  <a:lnTo>
                    <a:pt x="179" y="26"/>
                  </a:lnTo>
                  <a:lnTo>
                    <a:pt x="180" y="28"/>
                  </a:lnTo>
                  <a:lnTo>
                    <a:pt x="182" y="32"/>
                  </a:lnTo>
                  <a:lnTo>
                    <a:pt x="184" y="34"/>
                  </a:lnTo>
                  <a:lnTo>
                    <a:pt x="185" y="38"/>
                  </a:lnTo>
                  <a:lnTo>
                    <a:pt x="186" y="41"/>
                  </a:lnTo>
                  <a:lnTo>
                    <a:pt x="187" y="45"/>
                  </a:lnTo>
                  <a:lnTo>
                    <a:pt x="188" y="49"/>
                  </a:lnTo>
                  <a:lnTo>
                    <a:pt x="188" y="51"/>
                  </a:lnTo>
                  <a:lnTo>
                    <a:pt x="190" y="55"/>
                  </a:lnTo>
                  <a:lnTo>
                    <a:pt x="190" y="58"/>
                  </a:lnTo>
                  <a:lnTo>
                    <a:pt x="190" y="62"/>
                  </a:lnTo>
                  <a:lnTo>
                    <a:pt x="190" y="67"/>
                  </a:lnTo>
                  <a:lnTo>
                    <a:pt x="190" y="71"/>
                  </a:lnTo>
                  <a:lnTo>
                    <a:pt x="190" y="77"/>
                  </a:lnTo>
                  <a:lnTo>
                    <a:pt x="190" y="83"/>
                  </a:lnTo>
                  <a:lnTo>
                    <a:pt x="190" y="133"/>
                  </a:lnTo>
                  <a:lnTo>
                    <a:pt x="190" y="145"/>
                  </a:lnTo>
                  <a:lnTo>
                    <a:pt x="191" y="157"/>
                  </a:lnTo>
                  <a:lnTo>
                    <a:pt x="191" y="166"/>
                  </a:lnTo>
                  <a:lnTo>
                    <a:pt x="191" y="175"/>
                  </a:lnTo>
                  <a:lnTo>
                    <a:pt x="191" y="183"/>
                  </a:lnTo>
                  <a:lnTo>
                    <a:pt x="192" y="189"/>
                  </a:lnTo>
                  <a:lnTo>
                    <a:pt x="192" y="194"/>
                  </a:lnTo>
                  <a:lnTo>
                    <a:pt x="192" y="199"/>
                  </a:lnTo>
                  <a:lnTo>
                    <a:pt x="193" y="202"/>
                  </a:lnTo>
                  <a:lnTo>
                    <a:pt x="194" y="205"/>
                  </a:lnTo>
                  <a:lnTo>
                    <a:pt x="194" y="208"/>
                  </a:lnTo>
                  <a:lnTo>
                    <a:pt x="196" y="212"/>
                  </a:lnTo>
                  <a:lnTo>
                    <a:pt x="197" y="215"/>
                  </a:lnTo>
                  <a:lnTo>
                    <a:pt x="199" y="218"/>
                  </a:lnTo>
                  <a:lnTo>
                    <a:pt x="200" y="221"/>
                  </a:lnTo>
                  <a:lnTo>
                    <a:pt x="202" y="225"/>
                  </a:lnTo>
                  <a:lnTo>
                    <a:pt x="163" y="225"/>
                  </a:lnTo>
                  <a:lnTo>
                    <a:pt x="162" y="221"/>
                  </a:lnTo>
                  <a:lnTo>
                    <a:pt x="161" y="219"/>
                  </a:lnTo>
                  <a:lnTo>
                    <a:pt x="160" y="215"/>
                  </a:lnTo>
                  <a:lnTo>
                    <a:pt x="158" y="212"/>
                  </a:lnTo>
                  <a:lnTo>
                    <a:pt x="157" y="208"/>
                  </a:lnTo>
                  <a:lnTo>
                    <a:pt x="156" y="205"/>
                  </a:lnTo>
                  <a:lnTo>
                    <a:pt x="156" y="201"/>
                  </a:lnTo>
                  <a:lnTo>
                    <a:pt x="156" y="197"/>
                  </a:lnTo>
                  <a:close/>
                  <a:moveTo>
                    <a:pt x="152" y="115"/>
                  </a:moveTo>
                  <a:lnTo>
                    <a:pt x="148" y="117"/>
                  </a:lnTo>
                  <a:lnTo>
                    <a:pt x="140" y="118"/>
                  </a:lnTo>
                  <a:lnTo>
                    <a:pt x="134" y="121"/>
                  </a:lnTo>
                  <a:lnTo>
                    <a:pt x="127" y="122"/>
                  </a:lnTo>
                  <a:lnTo>
                    <a:pt x="119" y="124"/>
                  </a:lnTo>
                  <a:lnTo>
                    <a:pt x="110" y="125"/>
                  </a:lnTo>
                  <a:lnTo>
                    <a:pt x="101" y="127"/>
                  </a:lnTo>
                  <a:lnTo>
                    <a:pt x="91" y="129"/>
                  </a:lnTo>
                  <a:lnTo>
                    <a:pt x="86" y="129"/>
                  </a:lnTo>
                  <a:lnTo>
                    <a:pt x="80" y="130"/>
                  </a:lnTo>
                  <a:lnTo>
                    <a:pt x="76" y="131"/>
                  </a:lnTo>
                  <a:lnTo>
                    <a:pt x="72" y="133"/>
                  </a:lnTo>
                  <a:lnTo>
                    <a:pt x="68" y="133"/>
                  </a:lnTo>
                  <a:lnTo>
                    <a:pt x="65" y="134"/>
                  </a:lnTo>
                  <a:lnTo>
                    <a:pt x="61" y="135"/>
                  </a:lnTo>
                  <a:lnTo>
                    <a:pt x="59" y="136"/>
                  </a:lnTo>
                  <a:lnTo>
                    <a:pt x="56" y="137"/>
                  </a:lnTo>
                  <a:lnTo>
                    <a:pt x="54" y="139"/>
                  </a:lnTo>
                  <a:lnTo>
                    <a:pt x="53" y="140"/>
                  </a:lnTo>
                  <a:lnTo>
                    <a:pt x="50" y="141"/>
                  </a:lnTo>
                  <a:lnTo>
                    <a:pt x="49" y="142"/>
                  </a:lnTo>
                  <a:lnTo>
                    <a:pt x="47" y="145"/>
                  </a:lnTo>
                  <a:lnTo>
                    <a:pt x="46" y="146"/>
                  </a:lnTo>
                  <a:lnTo>
                    <a:pt x="44" y="148"/>
                  </a:lnTo>
                  <a:lnTo>
                    <a:pt x="43" y="151"/>
                  </a:lnTo>
                  <a:lnTo>
                    <a:pt x="42" y="152"/>
                  </a:lnTo>
                  <a:lnTo>
                    <a:pt x="41" y="154"/>
                  </a:lnTo>
                  <a:lnTo>
                    <a:pt x="41" y="157"/>
                  </a:lnTo>
                  <a:lnTo>
                    <a:pt x="40" y="159"/>
                  </a:lnTo>
                  <a:lnTo>
                    <a:pt x="40" y="161"/>
                  </a:lnTo>
                  <a:lnTo>
                    <a:pt x="40" y="164"/>
                  </a:lnTo>
                  <a:lnTo>
                    <a:pt x="40" y="166"/>
                  </a:lnTo>
                  <a:lnTo>
                    <a:pt x="40" y="170"/>
                  </a:lnTo>
                  <a:lnTo>
                    <a:pt x="40" y="173"/>
                  </a:lnTo>
                  <a:lnTo>
                    <a:pt x="41" y="176"/>
                  </a:lnTo>
                  <a:lnTo>
                    <a:pt x="42" y="179"/>
                  </a:lnTo>
                  <a:lnTo>
                    <a:pt x="43" y="183"/>
                  </a:lnTo>
                  <a:lnTo>
                    <a:pt x="46" y="185"/>
                  </a:lnTo>
                  <a:lnTo>
                    <a:pt x="48" y="188"/>
                  </a:lnTo>
                  <a:lnTo>
                    <a:pt x="50" y="190"/>
                  </a:lnTo>
                  <a:lnTo>
                    <a:pt x="54" y="193"/>
                  </a:lnTo>
                  <a:lnTo>
                    <a:pt x="56" y="195"/>
                  </a:lnTo>
                  <a:lnTo>
                    <a:pt x="60" y="196"/>
                  </a:lnTo>
                  <a:lnTo>
                    <a:pt x="65" y="199"/>
                  </a:lnTo>
                  <a:lnTo>
                    <a:pt x="68" y="199"/>
                  </a:lnTo>
                  <a:lnTo>
                    <a:pt x="73" y="200"/>
                  </a:lnTo>
                  <a:lnTo>
                    <a:pt x="78" y="200"/>
                  </a:lnTo>
                  <a:lnTo>
                    <a:pt x="84" y="201"/>
                  </a:lnTo>
                  <a:lnTo>
                    <a:pt x="89" y="200"/>
                  </a:lnTo>
                  <a:lnTo>
                    <a:pt x="94" y="200"/>
                  </a:lnTo>
                  <a:lnTo>
                    <a:pt x="98" y="200"/>
                  </a:lnTo>
                  <a:lnTo>
                    <a:pt x="103" y="199"/>
                  </a:lnTo>
                  <a:lnTo>
                    <a:pt x="108" y="197"/>
                  </a:lnTo>
                  <a:lnTo>
                    <a:pt x="113" y="195"/>
                  </a:lnTo>
                  <a:lnTo>
                    <a:pt x="118" y="194"/>
                  </a:lnTo>
                  <a:lnTo>
                    <a:pt x="121" y="191"/>
                  </a:lnTo>
                  <a:lnTo>
                    <a:pt x="126" y="189"/>
                  </a:lnTo>
                  <a:lnTo>
                    <a:pt x="130" y="185"/>
                  </a:lnTo>
                  <a:lnTo>
                    <a:pt x="133" y="183"/>
                  </a:lnTo>
                  <a:lnTo>
                    <a:pt x="137" y="179"/>
                  </a:lnTo>
                  <a:lnTo>
                    <a:pt x="139" y="177"/>
                  </a:lnTo>
                  <a:lnTo>
                    <a:pt x="142" y="173"/>
                  </a:lnTo>
                  <a:lnTo>
                    <a:pt x="144" y="170"/>
                  </a:lnTo>
                  <a:lnTo>
                    <a:pt x="146" y="165"/>
                  </a:lnTo>
                  <a:lnTo>
                    <a:pt x="148" y="161"/>
                  </a:lnTo>
                  <a:lnTo>
                    <a:pt x="149" y="158"/>
                  </a:lnTo>
                  <a:lnTo>
                    <a:pt x="150" y="154"/>
                  </a:lnTo>
                  <a:lnTo>
                    <a:pt x="151" y="149"/>
                  </a:lnTo>
                  <a:lnTo>
                    <a:pt x="151" y="145"/>
                  </a:lnTo>
                  <a:lnTo>
                    <a:pt x="152" y="140"/>
                  </a:lnTo>
                  <a:lnTo>
                    <a:pt x="152" y="134"/>
                  </a:lnTo>
                  <a:lnTo>
                    <a:pt x="152" y="128"/>
                  </a:lnTo>
                  <a:lnTo>
                    <a:pt x="152"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3" name="Google Shape;2133;p146"/>
            <p:cNvSpPr/>
            <p:nvPr/>
          </p:nvSpPr>
          <p:spPr>
            <a:xfrm>
              <a:off x="3080" y="1526"/>
              <a:ext cx="35" cy="45"/>
            </a:xfrm>
            <a:custGeom>
              <a:avLst/>
              <a:gdLst/>
              <a:ahLst/>
              <a:cxnLst/>
              <a:rect l="l" t="t" r="r" b="b"/>
              <a:pathLst>
                <a:path w="178" h="225" extrusionOk="0">
                  <a:moveTo>
                    <a:pt x="0" y="225"/>
                  </a:moveTo>
                  <a:lnTo>
                    <a:pt x="0" y="6"/>
                  </a:lnTo>
                  <a:lnTo>
                    <a:pt x="33" y="6"/>
                  </a:lnTo>
                  <a:lnTo>
                    <a:pt x="33" y="37"/>
                  </a:lnTo>
                  <a:lnTo>
                    <a:pt x="40" y="28"/>
                  </a:lnTo>
                  <a:lnTo>
                    <a:pt x="47" y="20"/>
                  </a:lnTo>
                  <a:lnTo>
                    <a:pt x="54" y="14"/>
                  </a:lnTo>
                  <a:lnTo>
                    <a:pt x="63" y="9"/>
                  </a:lnTo>
                  <a:lnTo>
                    <a:pt x="72" y="6"/>
                  </a:lnTo>
                  <a:lnTo>
                    <a:pt x="82" y="2"/>
                  </a:lnTo>
                  <a:lnTo>
                    <a:pt x="93" y="1"/>
                  </a:lnTo>
                  <a:lnTo>
                    <a:pt x="104" y="0"/>
                  </a:lnTo>
                  <a:lnTo>
                    <a:pt x="108" y="0"/>
                  </a:lnTo>
                  <a:lnTo>
                    <a:pt x="113" y="1"/>
                  </a:lnTo>
                  <a:lnTo>
                    <a:pt x="118" y="1"/>
                  </a:lnTo>
                  <a:lnTo>
                    <a:pt x="123" y="2"/>
                  </a:lnTo>
                  <a:lnTo>
                    <a:pt x="126" y="3"/>
                  </a:lnTo>
                  <a:lnTo>
                    <a:pt x="131" y="4"/>
                  </a:lnTo>
                  <a:lnTo>
                    <a:pt x="136" y="6"/>
                  </a:lnTo>
                  <a:lnTo>
                    <a:pt x="140" y="7"/>
                  </a:lnTo>
                  <a:lnTo>
                    <a:pt x="144" y="9"/>
                  </a:lnTo>
                  <a:lnTo>
                    <a:pt x="148" y="12"/>
                  </a:lnTo>
                  <a:lnTo>
                    <a:pt x="152" y="13"/>
                  </a:lnTo>
                  <a:lnTo>
                    <a:pt x="154" y="15"/>
                  </a:lnTo>
                  <a:lnTo>
                    <a:pt x="158" y="18"/>
                  </a:lnTo>
                  <a:lnTo>
                    <a:pt x="160" y="20"/>
                  </a:lnTo>
                  <a:lnTo>
                    <a:pt x="162" y="24"/>
                  </a:lnTo>
                  <a:lnTo>
                    <a:pt x="165" y="26"/>
                  </a:lnTo>
                  <a:lnTo>
                    <a:pt x="167" y="28"/>
                  </a:lnTo>
                  <a:lnTo>
                    <a:pt x="168" y="32"/>
                  </a:lnTo>
                  <a:lnTo>
                    <a:pt x="171" y="36"/>
                  </a:lnTo>
                  <a:lnTo>
                    <a:pt x="172" y="39"/>
                  </a:lnTo>
                  <a:lnTo>
                    <a:pt x="173" y="41"/>
                  </a:lnTo>
                  <a:lnTo>
                    <a:pt x="174" y="46"/>
                  </a:lnTo>
                  <a:lnTo>
                    <a:pt x="176" y="50"/>
                  </a:lnTo>
                  <a:lnTo>
                    <a:pt x="177" y="53"/>
                  </a:lnTo>
                  <a:lnTo>
                    <a:pt x="177" y="56"/>
                  </a:lnTo>
                  <a:lnTo>
                    <a:pt x="177" y="59"/>
                  </a:lnTo>
                  <a:lnTo>
                    <a:pt x="178" y="63"/>
                  </a:lnTo>
                  <a:lnTo>
                    <a:pt x="178" y="68"/>
                  </a:lnTo>
                  <a:lnTo>
                    <a:pt x="178" y="73"/>
                  </a:lnTo>
                  <a:lnTo>
                    <a:pt x="178" y="77"/>
                  </a:lnTo>
                  <a:lnTo>
                    <a:pt x="178" y="83"/>
                  </a:lnTo>
                  <a:lnTo>
                    <a:pt x="178" y="89"/>
                  </a:lnTo>
                  <a:lnTo>
                    <a:pt x="178" y="225"/>
                  </a:lnTo>
                  <a:lnTo>
                    <a:pt x="141" y="225"/>
                  </a:lnTo>
                  <a:lnTo>
                    <a:pt x="141" y="91"/>
                  </a:lnTo>
                  <a:lnTo>
                    <a:pt x="141" y="86"/>
                  </a:lnTo>
                  <a:lnTo>
                    <a:pt x="141" y="80"/>
                  </a:lnTo>
                  <a:lnTo>
                    <a:pt x="141" y="75"/>
                  </a:lnTo>
                  <a:lnTo>
                    <a:pt x="140" y="71"/>
                  </a:lnTo>
                  <a:lnTo>
                    <a:pt x="140" y="67"/>
                  </a:lnTo>
                  <a:lnTo>
                    <a:pt x="138" y="63"/>
                  </a:lnTo>
                  <a:lnTo>
                    <a:pt x="138" y="59"/>
                  </a:lnTo>
                  <a:lnTo>
                    <a:pt x="137" y="57"/>
                  </a:lnTo>
                  <a:lnTo>
                    <a:pt x="136" y="55"/>
                  </a:lnTo>
                  <a:lnTo>
                    <a:pt x="135" y="51"/>
                  </a:lnTo>
                  <a:lnTo>
                    <a:pt x="132" y="49"/>
                  </a:lnTo>
                  <a:lnTo>
                    <a:pt x="131" y="46"/>
                  </a:lnTo>
                  <a:lnTo>
                    <a:pt x="129" y="45"/>
                  </a:lnTo>
                  <a:lnTo>
                    <a:pt x="126" y="43"/>
                  </a:lnTo>
                  <a:lnTo>
                    <a:pt x="124" y="40"/>
                  </a:lnTo>
                  <a:lnTo>
                    <a:pt x="122" y="39"/>
                  </a:lnTo>
                  <a:lnTo>
                    <a:pt x="119" y="38"/>
                  </a:lnTo>
                  <a:lnTo>
                    <a:pt x="116" y="36"/>
                  </a:lnTo>
                  <a:lnTo>
                    <a:pt x="113" y="36"/>
                  </a:lnTo>
                  <a:lnTo>
                    <a:pt x="110" y="34"/>
                  </a:lnTo>
                  <a:lnTo>
                    <a:pt x="106" y="33"/>
                  </a:lnTo>
                  <a:lnTo>
                    <a:pt x="102" y="33"/>
                  </a:lnTo>
                  <a:lnTo>
                    <a:pt x="99" y="32"/>
                  </a:lnTo>
                  <a:lnTo>
                    <a:pt x="95" y="32"/>
                  </a:lnTo>
                  <a:lnTo>
                    <a:pt x="89" y="32"/>
                  </a:lnTo>
                  <a:lnTo>
                    <a:pt x="84" y="33"/>
                  </a:lnTo>
                  <a:lnTo>
                    <a:pt x="78" y="34"/>
                  </a:lnTo>
                  <a:lnTo>
                    <a:pt x="74" y="36"/>
                  </a:lnTo>
                  <a:lnTo>
                    <a:pt x="69" y="38"/>
                  </a:lnTo>
                  <a:lnTo>
                    <a:pt x="64" y="40"/>
                  </a:lnTo>
                  <a:lnTo>
                    <a:pt x="59" y="44"/>
                  </a:lnTo>
                  <a:lnTo>
                    <a:pt x="54" y="47"/>
                  </a:lnTo>
                  <a:lnTo>
                    <a:pt x="51" y="51"/>
                  </a:lnTo>
                  <a:lnTo>
                    <a:pt x="47" y="57"/>
                  </a:lnTo>
                  <a:lnTo>
                    <a:pt x="44" y="63"/>
                  </a:lnTo>
                  <a:lnTo>
                    <a:pt x="41" y="69"/>
                  </a:lnTo>
                  <a:lnTo>
                    <a:pt x="40" y="76"/>
                  </a:lnTo>
                  <a:lnTo>
                    <a:pt x="38" y="86"/>
                  </a:lnTo>
                  <a:lnTo>
                    <a:pt x="38" y="94"/>
                  </a:lnTo>
                  <a:lnTo>
                    <a:pt x="38" y="105"/>
                  </a:lnTo>
                  <a:lnTo>
                    <a:pt x="38" y="225"/>
                  </a:lnTo>
                  <a:lnTo>
                    <a:pt x="0" y="2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4" name="Google Shape;2134;p146"/>
            <p:cNvSpPr/>
            <p:nvPr/>
          </p:nvSpPr>
          <p:spPr>
            <a:xfrm>
              <a:off x="3124" y="1526"/>
              <a:ext cx="41" cy="46"/>
            </a:xfrm>
            <a:custGeom>
              <a:avLst/>
              <a:gdLst/>
              <a:ahLst/>
              <a:cxnLst/>
              <a:rect l="l" t="t" r="r" b="b"/>
              <a:pathLst>
                <a:path w="203" h="230" extrusionOk="0">
                  <a:moveTo>
                    <a:pt x="158" y="197"/>
                  </a:moveTo>
                  <a:lnTo>
                    <a:pt x="152" y="202"/>
                  </a:lnTo>
                  <a:lnTo>
                    <a:pt x="147" y="206"/>
                  </a:lnTo>
                  <a:lnTo>
                    <a:pt x="142" y="209"/>
                  </a:lnTo>
                  <a:lnTo>
                    <a:pt x="137" y="213"/>
                  </a:lnTo>
                  <a:lnTo>
                    <a:pt x="131" y="215"/>
                  </a:lnTo>
                  <a:lnTo>
                    <a:pt x="126" y="218"/>
                  </a:lnTo>
                  <a:lnTo>
                    <a:pt x="122" y="220"/>
                  </a:lnTo>
                  <a:lnTo>
                    <a:pt x="117" y="223"/>
                  </a:lnTo>
                  <a:lnTo>
                    <a:pt x="112" y="224"/>
                  </a:lnTo>
                  <a:lnTo>
                    <a:pt x="107" y="226"/>
                  </a:lnTo>
                  <a:lnTo>
                    <a:pt x="102" y="227"/>
                  </a:lnTo>
                  <a:lnTo>
                    <a:pt x="98" y="227"/>
                  </a:lnTo>
                  <a:lnTo>
                    <a:pt x="92" y="229"/>
                  </a:lnTo>
                  <a:lnTo>
                    <a:pt x="87" y="230"/>
                  </a:lnTo>
                  <a:lnTo>
                    <a:pt x="82" y="230"/>
                  </a:lnTo>
                  <a:lnTo>
                    <a:pt x="76" y="230"/>
                  </a:lnTo>
                  <a:lnTo>
                    <a:pt x="68" y="230"/>
                  </a:lnTo>
                  <a:lnTo>
                    <a:pt x="59" y="229"/>
                  </a:lnTo>
                  <a:lnTo>
                    <a:pt x="51" y="227"/>
                  </a:lnTo>
                  <a:lnTo>
                    <a:pt x="44" y="225"/>
                  </a:lnTo>
                  <a:lnTo>
                    <a:pt x="38" y="223"/>
                  </a:lnTo>
                  <a:lnTo>
                    <a:pt x="32" y="220"/>
                  </a:lnTo>
                  <a:lnTo>
                    <a:pt x="26" y="217"/>
                  </a:lnTo>
                  <a:lnTo>
                    <a:pt x="21" y="212"/>
                  </a:lnTo>
                  <a:lnTo>
                    <a:pt x="16" y="207"/>
                  </a:lnTo>
                  <a:lnTo>
                    <a:pt x="12" y="202"/>
                  </a:lnTo>
                  <a:lnTo>
                    <a:pt x="9" y="197"/>
                  </a:lnTo>
                  <a:lnTo>
                    <a:pt x="6" y="191"/>
                  </a:lnTo>
                  <a:lnTo>
                    <a:pt x="4" y="187"/>
                  </a:lnTo>
                  <a:lnTo>
                    <a:pt x="2" y="179"/>
                  </a:lnTo>
                  <a:lnTo>
                    <a:pt x="2" y="173"/>
                  </a:lnTo>
                  <a:lnTo>
                    <a:pt x="0" y="166"/>
                  </a:lnTo>
                  <a:lnTo>
                    <a:pt x="2" y="163"/>
                  </a:lnTo>
                  <a:lnTo>
                    <a:pt x="2" y="159"/>
                  </a:lnTo>
                  <a:lnTo>
                    <a:pt x="2" y="155"/>
                  </a:lnTo>
                  <a:lnTo>
                    <a:pt x="3" y="152"/>
                  </a:lnTo>
                  <a:lnTo>
                    <a:pt x="4" y="148"/>
                  </a:lnTo>
                  <a:lnTo>
                    <a:pt x="5" y="145"/>
                  </a:lnTo>
                  <a:lnTo>
                    <a:pt x="6" y="141"/>
                  </a:lnTo>
                  <a:lnTo>
                    <a:pt x="9" y="137"/>
                  </a:lnTo>
                  <a:lnTo>
                    <a:pt x="10" y="134"/>
                  </a:lnTo>
                  <a:lnTo>
                    <a:pt x="12" y="131"/>
                  </a:lnTo>
                  <a:lnTo>
                    <a:pt x="15" y="128"/>
                  </a:lnTo>
                  <a:lnTo>
                    <a:pt x="17" y="125"/>
                  </a:lnTo>
                  <a:lnTo>
                    <a:pt x="20" y="123"/>
                  </a:lnTo>
                  <a:lnTo>
                    <a:pt x="22" y="121"/>
                  </a:lnTo>
                  <a:lnTo>
                    <a:pt x="24" y="118"/>
                  </a:lnTo>
                  <a:lnTo>
                    <a:pt x="28" y="116"/>
                  </a:lnTo>
                  <a:lnTo>
                    <a:pt x="30" y="113"/>
                  </a:lnTo>
                  <a:lnTo>
                    <a:pt x="34" y="112"/>
                  </a:lnTo>
                  <a:lnTo>
                    <a:pt x="36" y="110"/>
                  </a:lnTo>
                  <a:lnTo>
                    <a:pt x="40" y="109"/>
                  </a:lnTo>
                  <a:lnTo>
                    <a:pt x="44" y="107"/>
                  </a:lnTo>
                  <a:lnTo>
                    <a:pt x="47" y="106"/>
                  </a:lnTo>
                  <a:lnTo>
                    <a:pt x="51" y="105"/>
                  </a:lnTo>
                  <a:lnTo>
                    <a:pt x="54" y="104"/>
                  </a:lnTo>
                  <a:lnTo>
                    <a:pt x="57" y="103"/>
                  </a:lnTo>
                  <a:lnTo>
                    <a:pt x="60" y="103"/>
                  </a:lnTo>
                  <a:lnTo>
                    <a:pt x="64" y="101"/>
                  </a:lnTo>
                  <a:lnTo>
                    <a:pt x="68" y="100"/>
                  </a:lnTo>
                  <a:lnTo>
                    <a:pt x="72" y="100"/>
                  </a:lnTo>
                  <a:lnTo>
                    <a:pt x="77" y="99"/>
                  </a:lnTo>
                  <a:lnTo>
                    <a:pt x="82" y="99"/>
                  </a:lnTo>
                  <a:lnTo>
                    <a:pt x="88" y="98"/>
                  </a:lnTo>
                  <a:lnTo>
                    <a:pt x="99" y="97"/>
                  </a:lnTo>
                  <a:lnTo>
                    <a:pt x="108" y="95"/>
                  </a:lnTo>
                  <a:lnTo>
                    <a:pt x="118" y="94"/>
                  </a:lnTo>
                  <a:lnTo>
                    <a:pt x="126" y="92"/>
                  </a:lnTo>
                  <a:lnTo>
                    <a:pt x="135" y="91"/>
                  </a:lnTo>
                  <a:lnTo>
                    <a:pt x="142" y="88"/>
                  </a:lnTo>
                  <a:lnTo>
                    <a:pt x="148" y="87"/>
                  </a:lnTo>
                  <a:lnTo>
                    <a:pt x="154" y="85"/>
                  </a:lnTo>
                  <a:lnTo>
                    <a:pt x="154" y="83"/>
                  </a:lnTo>
                  <a:lnTo>
                    <a:pt x="154" y="82"/>
                  </a:lnTo>
                  <a:lnTo>
                    <a:pt x="154" y="80"/>
                  </a:lnTo>
                  <a:lnTo>
                    <a:pt x="154" y="79"/>
                  </a:lnTo>
                  <a:lnTo>
                    <a:pt x="154" y="77"/>
                  </a:lnTo>
                  <a:lnTo>
                    <a:pt x="154" y="76"/>
                  </a:lnTo>
                  <a:lnTo>
                    <a:pt x="154" y="75"/>
                  </a:lnTo>
                  <a:lnTo>
                    <a:pt x="154" y="70"/>
                  </a:lnTo>
                  <a:lnTo>
                    <a:pt x="154" y="65"/>
                  </a:lnTo>
                  <a:lnTo>
                    <a:pt x="153" y="61"/>
                  </a:lnTo>
                  <a:lnTo>
                    <a:pt x="152" y="56"/>
                  </a:lnTo>
                  <a:lnTo>
                    <a:pt x="150" y="52"/>
                  </a:lnTo>
                  <a:lnTo>
                    <a:pt x="148" y="49"/>
                  </a:lnTo>
                  <a:lnTo>
                    <a:pt x="146" y="46"/>
                  </a:lnTo>
                  <a:lnTo>
                    <a:pt x="143" y="44"/>
                  </a:lnTo>
                  <a:lnTo>
                    <a:pt x="140" y="40"/>
                  </a:lnTo>
                  <a:lnTo>
                    <a:pt x="136" y="38"/>
                  </a:lnTo>
                  <a:lnTo>
                    <a:pt x="131" y="36"/>
                  </a:lnTo>
                  <a:lnTo>
                    <a:pt x="126" y="34"/>
                  </a:lnTo>
                  <a:lnTo>
                    <a:pt x="120" y="33"/>
                  </a:lnTo>
                  <a:lnTo>
                    <a:pt x="114" y="32"/>
                  </a:lnTo>
                  <a:lnTo>
                    <a:pt x="108" y="31"/>
                  </a:lnTo>
                  <a:lnTo>
                    <a:pt x="101" y="31"/>
                  </a:lnTo>
                  <a:lnTo>
                    <a:pt x="95" y="31"/>
                  </a:lnTo>
                  <a:lnTo>
                    <a:pt x="89" y="32"/>
                  </a:lnTo>
                  <a:lnTo>
                    <a:pt x="83" y="32"/>
                  </a:lnTo>
                  <a:lnTo>
                    <a:pt x="78" y="33"/>
                  </a:lnTo>
                  <a:lnTo>
                    <a:pt x="74" y="34"/>
                  </a:lnTo>
                  <a:lnTo>
                    <a:pt x="70" y="36"/>
                  </a:lnTo>
                  <a:lnTo>
                    <a:pt x="65" y="38"/>
                  </a:lnTo>
                  <a:lnTo>
                    <a:pt x="63" y="40"/>
                  </a:lnTo>
                  <a:lnTo>
                    <a:pt x="59" y="43"/>
                  </a:lnTo>
                  <a:lnTo>
                    <a:pt x="57" y="45"/>
                  </a:lnTo>
                  <a:lnTo>
                    <a:pt x="54" y="49"/>
                  </a:lnTo>
                  <a:lnTo>
                    <a:pt x="52" y="52"/>
                  </a:lnTo>
                  <a:lnTo>
                    <a:pt x="50" y="57"/>
                  </a:lnTo>
                  <a:lnTo>
                    <a:pt x="47" y="62"/>
                  </a:lnTo>
                  <a:lnTo>
                    <a:pt x="45" y="67"/>
                  </a:lnTo>
                  <a:lnTo>
                    <a:pt x="44" y="73"/>
                  </a:lnTo>
                  <a:lnTo>
                    <a:pt x="8" y="68"/>
                  </a:lnTo>
                  <a:lnTo>
                    <a:pt x="9" y="62"/>
                  </a:lnTo>
                  <a:lnTo>
                    <a:pt x="10" y="57"/>
                  </a:lnTo>
                  <a:lnTo>
                    <a:pt x="12" y="51"/>
                  </a:lnTo>
                  <a:lnTo>
                    <a:pt x="14" y="46"/>
                  </a:lnTo>
                  <a:lnTo>
                    <a:pt x="16" y="41"/>
                  </a:lnTo>
                  <a:lnTo>
                    <a:pt x="18" y="38"/>
                  </a:lnTo>
                  <a:lnTo>
                    <a:pt x="21" y="33"/>
                  </a:lnTo>
                  <a:lnTo>
                    <a:pt x="23" y="30"/>
                  </a:lnTo>
                  <a:lnTo>
                    <a:pt x="27" y="26"/>
                  </a:lnTo>
                  <a:lnTo>
                    <a:pt x="30" y="24"/>
                  </a:lnTo>
                  <a:lnTo>
                    <a:pt x="34" y="20"/>
                  </a:lnTo>
                  <a:lnTo>
                    <a:pt x="38" y="18"/>
                  </a:lnTo>
                  <a:lnTo>
                    <a:pt x="42" y="14"/>
                  </a:lnTo>
                  <a:lnTo>
                    <a:pt x="46" y="12"/>
                  </a:lnTo>
                  <a:lnTo>
                    <a:pt x="52" y="10"/>
                  </a:lnTo>
                  <a:lnTo>
                    <a:pt x="57" y="8"/>
                  </a:lnTo>
                  <a:lnTo>
                    <a:pt x="62" y="6"/>
                  </a:lnTo>
                  <a:lnTo>
                    <a:pt x="68" y="4"/>
                  </a:lnTo>
                  <a:lnTo>
                    <a:pt x="74" y="3"/>
                  </a:lnTo>
                  <a:lnTo>
                    <a:pt x="80" y="2"/>
                  </a:lnTo>
                  <a:lnTo>
                    <a:pt x="87" y="1"/>
                  </a:lnTo>
                  <a:lnTo>
                    <a:pt x="93" y="1"/>
                  </a:lnTo>
                  <a:lnTo>
                    <a:pt x="100" y="0"/>
                  </a:lnTo>
                  <a:lnTo>
                    <a:pt x="106" y="0"/>
                  </a:lnTo>
                  <a:lnTo>
                    <a:pt x="113" y="0"/>
                  </a:lnTo>
                  <a:lnTo>
                    <a:pt x="120" y="1"/>
                  </a:lnTo>
                  <a:lnTo>
                    <a:pt x="126" y="1"/>
                  </a:lnTo>
                  <a:lnTo>
                    <a:pt x="132" y="2"/>
                  </a:lnTo>
                  <a:lnTo>
                    <a:pt x="137" y="3"/>
                  </a:lnTo>
                  <a:lnTo>
                    <a:pt x="143" y="4"/>
                  </a:lnTo>
                  <a:lnTo>
                    <a:pt x="148" y="6"/>
                  </a:lnTo>
                  <a:lnTo>
                    <a:pt x="153" y="7"/>
                  </a:lnTo>
                  <a:lnTo>
                    <a:pt x="156" y="8"/>
                  </a:lnTo>
                  <a:lnTo>
                    <a:pt x="160" y="10"/>
                  </a:lnTo>
                  <a:lnTo>
                    <a:pt x="164" y="12"/>
                  </a:lnTo>
                  <a:lnTo>
                    <a:pt x="167" y="14"/>
                  </a:lnTo>
                  <a:lnTo>
                    <a:pt x="171" y="16"/>
                  </a:lnTo>
                  <a:lnTo>
                    <a:pt x="173" y="19"/>
                  </a:lnTo>
                  <a:lnTo>
                    <a:pt x="176" y="21"/>
                  </a:lnTo>
                  <a:lnTo>
                    <a:pt x="178" y="24"/>
                  </a:lnTo>
                  <a:lnTo>
                    <a:pt x="180" y="26"/>
                  </a:lnTo>
                  <a:lnTo>
                    <a:pt x="182" y="28"/>
                  </a:lnTo>
                  <a:lnTo>
                    <a:pt x="184" y="32"/>
                  </a:lnTo>
                  <a:lnTo>
                    <a:pt x="185" y="34"/>
                  </a:lnTo>
                  <a:lnTo>
                    <a:pt x="186" y="38"/>
                  </a:lnTo>
                  <a:lnTo>
                    <a:pt x="188" y="41"/>
                  </a:lnTo>
                  <a:lnTo>
                    <a:pt x="189" y="45"/>
                  </a:lnTo>
                  <a:lnTo>
                    <a:pt x="190" y="49"/>
                  </a:lnTo>
                  <a:lnTo>
                    <a:pt x="190" y="51"/>
                  </a:lnTo>
                  <a:lnTo>
                    <a:pt x="191" y="55"/>
                  </a:lnTo>
                  <a:lnTo>
                    <a:pt x="191" y="58"/>
                  </a:lnTo>
                  <a:lnTo>
                    <a:pt x="191" y="62"/>
                  </a:lnTo>
                  <a:lnTo>
                    <a:pt x="191" y="67"/>
                  </a:lnTo>
                  <a:lnTo>
                    <a:pt x="191" y="71"/>
                  </a:lnTo>
                  <a:lnTo>
                    <a:pt x="191" y="77"/>
                  </a:lnTo>
                  <a:lnTo>
                    <a:pt x="191" y="83"/>
                  </a:lnTo>
                  <a:lnTo>
                    <a:pt x="191" y="133"/>
                  </a:lnTo>
                  <a:lnTo>
                    <a:pt x="191" y="145"/>
                  </a:lnTo>
                  <a:lnTo>
                    <a:pt x="191" y="157"/>
                  </a:lnTo>
                  <a:lnTo>
                    <a:pt x="192" y="166"/>
                  </a:lnTo>
                  <a:lnTo>
                    <a:pt x="192" y="175"/>
                  </a:lnTo>
                  <a:lnTo>
                    <a:pt x="192" y="183"/>
                  </a:lnTo>
                  <a:lnTo>
                    <a:pt x="192" y="189"/>
                  </a:lnTo>
                  <a:lnTo>
                    <a:pt x="194" y="194"/>
                  </a:lnTo>
                  <a:lnTo>
                    <a:pt x="194" y="199"/>
                  </a:lnTo>
                  <a:lnTo>
                    <a:pt x="195" y="202"/>
                  </a:lnTo>
                  <a:lnTo>
                    <a:pt x="196" y="205"/>
                  </a:lnTo>
                  <a:lnTo>
                    <a:pt x="196" y="208"/>
                  </a:lnTo>
                  <a:lnTo>
                    <a:pt x="197" y="212"/>
                  </a:lnTo>
                  <a:lnTo>
                    <a:pt x="198" y="215"/>
                  </a:lnTo>
                  <a:lnTo>
                    <a:pt x="201" y="218"/>
                  </a:lnTo>
                  <a:lnTo>
                    <a:pt x="202" y="221"/>
                  </a:lnTo>
                  <a:lnTo>
                    <a:pt x="203" y="225"/>
                  </a:lnTo>
                  <a:lnTo>
                    <a:pt x="165" y="225"/>
                  </a:lnTo>
                  <a:lnTo>
                    <a:pt x="164" y="221"/>
                  </a:lnTo>
                  <a:lnTo>
                    <a:pt x="162" y="219"/>
                  </a:lnTo>
                  <a:lnTo>
                    <a:pt x="161" y="215"/>
                  </a:lnTo>
                  <a:lnTo>
                    <a:pt x="160" y="212"/>
                  </a:lnTo>
                  <a:lnTo>
                    <a:pt x="159" y="208"/>
                  </a:lnTo>
                  <a:lnTo>
                    <a:pt x="158" y="205"/>
                  </a:lnTo>
                  <a:lnTo>
                    <a:pt x="158" y="201"/>
                  </a:lnTo>
                  <a:lnTo>
                    <a:pt x="158" y="197"/>
                  </a:lnTo>
                  <a:close/>
                  <a:moveTo>
                    <a:pt x="154" y="115"/>
                  </a:moveTo>
                  <a:lnTo>
                    <a:pt x="148" y="117"/>
                  </a:lnTo>
                  <a:lnTo>
                    <a:pt x="142" y="118"/>
                  </a:lnTo>
                  <a:lnTo>
                    <a:pt x="136" y="121"/>
                  </a:lnTo>
                  <a:lnTo>
                    <a:pt x="129" y="122"/>
                  </a:lnTo>
                  <a:lnTo>
                    <a:pt x="120" y="124"/>
                  </a:lnTo>
                  <a:lnTo>
                    <a:pt x="112" y="125"/>
                  </a:lnTo>
                  <a:lnTo>
                    <a:pt x="102" y="127"/>
                  </a:lnTo>
                  <a:lnTo>
                    <a:pt x="93" y="129"/>
                  </a:lnTo>
                  <a:lnTo>
                    <a:pt x="88" y="129"/>
                  </a:lnTo>
                  <a:lnTo>
                    <a:pt x="82" y="130"/>
                  </a:lnTo>
                  <a:lnTo>
                    <a:pt x="77" y="131"/>
                  </a:lnTo>
                  <a:lnTo>
                    <a:pt x="74" y="133"/>
                  </a:lnTo>
                  <a:lnTo>
                    <a:pt x="70" y="133"/>
                  </a:lnTo>
                  <a:lnTo>
                    <a:pt x="66" y="134"/>
                  </a:lnTo>
                  <a:lnTo>
                    <a:pt x="63" y="135"/>
                  </a:lnTo>
                  <a:lnTo>
                    <a:pt x="60" y="136"/>
                  </a:lnTo>
                  <a:lnTo>
                    <a:pt x="58" y="137"/>
                  </a:lnTo>
                  <a:lnTo>
                    <a:pt x="56" y="139"/>
                  </a:lnTo>
                  <a:lnTo>
                    <a:pt x="54" y="140"/>
                  </a:lnTo>
                  <a:lnTo>
                    <a:pt x="52" y="141"/>
                  </a:lnTo>
                  <a:lnTo>
                    <a:pt x="51" y="142"/>
                  </a:lnTo>
                  <a:lnTo>
                    <a:pt x="48" y="145"/>
                  </a:lnTo>
                  <a:lnTo>
                    <a:pt x="47" y="146"/>
                  </a:lnTo>
                  <a:lnTo>
                    <a:pt x="46" y="148"/>
                  </a:lnTo>
                  <a:lnTo>
                    <a:pt x="45" y="151"/>
                  </a:lnTo>
                  <a:lnTo>
                    <a:pt x="44" y="152"/>
                  </a:lnTo>
                  <a:lnTo>
                    <a:pt x="42" y="154"/>
                  </a:lnTo>
                  <a:lnTo>
                    <a:pt x="42" y="157"/>
                  </a:lnTo>
                  <a:lnTo>
                    <a:pt x="41" y="159"/>
                  </a:lnTo>
                  <a:lnTo>
                    <a:pt x="41" y="161"/>
                  </a:lnTo>
                  <a:lnTo>
                    <a:pt x="41" y="164"/>
                  </a:lnTo>
                  <a:lnTo>
                    <a:pt x="41" y="166"/>
                  </a:lnTo>
                  <a:lnTo>
                    <a:pt x="41" y="170"/>
                  </a:lnTo>
                  <a:lnTo>
                    <a:pt x="41" y="173"/>
                  </a:lnTo>
                  <a:lnTo>
                    <a:pt x="42" y="176"/>
                  </a:lnTo>
                  <a:lnTo>
                    <a:pt x="44" y="179"/>
                  </a:lnTo>
                  <a:lnTo>
                    <a:pt x="45" y="183"/>
                  </a:lnTo>
                  <a:lnTo>
                    <a:pt x="47" y="185"/>
                  </a:lnTo>
                  <a:lnTo>
                    <a:pt x="50" y="188"/>
                  </a:lnTo>
                  <a:lnTo>
                    <a:pt x="52" y="190"/>
                  </a:lnTo>
                  <a:lnTo>
                    <a:pt x="54" y="193"/>
                  </a:lnTo>
                  <a:lnTo>
                    <a:pt x="58" y="195"/>
                  </a:lnTo>
                  <a:lnTo>
                    <a:pt x="62" y="196"/>
                  </a:lnTo>
                  <a:lnTo>
                    <a:pt x="66" y="199"/>
                  </a:lnTo>
                  <a:lnTo>
                    <a:pt x="70" y="199"/>
                  </a:lnTo>
                  <a:lnTo>
                    <a:pt x="75" y="200"/>
                  </a:lnTo>
                  <a:lnTo>
                    <a:pt x="80" y="200"/>
                  </a:lnTo>
                  <a:lnTo>
                    <a:pt x="86" y="201"/>
                  </a:lnTo>
                  <a:lnTo>
                    <a:pt x="90" y="200"/>
                  </a:lnTo>
                  <a:lnTo>
                    <a:pt x="95" y="200"/>
                  </a:lnTo>
                  <a:lnTo>
                    <a:pt x="100" y="200"/>
                  </a:lnTo>
                  <a:lnTo>
                    <a:pt x="105" y="199"/>
                  </a:lnTo>
                  <a:lnTo>
                    <a:pt x="110" y="197"/>
                  </a:lnTo>
                  <a:lnTo>
                    <a:pt x="114" y="195"/>
                  </a:lnTo>
                  <a:lnTo>
                    <a:pt x="119" y="194"/>
                  </a:lnTo>
                  <a:lnTo>
                    <a:pt x="123" y="191"/>
                  </a:lnTo>
                  <a:lnTo>
                    <a:pt x="128" y="189"/>
                  </a:lnTo>
                  <a:lnTo>
                    <a:pt x="131" y="185"/>
                  </a:lnTo>
                  <a:lnTo>
                    <a:pt x="135" y="183"/>
                  </a:lnTo>
                  <a:lnTo>
                    <a:pt x="138" y="179"/>
                  </a:lnTo>
                  <a:lnTo>
                    <a:pt x="141" y="177"/>
                  </a:lnTo>
                  <a:lnTo>
                    <a:pt x="143" y="173"/>
                  </a:lnTo>
                  <a:lnTo>
                    <a:pt x="146" y="170"/>
                  </a:lnTo>
                  <a:lnTo>
                    <a:pt x="148" y="165"/>
                  </a:lnTo>
                  <a:lnTo>
                    <a:pt x="149" y="161"/>
                  </a:lnTo>
                  <a:lnTo>
                    <a:pt x="150" y="158"/>
                  </a:lnTo>
                  <a:lnTo>
                    <a:pt x="152" y="154"/>
                  </a:lnTo>
                  <a:lnTo>
                    <a:pt x="153" y="149"/>
                  </a:lnTo>
                  <a:lnTo>
                    <a:pt x="153" y="145"/>
                  </a:lnTo>
                  <a:lnTo>
                    <a:pt x="154" y="140"/>
                  </a:lnTo>
                  <a:lnTo>
                    <a:pt x="154" y="134"/>
                  </a:lnTo>
                  <a:lnTo>
                    <a:pt x="154" y="128"/>
                  </a:lnTo>
                  <a:lnTo>
                    <a:pt x="154"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5" name="Google Shape;2135;p146"/>
            <p:cNvSpPr/>
            <p:nvPr/>
          </p:nvSpPr>
          <p:spPr>
            <a:xfrm>
              <a:off x="3170" y="1512"/>
              <a:ext cx="21" cy="60"/>
            </a:xfrm>
            <a:custGeom>
              <a:avLst/>
              <a:gdLst/>
              <a:ahLst/>
              <a:cxnLst/>
              <a:rect l="l" t="t" r="r" b="b"/>
              <a:pathLst>
                <a:path w="108" h="298" extrusionOk="0">
                  <a:moveTo>
                    <a:pt x="102" y="262"/>
                  </a:moveTo>
                  <a:lnTo>
                    <a:pt x="108" y="295"/>
                  </a:lnTo>
                  <a:lnTo>
                    <a:pt x="105" y="296"/>
                  </a:lnTo>
                  <a:lnTo>
                    <a:pt x="100" y="297"/>
                  </a:lnTo>
                  <a:lnTo>
                    <a:pt x="96" y="297"/>
                  </a:lnTo>
                  <a:lnTo>
                    <a:pt x="93" y="298"/>
                  </a:lnTo>
                  <a:lnTo>
                    <a:pt x="89" y="298"/>
                  </a:lnTo>
                  <a:lnTo>
                    <a:pt x="87" y="298"/>
                  </a:lnTo>
                  <a:lnTo>
                    <a:pt x="83" y="298"/>
                  </a:lnTo>
                  <a:lnTo>
                    <a:pt x="80" y="298"/>
                  </a:lnTo>
                  <a:lnTo>
                    <a:pt x="75" y="298"/>
                  </a:lnTo>
                  <a:lnTo>
                    <a:pt x="70" y="298"/>
                  </a:lnTo>
                  <a:lnTo>
                    <a:pt x="66" y="297"/>
                  </a:lnTo>
                  <a:lnTo>
                    <a:pt x="62" y="297"/>
                  </a:lnTo>
                  <a:lnTo>
                    <a:pt x="58" y="296"/>
                  </a:lnTo>
                  <a:lnTo>
                    <a:pt x="54" y="295"/>
                  </a:lnTo>
                  <a:lnTo>
                    <a:pt x="52" y="294"/>
                  </a:lnTo>
                  <a:lnTo>
                    <a:pt x="48" y="292"/>
                  </a:lnTo>
                  <a:lnTo>
                    <a:pt x="46" y="290"/>
                  </a:lnTo>
                  <a:lnTo>
                    <a:pt x="44" y="289"/>
                  </a:lnTo>
                  <a:lnTo>
                    <a:pt x="41" y="286"/>
                  </a:lnTo>
                  <a:lnTo>
                    <a:pt x="39" y="285"/>
                  </a:lnTo>
                  <a:lnTo>
                    <a:pt x="38" y="283"/>
                  </a:lnTo>
                  <a:lnTo>
                    <a:pt x="35" y="280"/>
                  </a:lnTo>
                  <a:lnTo>
                    <a:pt x="34" y="278"/>
                  </a:lnTo>
                  <a:lnTo>
                    <a:pt x="33" y="276"/>
                  </a:lnTo>
                  <a:lnTo>
                    <a:pt x="32" y="272"/>
                  </a:lnTo>
                  <a:lnTo>
                    <a:pt x="30" y="268"/>
                  </a:lnTo>
                  <a:lnTo>
                    <a:pt x="30" y="265"/>
                  </a:lnTo>
                  <a:lnTo>
                    <a:pt x="29" y="259"/>
                  </a:lnTo>
                  <a:lnTo>
                    <a:pt x="29" y="253"/>
                  </a:lnTo>
                  <a:lnTo>
                    <a:pt x="28" y="247"/>
                  </a:lnTo>
                  <a:lnTo>
                    <a:pt x="28" y="240"/>
                  </a:lnTo>
                  <a:lnTo>
                    <a:pt x="28" y="231"/>
                  </a:lnTo>
                  <a:lnTo>
                    <a:pt x="28" y="105"/>
                  </a:lnTo>
                  <a:lnTo>
                    <a:pt x="0" y="105"/>
                  </a:lnTo>
                  <a:lnTo>
                    <a:pt x="0" y="77"/>
                  </a:lnTo>
                  <a:lnTo>
                    <a:pt x="28" y="77"/>
                  </a:lnTo>
                  <a:lnTo>
                    <a:pt x="28" y="21"/>
                  </a:lnTo>
                  <a:lnTo>
                    <a:pt x="65" y="0"/>
                  </a:lnTo>
                  <a:lnTo>
                    <a:pt x="65" y="77"/>
                  </a:lnTo>
                  <a:lnTo>
                    <a:pt x="102" y="77"/>
                  </a:lnTo>
                  <a:lnTo>
                    <a:pt x="102" y="105"/>
                  </a:lnTo>
                  <a:lnTo>
                    <a:pt x="65" y="105"/>
                  </a:lnTo>
                  <a:lnTo>
                    <a:pt x="65" y="234"/>
                  </a:lnTo>
                  <a:lnTo>
                    <a:pt x="65" y="237"/>
                  </a:lnTo>
                  <a:lnTo>
                    <a:pt x="65" y="241"/>
                  </a:lnTo>
                  <a:lnTo>
                    <a:pt x="65" y="244"/>
                  </a:lnTo>
                  <a:lnTo>
                    <a:pt x="65" y="247"/>
                  </a:lnTo>
                  <a:lnTo>
                    <a:pt x="66" y="249"/>
                  </a:lnTo>
                  <a:lnTo>
                    <a:pt x="66" y="250"/>
                  </a:lnTo>
                  <a:lnTo>
                    <a:pt x="66" y="253"/>
                  </a:lnTo>
                  <a:lnTo>
                    <a:pt x="68" y="254"/>
                  </a:lnTo>
                  <a:lnTo>
                    <a:pt x="68" y="255"/>
                  </a:lnTo>
                  <a:lnTo>
                    <a:pt x="69" y="256"/>
                  </a:lnTo>
                  <a:lnTo>
                    <a:pt x="69" y="258"/>
                  </a:lnTo>
                  <a:lnTo>
                    <a:pt x="70" y="258"/>
                  </a:lnTo>
                  <a:lnTo>
                    <a:pt x="71" y="259"/>
                  </a:lnTo>
                  <a:lnTo>
                    <a:pt x="71" y="260"/>
                  </a:lnTo>
                  <a:lnTo>
                    <a:pt x="72" y="260"/>
                  </a:lnTo>
                  <a:lnTo>
                    <a:pt x="74" y="261"/>
                  </a:lnTo>
                  <a:lnTo>
                    <a:pt x="75" y="262"/>
                  </a:lnTo>
                  <a:lnTo>
                    <a:pt x="76" y="262"/>
                  </a:lnTo>
                  <a:lnTo>
                    <a:pt x="77" y="262"/>
                  </a:lnTo>
                  <a:lnTo>
                    <a:pt x="80" y="264"/>
                  </a:lnTo>
                  <a:lnTo>
                    <a:pt x="81" y="264"/>
                  </a:lnTo>
                  <a:lnTo>
                    <a:pt x="82" y="264"/>
                  </a:lnTo>
                  <a:lnTo>
                    <a:pt x="84" y="264"/>
                  </a:lnTo>
                  <a:lnTo>
                    <a:pt x="87" y="264"/>
                  </a:lnTo>
                  <a:lnTo>
                    <a:pt x="88" y="264"/>
                  </a:lnTo>
                  <a:lnTo>
                    <a:pt x="89" y="264"/>
                  </a:lnTo>
                  <a:lnTo>
                    <a:pt x="92" y="264"/>
                  </a:lnTo>
                  <a:lnTo>
                    <a:pt x="94" y="264"/>
                  </a:lnTo>
                  <a:lnTo>
                    <a:pt x="95" y="264"/>
                  </a:lnTo>
                  <a:lnTo>
                    <a:pt x="98" y="264"/>
                  </a:lnTo>
                  <a:lnTo>
                    <a:pt x="100" y="262"/>
                  </a:lnTo>
                  <a:lnTo>
                    <a:pt x="102" y="26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6" name="Google Shape;2136;p146"/>
            <p:cNvSpPr/>
            <p:nvPr/>
          </p:nvSpPr>
          <p:spPr>
            <a:xfrm>
              <a:off x="3198" y="1511"/>
              <a:ext cx="7" cy="60"/>
            </a:xfrm>
            <a:custGeom>
              <a:avLst/>
              <a:gdLst/>
              <a:ahLst/>
              <a:cxnLst/>
              <a:rect l="l" t="t" r="r" b="b"/>
              <a:pathLst>
                <a:path w="37" h="303" extrusionOk="0">
                  <a:moveTo>
                    <a:pt x="0" y="43"/>
                  </a:moveTo>
                  <a:lnTo>
                    <a:pt x="0" y="0"/>
                  </a:lnTo>
                  <a:lnTo>
                    <a:pt x="37" y="0"/>
                  </a:lnTo>
                  <a:lnTo>
                    <a:pt x="37" y="43"/>
                  </a:lnTo>
                  <a:lnTo>
                    <a:pt x="0" y="43"/>
                  </a:lnTo>
                  <a:close/>
                  <a:moveTo>
                    <a:pt x="0" y="303"/>
                  </a:moveTo>
                  <a:lnTo>
                    <a:pt x="0" y="84"/>
                  </a:lnTo>
                  <a:lnTo>
                    <a:pt x="37" y="84"/>
                  </a:lnTo>
                  <a:lnTo>
                    <a:pt x="37" y="303"/>
                  </a:lnTo>
                  <a:lnTo>
                    <a:pt x="0" y="30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7" name="Google Shape;2137;p146"/>
            <p:cNvSpPr/>
            <p:nvPr/>
          </p:nvSpPr>
          <p:spPr>
            <a:xfrm>
              <a:off x="3214" y="1526"/>
              <a:ext cx="41" cy="46"/>
            </a:xfrm>
            <a:custGeom>
              <a:avLst/>
              <a:gdLst/>
              <a:ahLst/>
              <a:cxnLst/>
              <a:rect l="l" t="t" r="r" b="b"/>
              <a:pathLst>
                <a:path w="205" h="230" extrusionOk="0">
                  <a:moveTo>
                    <a:pt x="0" y="115"/>
                  </a:moveTo>
                  <a:lnTo>
                    <a:pt x="0" y="100"/>
                  </a:lnTo>
                  <a:lnTo>
                    <a:pt x="1" y="86"/>
                  </a:lnTo>
                  <a:lnTo>
                    <a:pt x="5" y="74"/>
                  </a:lnTo>
                  <a:lnTo>
                    <a:pt x="8" y="62"/>
                  </a:lnTo>
                  <a:lnTo>
                    <a:pt x="13" y="51"/>
                  </a:lnTo>
                  <a:lnTo>
                    <a:pt x="19" y="41"/>
                  </a:lnTo>
                  <a:lnTo>
                    <a:pt x="25" y="32"/>
                  </a:lnTo>
                  <a:lnTo>
                    <a:pt x="34" y="25"/>
                  </a:lnTo>
                  <a:lnTo>
                    <a:pt x="41" y="19"/>
                  </a:lnTo>
                  <a:lnTo>
                    <a:pt x="48" y="14"/>
                  </a:lnTo>
                  <a:lnTo>
                    <a:pt x="56" y="9"/>
                  </a:lnTo>
                  <a:lnTo>
                    <a:pt x="65" y="6"/>
                  </a:lnTo>
                  <a:lnTo>
                    <a:pt x="73" y="3"/>
                  </a:lnTo>
                  <a:lnTo>
                    <a:pt x="83" y="2"/>
                  </a:lnTo>
                  <a:lnTo>
                    <a:pt x="92" y="1"/>
                  </a:lnTo>
                  <a:lnTo>
                    <a:pt x="103" y="0"/>
                  </a:lnTo>
                  <a:lnTo>
                    <a:pt x="114" y="1"/>
                  </a:lnTo>
                  <a:lnTo>
                    <a:pt x="125" y="2"/>
                  </a:lnTo>
                  <a:lnTo>
                    <a:pt x="134" y="4"/>
                  </a:lnTo>
                  <a:lnTo>
                    <a:pt x="144" y="8"/>
                  </a:lnTo>
                  <a:lnTo>
                    <a:pt x="152" y="12"/>
                  </a:lnTo>
                  <a:lnTo>
                    <a:pt x="161" y="16"/>
                  </a:lnTo>
                  <a:lnTo>
                    <a:pt x="169" y="22"/>
                  </a:lnTo>
                  <a:lnTo>
                    <a:pt x="176" y="30"/>
                  </a:lnTo>
                  <a:lnTo>
                    <a:pt x="184" y="38"/>
                  </a:lnTo>
                  <a:lnTo>
                    <a:pt x="190" y="46"/>
                  </a:lnTo>
                  <a:lnTo>
                    <a:pt x="194" y="55"/>
                  </a:lnTo>
                  <a:lnTo>
                    <a:pt x="198" y="65"/>
                  </a:lnTo>
                  <a:lnTo>
                    <a:pt x="202" y="75"/>
                  </a:lnTo>
                  <a:lnTo>
                    <a:pt x="204" y="87"/>
                  </a:lnTo>
                  <a:lnTo>
                    <a:pt x="205" y="99"/>
                  </a:lnTo>
                  <a:lnTo>
                    <a:pt x="205" y="112"/>
                  </a:lnTo>
                  <a:lnTo>
                    <a:pt x="205" y="122"/>
                  </a:lnTo>
                  <a:lnTo>
                    <a:pt x="205" y="131"/>
                  </a:lnTo>
                  <a:lnTo>
                    <a:pt x="204" y="141"/>
                  </a:lnTo>
                  <a:lnTo>
                    <a:pt x="203" y="149"/>
                  </a:lnTo>
                  <a:lnTo>
                    <a:pt x="200" y="158"/>
                  </a:lnTo>
                  <a:lnTo>
                    <a:pt x="198" y="165"/>
                  </a:lnTo>
                  <a:lnTo>
                    <a:pt x="196" y="172"/>
                  </a:lnTo>
                  <a:lnTo>
                    <a:pt x="193" y="178"/>
                  </a:lnTo>
                  <a:lnTo>
                    <a:pt x="190" y="184"/>
                  </a:lnTo>
                  <a:lnTo>
                    <a:pt x="186" y="190"/>
                  </a:lnTo>
                  <a:lnTo>
                    <a:pt x="181" y="195"/>
                  </a:lnTo>
                  <a:lnTo>
                    <a:pt x="178" y="200"/>
                  </a:lnTo>
                  <a:lnTo>
                    <a:pt x="173" y="205"/>
                  </a:lnTo>
                  <a:lnTo>
                    <a:pt x="167" y="209"/>
                  </a:lnTo>
                  <a:lnTo>
                    <a:pt x="162" y="213"/>
                  </a:lnTo>
                  <a:lnTo>
                    <a:pt x="156" y="217"/>
                  </a:lnTo>
                  <a:lnTo>
                    <a:pt x="150" y="219"/>
                  </a:lnTo>
                  <a:lnTo>
                    <a:pt x="143" y="223"/>
                  </a:lnTo>
                  <a:lnTo>
                    <a:pt x="137" y="225"/>
                  </a:lnTo>
                  <a:lnTo>
                    <a:pt x="131" y="226"/>
                  </a:lnTo>
                  <a:lnTo>
                    <a:pt x="124" y="227"/>
                  </a:lnTo>
                  <a:lnTo>
                    <a:pt x="116" y="229"/>
                  </a:lnTo>
                  <a:lnTo>
                    <a:pt x="109" y="230"/>
                  </a:lnTo>
                  <a:lnTo>
                    <a:pt x="103" y="230"/>
                  </a:lnTo>
                  <a:lnTo>
                    <a:pt x="91" y="230"/>
                  </a:lnTo>
                  <a:lnTo>
                    <a:pt x="80" y="227"/>
                  </a:lnTo>
                  <a:lnTo>
                    <a:pt x="71" y="225"/>
                  </a:lnTo>
                  <a:lnTo>
                    <a:pt x="61" y="223"/>
                  </a:lnTo>
                  <a:lnTo>
                    <a:pt x="52" y="218"/>
                  </a:lnTo>
                  <a:lnTo>
                    <a:pt x="43" y="213"/>
                  </a:lnTo>
                  <a:lnTo>
                    <a:pt x="35" y="207"/>
                  </a:lnTo>
                  <a:lnTo>
                    <a:pt x="28" y="200"/>
                  </a:lnTo>
                  <a:lnTo>
                    <a:pt x="22" y="193"/>
                  </a:lnTo>
                  <a:lnTo>
                    <a:pt x="16" y="184"/>
                  </a:lnTo>
                  <a:lnTo>
                    <a:pt x="11" y="175"/>
                  </a:lnTo>
                  <a:lnTo>
                    <a:pt x="7" y="164"/>
                  </a:lnTo>
                  <a:lnTo>
                    <a:pt x="4" y="153"/>
                  </a:lnTo>
                  <a:lnTo>
                    <a:pt x="1" y="141"/>
                  </a:lnTo>
                  <a:lnTo>
                    <a:pt x="0" y="128"/>
                  </a:lnTo>
                  <a:lnTo>
                    <a:pt x="0" y="115"/>
                  </a:lnTo>
                  <a:close/>
                  <a:moveTo>
                    <a:pt x="38" y="115"/>
                  </a:moveTo>
                  <a:lnTo>
                    <a:pt x="38" y="125"/>
                  </a:lnTo>
                  <a:lnTo>
                    <a:pt x="38" y="135"/>
                  </a:lnTo>
                  <a:lnTo>
                    <a:pt x="41" y="143"/>
                  </a:lnTo>
                  <a:lnTo>
                    <a:pt x="42" y="152"/>
                  </a:lnTo>
                  <a:lnTo>
                    <a:pt x="46" y="159"/>
                  </a:lnTo>
                  <a:lnTo>
                    <a:pt x="48" y="166"/>
                  </a:lnTo>
                  <a:lnTo>
                    <a:pt x="52" y="172"/>
                  </a:lnTo>
                  <a:lnTo>
                    <a:pt x="56" y="178"/>
                  </a:lnTo>
                  <a:lnTo>
                    <a:pt x="61" y="183"/>
                  </a:lnTo>
                  <a:lnTo>
                    <a:pt x="66" y="188"/>
                  </a:lnTo>
                  <a:lnTo>
                    <a:pt x="72" y="191"/>
                  </a:lnTo>
                  <a:lnTo>
                    <a:pt x="77" y="194"/>
                  </a:lnTo>
                  <a:lnTo>
                    <a:pt x="83" y="196"/>
                  </a:lnTo>
                  <a:lnTo>
                    <a:pt x="89" y="197"/>
                  </a:lnTo>
                  <a:lnTo>
                    <a:pt x="96" y="199"/>
                  </a:lnTo>
                  <a:lnTo>
                    <a:pt x="103" y="199"/>
                  </a:lnTo>
                  <a:lnTo>
                    <a:pt x="109" y="199"/>
                  </a:lnTo>
                  <a:lnTo>
                    <a:pt x="116" y="197"/>
                  </a:lnTo>
                  <a:lnTo>
                    <a:pt x="122" y="196"/>
                  </a:lnTo>
                  <a:lnTo>
                    <a:pt x="128" y="194"/>
                  </a:lnTo>
                  <a:lnTo>
                    <a:pt x="133" y="191"/>
                  </a:lnTo>
                  <a:lnTo>
                    <a:pt x="139" y="188"/>
                  </a:lnTo>
                  <a:lnTo>
                    <a:pt x="144" y="183"/>
                  </a:lnTo>
                  <a:lnTo>
                    <a:pt x="149" y="178"/>
                  </a:lnTo>
                  <a:lnTo>
                    <a:pt x="154" y="172"/>
                  </a:lnTo>
                  <a:lnTo>
                    <a:pt x="157" y="166"/>
                  </a:lnTo>
                  <a:lnTo>
                    <a:pt x="160" y="159"/>
                  </a:lnTo>
                  <a:lnTo>
                    <a:pt x="163" y="152"/>
                  </a:lnTo>
                  <a:lnTo>
                    <a:pt x="164" y="143"/>
                  </a:lnTo>
                  <a:lnTo>
                    <a:pt x="166" y="134"/>
                  </a:lnTo>
                  <a:lnTo>
                    <a:pt x="167" y="124"/>
                  </a:lnTo>
                  <a:lnTo>
                    <a:pt x="167" y="113"/>
                  </a:lnTo>
                  <a:lnTo>
                    <a:pt x="167" y="104"/>
                  </a:lnTo>
                  <a:lnTo>
                    <a:pt x="166" y="94"/>
                  </a:lnTo>
                  <a:lnTo>
                    <a:pt x="164" y="86"/>
                  </a:lnTo>
                  <a:lnTo>
                    <a:pt x="163" y="77"/>
                  </a:lnTo>
                  <a:lnTo>
                    <a:pt x="160" y="70"/>
                  </a:lnTo>
                  <a:lnTo>
                    <a:pt x="157" y="63"/>
                  </a:lnTo>
                  <a:lnTo>
                    <a:pt x="154" y="57"/>
                  </a:lnTo>
                  <a:lnTo>
                    <a:pt x="149" y="52"/>
                  </a:lnTo>
                  <a:lnTo>
                    <a:pt x="144" y="47"/>
                  </a:lnTo>
                  <a:lnTo>
                    <a:pt x="139" y="43"/>
                  </a:lnTo>
                  <a:lnTo>
                    <a:pt x="133" y="39"/>
                  </a:lnTo>
                  <a:lnTo>
                    <a:pt x="128" y="36"/>
                  </a:lnTo>
                  <a:lnTo>
                    <a:pt x="122" y="34"/>
                  </a:lnTo>
                  <a:lnTo>
                    <a:pt x="116" y="32"/>
                  </a:lnTo>
                  <a:lnTo>
                    <a:pt x="109" y="31"/>
                  </a:lnTo>
                  <a:lnTo>
                    <a:pt x="103" y="31"/>
                  </a:lnTo>
                  <a:lnTo>
                    <a:pt x="96" y="31"/>
                  </a:lnTo>
                  <a:lnTo>
                    <a:pt x="89" y="32"/>
                  </a:lnTo>
                  <a:lnTo>
                    <a:pt x="83" y="34"/>
                  </a:lnTo>
                  <a:lnTo>
                    <a:pt x="77" y="36"/>
                  </a:lnTo>
                  <a:lnTo>
                    <a:pt x="72" y="39"/>
                  </a:lnTo>
                  <a:lnTo>
                    <a:pt x="66" y="43"/>
                  </a:lnTo>
                  <a:lnTo>
                    <a:pt x="61" y="46"/>
                  </a:lnTo>
                  <a:lnTo>
                    <a:pt x="56" y="52"/>
                  </a:lnTo>
                  <a:lnTo>
                    <a:pt x="52" y="57"/>
                  </a:lnTo>
                  <a:lnTo>
                    <a:pt x="48" y="63"/>
                  </a:lnTo>
                  <a:lnTo>
                    <a:pt x="46" y="70"/>
                  </a:lnTo>
                  <a:lnTo>
                    <a:pt x="42" y="77"/>
                  </a:lnTo>
                  <a:lnTo>
                    <a:pt x="41" y="86"/>
                  </a:lnTo>
                  <a:lnTo>
                    <a:pt x="38" y="95"/>
                  </a:lnTo>
                  <a:lnTo>
                    <a:pt x="38" y="105"/>
                  </a:lnTo>
                  <a:lnTo>
                    <a:pt x="38"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8" name="Google Shape;2138;p146"/>
            <p:cNvSpPr/>
            <p:nvPr/>
          </p:nvSpPr>
          <p:spPr>
            <a:xfrm>
              <a:off x="3264" y="1526"/>
              <a:ext cx="35" cy="45"/>
            </a:xfrm>
            <a:custGeom>
              <a:avLst/>
              <a:gdLst/>
              <a:ahLst/>
              <a:cxnLst/>
              <a:rect l="l" t="t" r="r" b="b"/>
              <a:pathLst>
                <a:path w="178" h="225" extrusionOk="0">
                  <a:moveTo>
                    <a:pt x="0" y="225"/>
                  </a:moveTo>
                  <a:lnTo>
                    <a:pt x="0" y="6"/>
                  </a:lnTo>
                  <a:lnTo>
                    <a:pt x="33" y="6"/>
                  </a:lnTo>
                  <a:lnTo>
                    <a:pt x="33" y="37"/>
                  </a:lnTo>
                  <a:lnTo>
                    <a:pt x="39" y="28"/>
                  </a:lnTo>
                  <a:lnTo>
                    <a:pt x="46" y="20"/>
                  </a:lnTo>
                  <a:lnTo>
                    <a:pt x="54" y="14"/>
                  </a:lnTo>
                  <a:lnTo>
                    <a:pt x="62" y="9"/>
                  </a:lnTo>
                  <a:lnTo>
                    <a:pt x="72" y="6"/>
                  </a:lnTo>
                  <a:lnTo>
                    <a:pt x="81" y="2"/>
                  </a:lnTo>
                  <a:lnTo>
                    <a:pt x="92" y="1"/>
                  </a:lnTo>
                  <a:lnTo>
                    <a:pt x="103" y="0"/>
                  </a:lnTo>
                  <a:lnTo>
                    <a:pt x="108" y="0"/>
                  </a:lnTo>
                  <a:lnTo>
                    <a:pt x="112" y="1"/>
                  </a:lnTo>
                  <a:lnTo>
                    <a:pt x="117" y="1"/>
                  </a:lnTo>
                  <a:lnTo>
                    <a:pt x="122" y="2"/>
                  </a:lnTo>
                  <a:lnTo>
                    <a:pt x="127" y="3"/>
                  </a:lnTo>
                  <a:lnTo>
                    <a:pt x="130" y="4"/>
                  </a:lnTo>
                  <a:lnTo>
                    <a:pt x="135" y="6"/>
                  </a:lnTo>
                  <a:lnTo>
                    <a:pt x="139" y="7"/>
                  </a:lnTo>
                  <a:lnTo>
                    <a:pt x="144" y="9"/>
                  </a:lnTo>
                  <a:lnTo>
                    <a:pt x="147" y="12"/>
                  </a:lnTo>
                  <a:lnTo>
                    <a:pt x="151" y="13"/>
                  </a:lnTo>
                  <a:lnTo>
                    <a:pt x="154" y="15"/>
                  </a:lnTo>
                  <a:lnTo>
                    <a:pt x="157" y="18"/>
                  </a:lnTo>
                  <a:lnTo>
                    <a:pt x="159" y="20"/>
                  </a:lnTo>
                  <a:lnTo>
                    <a:pt x="162" y="24"/>
                  </a:lnTo>
                  <a:lnTo>
                    <a:pt x="164" y="26"/>
                  </a:lnTo>
                  <a:lnTo>
                    <a:pt x="166" y="28"/>
                  </a:lnTo>
                  <a:lnTo>
                    <a:pt x="168" y="32"/>
                  </a:lnTo>
                  <a:lnTo>
                    <a:pt x="170" y="36"/>
                  </a:lnTo>
                  <a:lnTo>
                    <a:pt x="171" y="39"/>
                  </a:lnTo>
                  <a:lnTo>
                    <a:pt x="172" y="41"/>
                  </a:lnTo>
                  <a:lnTo>
                    <a:pt x="174" y="46"/>
                  </a:lnTo>
                  <a:lnTo>
                    <a:pt x="175" y="50"/>
                  </a:lnTo>
                  <a:lnTo>
                    <a:pt x="176" y="53"/>
                  </a:lnTo>
                  <a:lnTo>
                    <a:pt x="176" y="56"/>
                  </a:lnTo>
                  <a:lnTo>
                    <a:pt x="177" y="59"/>
                  </a:lnTo>
                  <a:lnTo>
                    <a:pt x="177" y="63"/>
                  </a:lnTo>
                  <a:lnTo>
                    <a:pt x="177" y="68"/>
                  </a:lnTo>
                  <a:lnTo>
                    <a:pt x="177" y="73"/>
                  </a:lnTo>
                  <a:lnTo>
                    <a:pt x="177" y="77"/>
                  </a:lnTo>
                  <a:lnTo>
                    <a:pt x="178" y="83"/>
                  </a:lnTo>
                  <a:lnTo>
                    <a:pt x="178" y="89"/>
                  </a:lnTo>
                  <a:lnTo>
                    <a:pt x="178" y="225"/>
                  </a:lnTo>
                  <a:lnTo>
                    <a:pt x="140" y="225"/>
                  </a:lnTo>
                  <a:lnTo>
                    <a:pt x="140" y="91"/>
                  </a:lnTo>
                  <a:lnTo>
                    <a:pt x="140" y="86"/>
                  </a:lnTo>
                  <a:lnTo>
                    <a:pt x="140" y="80"/>
                  </a:lnTo>
                  <a:lnTo>
                    <a:pt x="140" y="75"/>
                  </a:lnTo>
                  <a:lnTo>
                    <a:pt x="140" y="71"/>
                  </a:lnTo>
                  <a:lnTo>
                    <a:pt x="139" y="67"/>
                  </a:lnTo>
                  <a:lnTo>
                    <a:pt x="138" y="63"/>
                  </a:lnTo>
                  <a:lnTo>
                    <a:pt x="138" y="59"/>
                  </a:lnTo>
                  <a:lnTo>
                    <a:pt x="136" y="57"/>
                  </a:lnTo>
                  <a:lnTo>
                    <a:pt x="135" y="55"/>
                  </a:lnTo>
                  <a:lnTo>
                    <a:pt x="134" y="51"/>
                  </a:lnTo>
                  <a:lnTo>
                    <a:pt x="132" y="49"/>
                  </a:lnTo>
                  <a:lnTo>
                    <a:pt x="130" y="46"/>
                  </a:lnTo>
                  <a:lnTo>
                    <a:pt x="128" y="45"/>
                  </a:lnTo>
                  <a:lnTo>
                    <a:pt x="126" y="43"/>
                  </a:lnTo>
                  <a:lnTo>
                    <a:pt x="123" y="40"/>
                  </a:lnTo>
                  <a:lnTo>
                    <a:pt x="121" y="39"/>
                  </a:lnTo>
                  <a:lnTo>
                    <a:pt x="118" y="38"/>
                  </a:lnTo>
                  <a:lnTo>
                    <a:pt x="115" y="36"/>
                  </a:lnTo>
                  <a:lnTo>
                    <a:pt x="112" y="36"/>
                  </a:lnTo>
                  <a:lnTo>
                    <a:pt x="109" y="34"/>
                  </a:lnTo>
                  <a:lnTo>
                    <a:pt x="105" y="33"/>
                  </a:lnTo>
                  <a:lnTo>
                    <a:pt x="102" y="33"/>
                  </a:lnTo>
                  <a:lnTo>
                    <a:pt x="98" y="32"/>
                  </a:lnTo>
                  <a:lnTo>
                    <a:pt x="94" y="32"/>
                  </a:lnTo>
                  <a:lnTo>
                    <a:pt x="88" y="32"/>
                  </a:lnTo>
                  <a:lnTo>
                    <a:pt x="84" y="33"/>
                  </a:lnTo>
                  <a:lnTo>
                    <a:pt x="78" y="34"/>
                  </a:lnTo>
                  <a:lnTo>
                    <a:pt x="73" y="36"/>
                  </a:lnTo>
                  <a:lnTo>
                    <a:pt x="68" y="38"/>
                  </a:lnTo>
                  <a:lnTo>
                    <a:pt x="63" y="40"/>
                  </a:lnTo>
                  <a:lnTo>
                    <a:pt x="58" y="44"/>
                  </a:lnTo>
                  <a:lnTo>
                    <a:pt x="54" y="47"/>
                  </a:lnTo>
                  <a:lnTo>
                    <a:pt x="50" y="51"/>
                  </a:lnTo>
                  <a:lnTo>
                    <a:pt x="46" y="57"/>
                  </a:lnTo>
                  <a:lnTo>
                    <a:pt x="43" y="63"/>
                  </a:lnTo>
                  <a:lnTo>
                    <a:pt x="40" y="69"/>
                  </a:lnTo>
                  <a:lnTo>
                    <a:pt x="39" y="76"/>
                  </a:lnTo>
                  <a:lnTo>
                    <a:pt x="38" y="86"/>
                  </a:lnTo>
                  <a:lnTo>
                    <a:pt x="37" y="94"/>
                  </a:lnTo>
                  <a:lnTo>
                    <a:pt x="37" y="105"/>
                  </a:lnTo>
                  <a:lnTo>
                    <a:pt x="37" y="225"/>
                  </a:lnTo>
                  <a:lnTo>
                    <a:pt x="0" y="2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9" name="Google Shape;2139;p146"/>
            <p:cNvSpPr/>
            <p:nvPr/>
          </p:nvSpPr>
          <p:spPr>
            <a:xfrm>
              <a:off x="3331" y="1526"/>
              <a:ext cx="41" cy="46"/>
            </a:xfrm>
            <a:custGeom>
              <a:avLst/>
              <a:gdLst/>
              <a:ahLst/>
              <a:cxnLst/>
              <a:rect l="l" t="t" r="r" b="b"/>
              <a:pathLst>
                <a:path w="205" h="230" extrusionOk="0">
                  <a:moveTo>
                    <a:pt x="0" y="115"/>
                  </a:moveTo>
                  <a:lnTo>
                    <a:pt x="0" y="100"/>
                  </a:lnTo>
                  <a:lnTo>
                    <a:pt x="3" y="86"/>
                  </a:lnTo>
                  <a:lnTo>
                    <a:pt x="5" y="74"/>
                  </a:lnTo>
                  <a:lnTo>
                    <a:pt x="9" y="62"/>
                  </a:lnTo>
                  <a:lnTo>
                    <a:pt x="13" y="51"/>
                  </a:lnTo>
                  <a:lnTo>
                    <a:pt x="19" y="41"/>
                  </a:lnTo>
                  <a:lnTo>
                    <a:pt x="25" y="32"/>
                  </a:lnTo>
                  <a:lnTo>
                    <a:pt x="34" y="25"/>
                  </a:lnTo>
                  <a:lnTo>
                    <a:pt x="41" y="19"/>
                  </a:lnTo>
                  <a:lnTo>
                    <a:pt x="49" y="14"/>
                  </a:lnTo>
                  <a:lnTo>
                    <a:pt x="57" y="9"/>
                  </a:lnTo>
                  <a:lnTo>
                    <a:pt x="65" y="6"/>
                  </a:lnTo>
                  <a:lnTo>
                    <a:pt x="75" y="3"/>
                  </a:lnTo>
                  <a:lnTo>
                    <a:pt x="83" y="2"/>
                  </a:lnTo>
                  <a:lnTo>
                    <a:pt x="93" y="1"/>
                  </a:lnTo>
                  <a:lnTo>
                    <a:pt x="103" y="0"/>
                  </a:lnTo>
                  <a:lnTo>
                    <a:pt x="114" y="1"/>
                  </a:lnTo>
                  <a:lnTo>
                    <a:pt x="125" y="2"/>
                  </a:lnTo>
                  <a:lnTo>
                    <a:pt x="135" y="4"/>
                  </a:lnTo>
                  <a:lnTo>
                    <a:pt x="144" y="8"/>
                  </a:lnTo>
                  <a:lnTo>
                    <a:pt x="154" y="12"/>
                  </a:lnTo>
                  <a:lnTo>
                    <a:pt x="162" y="16"/>
                  </a:lnTo>
                  <a:lnTo>
                    <a:pt x="169" y="22"/>
                  </a:lnTo>
                  <a:lnTo>
                    <a:pt x="178" y="30"/>
                  </a:lnTo>
                  <a:lnTo>
                    <a:pt x="184" y="38"/>
                  </a:lnTo>
                  <a:lnTo>
                    <a:pt x="190" y="46"/>
                  </a:lnTo>
                  <a:lnTo>
                    <a:pt x="195" y="55"/>
                  </a:lnTo>
                  <a:lnTo>
                    <a:pt x="199" y="65"/>
                  </a:lnTo>
                  <a:lnTo>
                    <a:pt x="202" y="75"/>
                  </a:lnTo>
                  <a:lnTo>
                    <a:pt x="204" y="87"/>
                  </a:lnTo>
                  <a:lnTo>
                    <a:pt x="205" y="99"/>
                  </a:lnTo>
                  <a:lnTo>
                    <a:pt x="205" y="112"/>
                  </a:lnTo>
                  <a:lnTo>
                    <a:pt x="205" y="122"/>
                  </a:lnTo>
                  <a:lnTo>
                    <a:pt x="205" y="131"/>
                  </a:lnTo>
                  <a:lnTo>
                    <a:pt x="204" y="141"/>
                  </a:lnTo>
                  <a:lnTo>
                    <a:pt x="203" y="149"/>
                  </a:lnTo>
                  <a:lnTo>
                    <a:pt x="201" y="158"/>
                  </a:lnTo>
                  <a:lnTo>
                    <a:pt x="199" y="165"/>
                  </a:lnTo>
                  <a:lnTo>
                    <a:pt x="196" y="172"/>
                  </a:lnTo>
                  <a:lnTo>
                    <a:pt x="193" y="178"/>
                  </a:lnTo>
                  <a:lnTo>
                    <a:pt x="190" y="184"/>
                  </a:lnTo>
                  <a:lnTo>
                    <a:pt x="186" y="190"/>
                  </a:lnTo>
                  <a:lnTo>
                    <a:pt x="183" y="195"/>
                  </a:lnTo>
                  <a:lnTo>
                    <a:pt x="178" y="200"/>
                  </a:lnTo>
                  <a:lnTo>
                    <a:pt x="173" y="205"/>
                  </a:lnTo>
                  <a:lnTo>
                    <a:pt x="168" y="209"/>
                  </a:lnTo>
                  <a:lnTo>
                    <a:pt x="162" y="213"/>
                  </a:lnTo>
                  <a:lnTo>
                    <a:pt x="156" y="217"/>
                  </a:lnTo>
                  <a:lnTo>
                    <a:pt x="150" y="219"/>
                  </a:lnTo>
                  <a:lnTo>
                    <a:pt x="144" y="223"/>
                  </a:lnTo>
                  <a:lnTo>
                    <a:pt x="137" y="225"/>
                  </a:lnTo>
                  <a:lnTo>
                    <a:pt x="131" y="226"/>
                  </a:lnTo>
                  <a:lnTo>
                    <a:pt x="124" y="227"/>
                  </a:lnTo>
                  <a:lnTo>
                    <a:pt x="118" y="229"/>
                  </a:lnTo>
                  <a:lnTo>
                    <a:pt x="111" y="230"/>
                  </a:lnTo>
                  <a:lnTo>
                    <a:pt x="103" y="230"/>
                  </a:lnTo>
                  <a:lnTo>
                    <a:pt x="91" y="230"/>
                  </a:lnTo>
                  <a:lnTo>
                    <a:pt x="81" y="227"/>
                  </a:lnTo>
                  <a:lnTo>
                    <a:pt x="71" y="225"/>
                  </a:lnTo>
                  <a:lnTo>
                    <a:pt x="61" y="223"/>
                  </a:lnTo>
                  <a:lnTo>
                    <a:pt x="52" y="218"/>
                  </a:lnTo>
                  <a:lnTo>
                    <a:pt x="43" y="213"/>
                  </a:lnTo>
                  <a:lnTo>
                    <a:pt x="36" y="207"/>
                  </a:lnTo>
                  <a:lnTo>
                    <a:pt x="29" y="200"/>
                  </a:lnTo>
                  <a:lnTo>
                    <a:pt x="22" y="193"/>
                  </a:lnTo>
                  <a:lnTo>
                    <a:pt x="16" y="184"/>
                  </a:lnTo>
                  <a:lnTo>
                    <a:pt x="11" y="175"/>
                  </a:lnTo>
                  <a:lnTo>
                    <a:pt x="7" y="164"/>
                  </a:lnTo>
                  <a:lnTo>
                    <a:pt x="4" y="153"/>
                  </a:lnTo>
                  <a:lnTo>
                    <a:pt x="1" y="141"/>
                  </a:lnTo>
                  <a:lnTo>
                    <a:pt x="0" y="128"/>
                  </a:lnTo>
                  <a:lnTo>
                    <a:pt x="0" y="115"/>
                  </a:lnTo>
                  <a:close/>
                  <a:moveTo>
                    <a:pt x="39" y="115"/>
                  </a:moveTo>
                  <a:lnTo>
                    <a:pt x="39" y="125"/>
                  </a:lnTo>
                  <a:lnTo>
                    <a:pt x="40" y="135"/>
                  </a:lnTo>
                  <a:lnTo>
                    <a:pt x="41" y="143"/>
                  </a:lnTo>
                  <a:lnTo>
                    <a:pt x="43" y="152"/>
                  </a:lnTo>
                  <a:lnTo>
                    <a:pt x="46" y="159"/>
                  </a:lnTo>
                  <a:lnTo>
                    <a:pt x="48" y="166"/>
                  </a:lnTo>
                  <a:lnTo>
                    <a:pt x="52" y="172"/>
                  </a:lnTo>
                  <a:lnTo>
                    <a:pt x="57" y="178"/>
                  </a:lnTo>
                  <a:lnTo>
                    <a:pt x="61" y="183"/>
                  </a:lnTo>
                  <a:lnTo>
                    <a:pt x="66" y="188"/>
                  </a:lnTo>
                  <a:lnTo>
                    <a:pt x="72" y="191"/>
                  </a:lnTo>
                  <a:lnTo>
                    <a:pt x="77" y="194"/>
                  </a:lnTo>
                  <a:lnTo>
                    <a:pt x="83" y="196"/>
                  </a:lnTo>
                  <a:lnTo>
                    <a:pt x="90" y="197"/>
                  </a:lnTo>
                  <a:lnTo>
                    <a:pt x="96" y="199"/>
                  </a:lnTo>
                  <a:lnTo>
                    <a:pt x="103" y="199"/>
                  </a:lnTo>
                  <a:lnTo>
                    <a:pt x="109" y="199"/>
                  </a:lnTo>
                  <a:lnTo>
                    <a:pt x="117" y="197"/>
                  </a:lnTo>
                  <a:lnTo>
                    <a:pt x="123" y="196"/>
                  </a:lnTo>
                  <a:lnTo>
                    <a:pt x="129" y="194"/>
                  </a:lnTo>
                  <a:lnTo>
                    <a:pt x="135" y="191"/>
                  </a:lnTo>
                  <a:lnTo>
                    <a:pt x="139" y="188"/>
                  </a:lnTo>
                  <a:lnTo>
                    <a:pt x="144" y="183"/>
                  </a:lnTo>
                  <a:lnTo>
                    <a:pt x="149" y="178"/>
                  </a:lnTo>
                  <a:lnTo>
                    <a:pt x="154" y="172"/>
                  </a:lnTo>
                  <a:lnTo>
                    <a:pt x="157" y="166"/>
                  </a:lnTo>
                  <a:lnTo>
                    <a:pt x="161" y="159"/>
                  </a:lnTo>
                  <a:lnTo>
                    <a:pt x="163" y="152"/>
                  </a:lnTo>
                  <a:lnTo>
                    <a:pt x="165" y="143"/>
                  </a:lnTo>
                  <a:lnTo>
                    <a:pt x="167" y="134"/>
                  </a:lnTo>
                  <a:lnTo>
                    <a:pt x="167" y="124"/>
                  </a:lnTo>
                  <a:lnTo>
                    <a:pt x="168" y="113"/>
                  </a:lnTo>
                  <a:lnTo>
                    <a:pt x="167" y="104"/>
                  </a:lnTo>
                  <a:lnTo>
                    <a:pt x="167" y="94"/>
                  </a:lnTo>
                  <a:lnTo>
                    <a:pt x="165" y="86"/>
                  </a:lnTo>
                  <a:lnTo>
                    <a:pt x="163" y="77"/>
                  </a:lnTo>
                  <a:lnTo>
                    <a:pt x="161" y="70"/>
                  </a:lnTo>
                  <a:lnTo>
                    <a:pt x="157" y="63"/>
                  </a:lnTo>
                  <a:lnTo>
                    <a:pt x="154" y="57"/>
                  </a:lnTo>
                  <a:lnTo>
                    <a:pt x="149" y="52"/>
                  </a:lnTo>
                  <a:lnTo>
                    <a:pt x="144" y="47"/>
                  </a:lnTo>
                  <a:lnTo>
                    <a:pt x="139" y="43"/>
                  </a:lnTo>
                  <a:lnTo>
                    <a:pt x="133" y="39"/>
                  </a:lnTo>
                  <a:lnTo>
                    <a:pt x="129" y="36"/>
                  </a:lnTo>
                  <a:lnTo>
                    <a:pt x="123" y="34"/>
                  </a:lnTo>
                  <a:lnTo>
                    <a:pt x="117" y="32"/>
                  </a:lnTo>
                  <a:lnTo>
                    <a:pt x="109" y="31"/>
                  </a:lnTo>
                  <a:lnTo>
                    <a:pt x="103" y="31"/>
                  </a:lnTo>
                  <a:lnTo>
                    <a:pt x="96" y="31"/>
                  </a:lnTo>
                  <a:lnTo>
                    <a:pt x="90" y="32"/>
                  </a:lnTo>
                  <a:lnTo>
                    <a:pt x="83" y="34"/>
                  </a:lnTo>
                  <a:lnTo>
                    <a:pt x="77" y="36"/>
                  </a:lnTo>
                  <a:lnTo>
                    <a:pt x="72" y="39"/>
                  </a:lnTo>
                  <a:lnTo>
                    <a:pt x="66" y="43"/>
                  </a:lnTo>
                  <a:lnTo>
                    <a:pt x="61" y="46"/>
                  </a:lnTo>
                  <a:lnTo>
                    <a:pt x="57" y="52"/>
                  </a:lnTo>
                  <a:lnTo>
                    <a:pt x="52" y="57"/>
                  </a:lnTo>
                  <a:lnTo>
                    <a:pt x="48" y="63"/>
                  </a:lnTo>
                  <a:lnTo>
                    <a:pt x="46" y="70"/>
                  </a:lnTo>
                  <a:lnTo>
                    <a:pt x="43" y="77"/>
                  </a:lnTo>
                  <a:lnTo>
                    <a:pt x="41" y="86"/>
                  </a:lnTo>
                  <a:lnTo>
                    <a:pt x="40" y="95"/>
                  </a:lnTo>
                  <a:lnTo>
                    <a:pt x="39" y="105"/>
                  </a:lnTo>
                  <a:lnTo>
                    <a:pt x="39"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0" name="Google Shape;2140;p146"/>
            <p:cNvSpPr/>
            <p:nvPr/>
          </p:nvSpPr>
          <p:spPr>
            <a:xfrm>
              <a:off x="3377" y="1510"/>
              <a:ext cx="25" cy="61"/>
            </a:xfrm>
            <a:custGeom>
              <a:avLst/>
              <a:gdLst/>
              <a:ahLst/>
              <a:cxnLst/>
              <a:rect l="l" t="t" r="r" b="b"/>
              <a:pathLst>
                <a:path w="128" h="308" extrusionOk="0">
                  <a:moveTo>
                    <a:pt x="32" y="308"/>
                  </a:moveTo>
                  <a:lnTo>
                    <a:pt x="32" y="117"/>
                  </a:lnTo>
                  <a:lnTo>
                    <a:pt x="0" y="117"/>
                  </a:lnTo>
                  <a:lnTo>
                    <a:pt x="0" y="89"/>
                  </a:lnTo>
                  <a:lnTo>
                    <a:pt x="32" y="89"/>
                  </a:lnTo>
                  <a:lnTo>
                    <a:pt x="32" y="65"/>
                  </a:lnTo>
                  <a:lnTo>
                    <a:pt x="32" y="60"/>
                  </a:lnTo>
                  <a:lnTo>
                    <a:pt x="32" y="54"/>
                  </a:lnTo>
                  <a:lnTo>
                    <a:pt x="33" y="50"/>
                  </a:lnTo>
                  <a:lnTo>
                    <a:pt x="33" y="45"/>
                  </a:lnTo>
                  <a:lnTo>
                    <a:pt x="35" y="42"/>
                  </a:lnTo>
                  <a:lnTo>
                    <a:pt x="35" y="38"/>
                  </a:lnTo>
                  <a:lnTo>
                    <a:pt x="36" y="35"/>
                  </a:lnTo>
                  <a:lnTo>
                    <a:pt x="37" y="32"/>
                  </a:lnTo>
                  <a:lnTo>
                    <a:pt x="38" y="29"/>
                  </a:lnTo>
                  <a:lnTo>
                    <a:pt x="39" y="25"/>
                  </a:lnTo>
                  <a:lnTo>
                    <a:pt x="42" y="21"/>
                  </a:lnTo>
                  <a:lnTo>
                    <a:pt x="44" y="19"/>
                  </a:lnTo>
                  <a:lnTo>
                    <a:pt x="47" y="15"/>
                  </a:lnTo>
                  <a:lnTo>
                    <a:pt x="49" y="13"/>
                  </a:lnTo>
                  <a:lnTo>
                    <a:pt x="53" y="11"/>
                  </a:lnTo>
                  <a:lnTo>
                    <a:pt x="55" y="8"/>
                  </a:lnTo>
                  <a:lnTo>
                    <a:pt x="59" y="6"/>
                  </a:lnTo>
                  <a:lnTo>
                    <a:pt x="63" y="5"/>
                  </a:lnTo>
                  <a:lnTo>
                    <a:pt x="67" y="2"/>
                  </a:lnTo>
                  <a:lnTo>
                    <a:pt x="72" y="1"/>
                  </a:lnTo>
                  <a:lnTo>
                    <a:pt x="77" y="1"/>
                  </a:lnTo>
                  <a:lnTo>
                    <a:pt x="81" y="0"/>
                  </a:lnTo>
                  <a:lnTo>
                    <a:pt x="87" y="0"/>
                  </a:lnTo>
                  <a:lnTo>
                    <a:pt x="93" y="0"/>
                  </a:lnTo>
                  <a:lnTo>
                    <a:pt x="97" y="0"/>
                  </a:lnTo>
                  <a:lnTo>
                    <a:pt x="102" y="0"/>
                  </a:lnTo>
                  <a:lnTo>
                    <a:pt x="105" y="0"/>
                  </a:lnTo>
                  <a:lnTo>
                    <a:pt x="110" y="0"/>
                  </a:lnTo>
                  <a:lnTo>
                    <a:pt x="114" y="1"/>
                  </a:lnTo>
                  <a:lnTo>
                    <a:pt x="119" y="1"/>
                  </a:lnTo>
                  <a:lnTo>
                    <a:pt x="123" y="2"/>
                  </a:lnTo>
                  <a:lnTo>
                    <a:pt x="128" y="3"/>
                  </a:lnTo>
                  <a:lnTo>
                    <a:pt x="122" y="36"/>
                  </a:lnTo>
                  <a:lnTo>
                    <a:pt x="120" y="35"/>
                  </a:lnTo>
                  <a:lnTo>
                    <a:pt x="117" y="35"/>
                  </a:lnTo>
                  <a:lnTo>
                    <a:pt x="114" y="35"/>
                  </a:lnTo>
                  <a:lnTo>
                    <a:pt x="111" y="33"/>
                  </a:lnTo>
                  <a:lnTo>
                    <a:pt x="109" y="33"/>
                  </a:lnTo>
                  <a:lnTo>
                    <a:pt x="105" y="33"/>
                  </a:lnTo>
                  <a:lnTo>
                    <a:pt x="103" y="33"/>
                  </a:lnTo>
                  <a:lnTo>
                    <a:pt x="101" y="33"/>
                  </a:lnTo>
                  <a:lnTo>
                    <a:pt x="97" y="33"/>
                  </a:lnTo>
                  <a:lnTo>
                    <a:pt x="92" y="33"/>
                  </a:lnTo>
                  <a:lnTo>
                    <a:pt x="90" y="35"/>
                  </a:lnTo>
                  <a:lnTo>
                    <a:pt x="86" y="35"/>
                  </a:lnTo>
                  <a:lnTo>
                    <a:pt x="84" y="36"/>
                  </a:lnTo>
                  <a:lnTo>
                    <a:pt x="80" y="37"/>
                  </a:lnTo>
                  <a:lnTo>
                    <a:pt x="79" y="39"/>
                  </a:lnTo>
                  <a:lnTo>
                    <a:pt x="77" y="41"/>
                  </a:lnTo>
                  <a:lnTo>
                    <a:pt x="75" y="43"/>
                  </a:lnTo>
                  <a:lnTo>
                    <a:pt x="73" y="45"/>
                  </a:lnTo>
                  <a:lnTo>
                    <a:pt x="72" y="48"/>
                  </a:lnTo>
                  <a:lnTo>
                    <a:pt x="72" y="51"/>
                  </a:lnTo>
                  <a:lnTo>
                    <a:pt x="71" y="55"/>
                  </a:lnTo>
                  <a:lnTo>
                    <a:pt x="71" y="59"/>
                  </a:lnTo>
                  <a:lnTo>
                    <a:pt x="69" y="63"/>
                  </a:lnTo>
                  <a:lnTo>
                    <a:pt x="69" y="68"/>
                  </a:lnTo>
                  <a:lnTo>
                    <a:pt x="69" y="89"/>
                  </a:lnTo>
                  <a:lnTo>
                    <a:pt x="113" y="89"/>
                  </a:lnTo>
                  <a:lnTo>
                    <a:pt x="113" y="117"/>
                  </a:lnTo>
                  <a:lnTo>
                    <a:pt x="69" y="117"/>
                  </a:lnTo>
                  <a:lnTo>
                    <a:pt x="69" y="308"/>
                  </a:lnTo>
                  <a:lnTo>
                    <a:pt x="32" y="30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1" name="Google Shape;2141;p146"/>
            <p:cNvSpPr/>
            <p:nvPr/>
          </p:nvSpPr>
          <p:spPr>
            <a:xfrm>
              <a:off x="3427" y="1510"/>
              <a:ext cx="54" cy="62"/>
            </a:xfrm>
            <a:custGeom>
              <a:avLst/>
              <a:gdLst/>
              <a:ahLst/>
              <a:cxnLst/>
              <a:rect l="l" t="t" r="r" b="b"/>
              <a:pathLst>
                <a:path w="268" h="313" extrusionOk="0">
                  <a:moveTo>
                    <a:pt x="228" y="201"/>
                  </a:moveTo>
                  <a:lnTo>
                    <a:pt x="268" y="212"/>
                  </a:lnTo>
                  <a:lnTo>
                    <a:pt x="264" y="224"/>
                  </a:lnTo>
                  <a:lnTo>
                    <a:pt x="260" y="235"/>
                  </a:lnTo>
                  <a:lnTo>
                    <a:pt x="256" y="246"/>
                  </a:lnTo>
                  <a:lnTo>
                    <a:pt x="251" y="255"/>
                  </a:lnTo>
                  <a:lnTo>
                    <a:pt x="245" y="264"/>
                  </a:lnTo>
                  <a:lnTo>
                    <a:pt x="238" y="272"/>
                  </a:lnTo>
                  <a:lnTo>
                    <a:pt x="230" y="280"/>
                  </a:lnTo>
                  <a:lnTo>
                    <a:pt x="222" y="286"/>
                  </a:lnTo>
                  <a:lnTo>
                    <a:pt x="214" y="294"/>
                  </a:lnTo>
                  <a:lnTo>
                    <a:pt x="205" y="298"/>
                  </a:lnTo>
                  <a:lnTo>
                    <a:pt x="196" y="303"/>
                  </a:lnTo>
                  <a:lnTo>
                    <a:pt x="186" y="307"/>
                  </a:lnTo>
                  <a:lnTo>
                    <a:pt x="175" y="309"/>
                  </a:lnTo>
                  <a:lnTo>
                    <a:pt x="166" y="312"/>
                  </a:lnTo>
                  <a:lnTo>
                    <a:pt x="154" y="313"/>
                  </a:lnTo>
                  <a:lnTo>
                    <a:pt x="143" y="313"/>
                  </a:lnTo>
                  <a:lnTo>
                    <a:pt x="131" y="313"/>
                  </a:lnTo>
                  <a:lnTo>
                    <a:pt x="119" y="312"/>
                  </a:lnTo>
                  <a:lnTo>
                    <a:pt x="108" y="310"/>
                  </a:lnTo>
                  <a:lnTo>
                    <a:pt x="97" y="308"/>
                  </a:lnTo>
                  <a:lnTo>
                    <a:pt x="88" y="306"/>
                  </a:lnTo>
                  <a:lnTo>
                    <a:pt x="79" y="302"/>
                  </a:lnTo>
                  <a:lnTo>
                    <a:pt x="71" y="297"/>
                  </a:lnTo>
                  <a:lnTo>
                    <a:pt x="62" y="292"/>
                  </a:lnTo>
                  <a:lnTo>
                    <a:pt x="55" y="288"/>
                  </a:lnTo>
                  <a:lnTo>
                    <a:pt x="48" y="282"/>
                  </a:lnTo>
                  <a:lnTo>
                    <a:pt x="42" y="276"/>
                  </a:lnTo>
                  <a:lnTo>
                    <a:pt x="35" y="268"/>
                  </a:lnTo>
                  <a:lnTo>
                    <a:pt x="30" y="261"/>
                  </a:lnTo>
                  <a:lnTo>
                    <a:pt x="24" y="253"/>
                  </a:lnTo>
                  <a:lnTo>
                    <a:pt x="20" y="244"/>
                  </a:lnTo>
                  <a:lnTo>
                    <a:pt x="16" y="235"/>
                  </a:lnTo>
                  <a:lnTo>
                    <a:pt x="12" y="225"/>
                  </a:lnTo>
                  <a:lnTo>
                    <a:pt x="8" y="216"/>
                  </a:lnTo>
                  <a:lnTo>
                    <a:pt x="6" y="206"/>
                  </a:lnTo>
                  <a:lnTo>
                    <a:pt x="4" y="195"/>
                  </a:lnTo>
                  <a:lnTo>
                    <a:pt x="2" y="186"/>
                  </a:lnTo>
                  <a:lnTo>
                    <a:pt x="1" y="175"/>
                  </a:lnTo>
                  <a:lnTo>
                    <a:pt x="0" y="164"/>
                  </a:lnTo>
                  <a:lnTo>
                    <a:pt x="0" y="153"/>
                  </a:lnTo>
                  <a:lnTo>
                    <a:pt x="0" y="142"/>
                  </a:lnTo>
                  <a:lnTo>
                    <a:pt x="1" y="130"/>
                  </a:lnTo>
                  <a:lnTo>
                    <a:pt x="2" y="120"/>
                  </a:lnTo>
                  <a:lnTo>
                    <a:pt x="4" y="109"/>
                  </a:lnTo>
                  <a:lnTo>
                    <a:pt x="7" y="99"/>
                  </a:lnTo>
                  <a:lnTo>
                    <a:pt x="10" y="90"/>
                  </a:lnTo>
                  <a:lnTo>
                    <a:pt x="13" y="80"/>
                  </a:lnTo>
                  <a:lnTo>
                    <a:pt x="18" y="71"/>
                  </a:lnTo>
                  <a:lnTo>
                    <a:pt x="23" y="62"/>
                  </a:lnTo>
                  <a:lnTo>
                    <a:pt x="28" y="55"/>
                  </a:lnTo>
                  <a:lnTo>
                    <a:pt x="34" y="47"/>
                  </a:lnTo>
                  <a:lnTo>
                    <a:pt x="40" y="41"/>
                  </a:lnTo>
                  <a:lnTo>
                    <a:pt x="47" y="33"/>
                  </a:lnTo>
                  <a:lnTo>
                    <a:pt x="54" y="27"/>
                  </a:lnTo>
                  <a:lnTo>
                    <a:pt x="61" y="23"/>
                  </a:lnTo>
                  <a:lnTo>
                    <a:pt x="70" y="18"/>
                  </a:lnTo>
                  <a:lnTo>
                    <a:pt x="78" y="13"/>
                  </a:lnTo>
                  <a:lnTo>
                    <a:pt x="86" y="9"/>
                  </a:lnTo>
                  <a:lnTo>
                    <a:pt x="95" y="6"/>
                  </a:lnTo>
                  <a:lnTo>
                    <a:pt x="104" y="3"/>
                  </a:lnTo>
                  <a:lnTo>
                    <a:pt x="114" y="2"/>
                  </a:lnTo>
                  <a:lnTo>
                    <a:pt x="124" y="0"/>
                  </a:lnTo>
                  <a:lnTo>
                    <a:pt x="133" y="0"/>
                  </a:lnTo>
                  <a:lnTo>
                    <a:pt x="143" y="0"/>
                  </a:lnTo>
                  <a:lnTo>
                    <a:pt x="154" y="0"/>
                  </a:lnTo>
                  <a:lnTo>
                    <a:pt x="164" y="1"/>
                  </a:lnTo>
                  <a:lnTo>
                    <a:pt x="175" y="2"/>
                  </a:lnTo>
                  <a:lnTo>
                    <a:pt x="185" y="5"/>
                  </a:lnTo>
                  <a:lnTo>
                    <a:pt x="194" y="8"/>
                  </a:lnTo>
                  <a:lnTo>
                    <a:pt x="203" y="12"/>
                  </a:lnTo>
                  <a:lnTo>
                    <a:pt x="211" y="17"/>
                  </a:lnTo>
                  <a:lnTo>
                    <a:pt x="220" y="23"/>
                  </a:lnTo>
                  <a:lnTo>
                    <a:pt x="227" y="29"/>
                  </a:lnTo>
                  <a:lnTo>
                    <a:pt x="234" y="36"/>
                  </a:lnTo>
                  <a:lnTo>
                    <a:pt x="240" y="43"/>
                  </a:lnTo>
                  <a:lnTo>
                    <a:pt x="246" y="50"/>
                  </a:lnTo>
                  <a:lnTo>
                    <a:pt x="251" y="59"/>
                  </a:lnTo>
                  <a:lnTo>
                    <a:pt x="256" y="68"/>
                  </a:lnTo>
                  <a:lnTo>
                    <a:pt x="259" y="78"/>
                  </a:lnTo>
                  <a:lnTo>
                    <a:pt x="263" y="87"/>
                  </a:lnTo>
                  <a:lnTo>
                    <a:pt x="223" y="97"/>
                  </a:lnTo>
                  <a:lnTo>
                    <a:pt x="221" y="89"/>
                  </a:lnTo>
                  <a:lnTo>
                    <a:pt x="217" y="81"/>
                  </a:lnTo>
                  <a:lnTo>
                    <a:pt x="214" y="74"/>
                  </a:lnTo>
                  <a:lnTo>
                    <a:pt x="210" y="68"/>
                  </a:lnTo>
                  <a:lnTo>
                    <a:pt x="206" y="62"/>
                  </a:lnTo>
                  <a:lnTo>
                    <a:pt x="202" y="57"/>
                  </a:lnTo>
                  <a:lnTo>
                    <a:pt x="198" y="53"/>
                  </a:lnTo>
                  <a:lnTo>
                    <a:pt x="192" y="49"/>
                  </a:lnTo>
                  <a:lnTo>
                    <a:pt x="187" y="45"/>
                  </a:lnTo>
                  <a:lnTo>
                    <a:pt x="182" y="42"/>
                  </a:lnTo>
                  <a:lnTo>
                    <a:pt x="176" y="39"/>
                  </a:lnTo>
                  <a:lnTo>
                    <a:pt x="170" y="37"/>
                  </a:lnTo>
                  <a:lnTo>
                    <a:pt x="163" y="36"/>
                  </a:lnTo>
                  <a:lnTo>
                    <a:pt x="157" y="35"/>
                  </a:lnTo>
                  <a:lnTo>
                    <a:pt x="150" y="33"/>
                  </a:lnTo>
                  <a:lnTo>
                    <a:pt x="142" y="33"/>
                  </a:lnTo>
                  <a:lnTo>
                    <a:pt x="133" y="33"/>
                  </a:lnTo>
                  <a:lnTo>
                    <a:pt x="125" y="35"/>
                  </a:lnTo>
                  <a:lnTo>
                    <a:pt x="118" y="36"/>
                  </a:lnTo>
                  <a:lnTo>
                    <a:pt x="110" y="38"/>
                  </a:lnTo>
                  <a:lnTo>
                    <a:pt x="103" y="41"/>
                  </a:lnTo>
                  <a:lnTo>
                    <a:pt x="96" y="43"/>
                  </a:lnTo>
                  <a:lnTo>
                    <a:pt x="90" y="47"/>
                  </a:lnTo>
                  <a:lnTo>
                    <a:pt x="84" y="50"/>
                  </a:lnTo>
                  <a:lnTo>
                    <a:pt x="78" y="55"/>
                  </a:lnTo>
                  <a:lnTo>
                    <a:pt x="73" y="60"/>
                  </a:lnTo>
                  <a:lnTo>
                    <a:pt x="68" y="65"/>
                  </a:lnTo>
                  <a:lnTo>
                    <a:pt x="64" y="71"/>
                  </a:lnTo>
                  <a:lnTo>
                    <a:pt x="60" y="75"/>
                  </a:lnTo>
                  <a:lnTo>
                    <a:pt x="56" y="81"/>
                  </a:lnTo>
                  <a:lnTo>
                    <a:pt x="53" y="89"/>
                  </a:lnTo>
                  <a:lnTo>
                    <a:pt x="50" y="96"/>
                  </a:lnTo>
                  <a:lnTo>
                    <a:pt x="48" y="103"/>
                  </a:lnTo>
                  <a:lnTo>
                    <a:pt x="47" y="110"/>
                  </a:lnTo>
                  <a:lnTo>
                    <a:pt x="44" y="117"/>
                  </a:lnTo>
                  <a:lnTo>
                    <a:pt x="43" y="124"/>
                  </a:lnTo>
                  <a:lnTo>
                    <a:pt x="42" y="132"/>
                  </a:lnTo>
                  <a:lnTo>
                    <a:pt x="42" y="139"/>
                  </a:lnTo>
                  <a:lnTo>
                    <a:pt x="41" y="146"/>
                  </a:lnTo>
                  <a:lnTo>
                    <a:pt x="41" y="153"/>
                  </a:lnTo>
                  <a:lnTo>
                    <a:pt x="41" y="163"/>
                  </a:lnTo>
                  <a:lnTo>
                    <a:pt x="42" y="172"/>
                  </a:lnTo>
                  <a:lnTo>
                    <a:pt x="42" y="181"/>
                  </a:lnTo>
                  <a:lnTo>
                    <a:pt x="44" y="189"/>
                  </a:lnTo>
                  <a:lnTo>
                    <a:pt x="46" y="198"/>
                  </a:lnTo>
                  <a:lnTo>
                    <a:pt x="47" y="206"/>
                  </a:lnTo>
                  <a:lnTo>
                    <a:pt x="49" y="213"/>
                  </a:lnTo>
                  <a:lnTo>
                    <a:pt x="53" y="222"/>
                  </a:lnTo>
                  <a:lnTo>
                    <a:pt x="55" y="228"/>
                  </a:lnTo>
                  <a:lnTo>
                    <a:pt x="59" y="235"/>
                  </a:lnTo>
                  <a:lnTo>
                    <a:pt x="62" y="241"/>
                  </a:lnTo>
                  <a:lnTo>
                    <a:pt x="67" y="247"/>
                  </a:lnTo>
                  <a:lnTo>
                    <a:pt x="71" y="252"/>
                  </a:lnTo>
                  <a:lnTo>
                    <a:pt x="77" y="256"/>
                  </a:lnTo>
                  <a:lnTo>
                    <a:pt x="82" y="260"/>
                  </a:lnTo>
                  <a:lnTo>
                    <a:pt x="88" y="265"/>
                  </a:lnTo>
                  <a:lnTo>
                    <a:pt x="94" y="267"/>
                  </a:lnTo>
                  <a:lnTo>
                    <a:pt x="100" y="271"/>
                  </a:lnTo>
                  <a:lnTo>
                    <a:pt x="106" y="273"/>
                  </a:lnTo>
                  <a:lnTo>
                    <a:pt x="113" y="276"/>
                  </a:lnTo>
                  <a:lnTo>
                    <a:pt x="119" y="277"/>
                  </a:lnTo>
                  <a:lnTo>
                    <a:pt x="125" y="278"/>
                  </a:lnTo>
                  <a:lnTo>
                    <a:pt x="132" y="278"/>
                  </a:lnTo>
                  <a:lnTo>
                    <a:pt x="139" y="278"/>
                  </a:lnTo>
                  <a:lnTo>
                    <a:pt x="148" y="278"/>
                  </a:lnTo>
                  <a:lnTo>
                    <a:pt x="155" y="277"/>
                  </a:lnTo>
                  <a:lnTo>
                    <a:pt x="163" y="276"/>
                  </a:lnTo>
                  <a:lnTo>
                    <a:pt x="170" y="273"/>
                  </a:lnTo>
                  <a:lnTo>
                    <a:pt x="178" y="271"/>
                  </a:lnTo>
                  <a:lnTo>
                    <a:pt x="184" y="267"/>
                  </a:lnTo>
                  <a:lnTo>
                    <a:pt x="190" y="264"/>
                  </a:lnTo>
                  <a:lnTo>
                    <a:pt x="196" y="259"/>
                  </a:lnTo>
                  <a:lnTo>
                    <a:pt x="202" y="254"/>
                  </a:lnTo>
                  <a:lnTo>
                    <a:pt x="206" y="248"/>
                  </a:lnTo>
                  <a:lnTo>
                    <a:pt x="211" y="242"/>
                  </a:lnTo>
                  <a:lnTo>
                    <a:pt x="216" y="235"/>
                  </a:lnTo>
                  <a:lnTo>
                    <a:pt x="220" y="228"/>
                  </a:lnTo>
                  <a:lnTo>
                    <a:pt x="223" y="219"/>
                  </a:lnTo>
                  <a:lnTo>
                    <a:pt x="226" y="211"/>
                  </a:lnTo>
                  <a:lnTo>
                    <a:pt x="228" y="201"/>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2" name="Google Shape;2142;p146"/>
            <p:cNvSpPr/>
            <p:nvPr/>
          </p:nvSpPr>
          <p:spPr>
            <a:xfrm>
              <a:off x="3487" y="1526"/>
              <a:ext cx="41" cy="46"/>
            </a:xfrm>
            <a:custGeom>
              <a:avLst/>
              <a:gdLst/>
              <a:ahLst/>
              <a:cxnLst/>
              <a:rect l="l" t="t" r="r" b="b"/>
              <a:pathLst>
                <a:path w="206" h="230" extrusionOk="0">
                  <a:moveTo>
                    <a:pt x="0" y="115"/>
                  </a:moveTo>
                  <a:lnTo>
                    <a:pt x="0" y="100"/>
                  </a:lnTo>
                  <a:lnTo>
                    <a:pt x="2" y="86"/>
                  </a:lnTo>
                  <a:lnTo>
                    <a:pt x="5" y="74"/>
                  </a:lnTo>
                  <a:lnTo>
                    <a:pt x="8" y="62"/>
                  </a:lnTo>
                  <a:lnTo>
                    <a:pt x="13" y="51"/>
                  </a:lnTo>
                  <a:lnTo>
                    <a:pt x="19" y="41"/>
                  </a:lnTo>
                  <a:lnTo>
                    <a:pt x="26" y="32"/>
                  </a:lnTo>
                  <a:lnTo>
                    <a:pt x="33" y="25"/>
                  </a:lnTo>
                  <a:lnTo>
                    <a:pt x="41" y="19"/>
                  </a:lnTo>
                  <a:lnTo>
                    <a:pt x="49" y="14"/>
                  </a:lnTo>
                  <a:lnTo>
                    <a:pt x="56" y="9"/>
                  </a:lnTo>
                  <a:lnTo>
                    <a:pt x="65" y="6"/>
                  </a:lnTo>
                  <a:lnTo>
                    <a:pt x="74" y="3"/>
                  </a:lnTo>
                  <a:lnTo>
                    <a:pt x="83" y="2"/>
                  </a:lnTo>
                  <a:lnTo>
                    <a:pt x="93" y="1"/>
                  </a:lnTo>
                  <a:lnTo>
                    <a:pt x="103" y="0"/>
                  </a:lnTo>
                  <a:lnTo>
                    <a:pt x="114" y="1"/>
                  </a:lnTo>
                  <a:lnTo>
                    <a:pt x="125" y="2"/>
                  </a:lnTo>
                  <a:lnTo>
                    <a:pt x="134" y="4"/>
                  </a:lnTo>
                  <a:lnTo>
                    <a:pt x="144" y="8"/>
                  </a:lnTo>
                  <a:lnTo>
                    <a:pt x="153" y="12"/>
                  </a:lnTo>
                  <a:lnTo>
                    <a:pt x="162" y="16"/>
                  </a:lnTo>
                  <a:lnTo>
                    <a:pt x="169" y="22"/>
                  </a:lnTo>
                  <a:lnTo>
                    <a:pt x="177" y="30"/>
                  </a:lnTo>
                  <a:lnTo>
                    <a:pt x="183" y="38"/>
                  </a:lnTo>
                  <a:lnTo>
                    <a:pt x="189" y="46"/>
                  </a:lnTo>
                  <a:lnTo>
                    <a:pt x="194" y="55"/>
                  </a:lnTo>
                  <a:lnTo>
                    <a:pt x="199" y="65"/>
                  </a:lnTo>
                  <a:lnTo>
                    <a:pt x="201" y="75"/>
                  </a:lnTo>
                  <a:lnTo>
                    <a:pt x="204" y="87"/>
                  </a:lnTo>
                  <a:lnTo>
                    <a:pt x="205" y="99"/>
                  </a:lnTo>
                  <a:lnTo>
                    <a:pt x="206" y="112"/>
                  </a:lnTo>
                  <a:lnTo>
                    <a:pt x="205" y="122"/>
                  </a:lnTo>
                  <a:lnTo>
                    <a:pt x="205" y="131"/>
                  </a:lnTo>
                  <a:lnTo>
                    <a:pt x="204" y="141"/>
                  </a:lnTo>
                  <a:lnTo>
                    <a:pt x="203" y="149"/>
                  </a:lnTo>
                  <a:lnTo>
                    <a:pt x="200" y="158"/>
                  </a:lnTo>
                  <a:lnTo>
                    <a:pt x="199" y="165"/>
                  </a:lnTo>
                  <a:lnTo>
                    <a:pt x="195" y="172"/>
                  </a:lnTo>
                  <a:lnTo>
                    <a:pt x="193" y="178"/>
                  </a:lnTo>
                  <a:lnTo>
                    <a:pt x="189" y="184"/>
                  </a:lnTo>
                  <a:lnTo>
                    <a:pt x="186" y="190"/>
                  </a:lnTo>
                  <a:lnTo>
                    <a:pt x="182" y="195"/>
                  </a:lnTo>
                  <a:lnTo>
                    <a:pt x="177" y="200"/>
                  </a:lnTo>
                  <a:lnTo>
                    <a:pt x="173" y="205"/>
                  </a:lnTo>
                  <a:lnTo>
                    <a:pt x="168" y="209"/>
                  </a:lnTo>
                  <a:lnTo>
                    <a:pt x="162" y="213"/>
                  </a:lnTo>
                  <a:lnTo>
                    <a:pt x="156" y="217"/>
                  </a:lnTo>
                  <a:lnTo>
                    <a:pt x="150" y="219"/>
                  </a:lnTo>
                  <a:lnTo>
                    <a:pt x="144" y="223"/>
                  </a:lnTo>
                  <a:lnTo>
                    <a:pt x="137" y="225"/>
                  </a:lnTo>
                  <a:lnTo>
                    <a:pt x="131" y="226"/>
                  </a:lnTo>
                  <a:lnTo>
                    <a:pt x="123" y="227"/>
                  </a:lnTo>
                  <a:lnTo>
                    <a:pt x="117" y="229"/>
                  </a:lnTo>
                  <a:lnTo>
                    <a:pt x="110" y="230"/>
                  </a:lnTo>
                  <a:lnTo>
                    <a:pt x="103" y="230"/>
                  </a:lnTo>
                  <a:lnTo>
                    <a:pt x="91" y="230"/>
                  </a:lnTo>
                  <a:lnTo>
                    <a:pt x="81" y="227"/>
                  </a:lnTo>
                  <a:lnTo>
                    <a:pt x="71" y="225"/>
                  </a:lnTo>
                  <a:lnTo>
                    <a:pt x="61" y="223"/>
                  </a:lnTo>
                  <a:lnTo>
                    <a:pt x="53" y="218"/>
                  </a:lnTo>
                  <a:lnTo>
                    <a:pt x="43" y="213"/>
                  </a:lnTo>
                  <a:lnTo>
                    <a:pt x="36" y="207"/>
                  </a:lnTo>
                  <a:lnTo>
                    <a:pt x="29" y="200"/>
                  </a:lnTo>
                  <a:lnTo>
                    <a:pt x="21" y="193"/>
                  </a:lnTo>
                  <a:lnTo>
                    <a:pt x="15" y="184"/>
                  </a:lnTo>
                  <a:lnTo>
                    <a:pt x="11" y="175"/>
                  </a:lnTo>
                  <a:lnTo>
                    <a:pt x="7" y="164"/>
                  </a:lnTo>
                  <a:lnTo>
                    <a:pt x="3" y="153"/>
                  </a:lnTo>
                  <a:lnTo>
                    <a:pt x="1" y="141"/>
                  </a:lnTo>
                  <a:lnTo>
                    <a:pt x="0" y="128"/>
                  </a:lnTo>
                  <a:lnTo>
                    <a:pt x="0" y="115"/>
                  </a:lnTo>
                  <a:close/>
                  <a:moveTo>
                    <a:pt x="38" y="115"/>
                  </a:moveTo>
                  <a:lnTo>
                    <a:pt x="38" y="125"/>
                  </a:lnTo>
                  <a:lnTo>
                    <a:pt x="39" y="135"/>
                  </a:lnTo>
                  <a:lnTo>
                    <a:pt x="41" y="143"/>
                  </a:lnTo>
                  <a:lnTo>
                    <a:pt x="43" y="152"/>
                  </a:lnTo>
                  <a:lnTo>
                    <a:pt x="45" y="159"/>
                  </a:lnTo>
                  <a:lnTo>
                    <a:pt x="48" y="166"/>
                  </a:lnTo>
                  <a:lnTo>
                    <a:pt x="53" y="172"/>
                  </a:lnTo>
                  <a:lnTo>
                    <a:pt x="56" y="178"/>
                  </a:lnTo>
                  <a:lnTo>
                    <a:pt x="61" y="183"/>
                  </a:lnTo>
                  <a:lnTo>
                    <a:pt x="66" y="188"/>
                  </a:lnTo>
                  <a:lnTo>
                    <a:pt x="72" y="191"/>
                  </a:lnTo>
                  <a:lnTo>
                    <a:pt x="78" y="194"/>
                  </a:lnTo>
                  <a:lnTo>
                    <a:pt x="84" y="196"/>
                  </a:lnTo>
                  <a:lnTo>
                    <a:pt x="90" y="197"/>
                  </a:lnTo>
                  <a:lnTo>
                    <a:pt x="96" y="199"/>
                  </a:lnTo>
                  <a:lnTo>
                    <a:pt x="103" y="199"/>
                  </a:lnTo>
                  <a:lnTo>
                    <a:pt x="110" y="199"/>
                  </a:lnTo>
                  <a:lnTo>
                    <a:pt x="116" y="197"/>
                  </a:lnTo>
                  <a:lnTo>
                    <a:pt x="122" y="196"/>
                  </a:lnTo>
                  <a:lnTo>
                    <a:pt x="128" y="194"/>
                  </a:lnTo>
                  <a:lnTo>
                    <a:pt x="134" y="191"/>
                  </a:lnTo>
                  <a:lnTo>
                    <a:pt x="139" y="188"/>
                  </a:lnTo>
                  <a:lnTo>
                    <a:pt x="144" y="183"/>
                  </a:lnTo>
                  <a:lnTo>
                    <a:pt x="149" y="178"/>
                  </a:lnTo>
                  <a:lnTo>
                    <a:pt x="153" y="172"/>
                  </a:lnTo>
                  <a:lnTo>
                    <a:pt x="157" y="166"/>
                  </a:lnTo>
                  <a:lnTo>
                    <a:pt x="161" y="159"/>
                  </a:lnTo>
                  <a:lnTo>
                    <a:pt x="163" y="152"/>
                  </a:lnTo>
                  <a:lnTo>
                    <a:pt x="165" y="143"/>
                  </a:lnTo>
                  <a:lnTo>
                    <a:pt x="167" y="134"/>
                  </a:lnTo>
                  <a:lnTo>
                    <a:pt x="167" y="124"/>
                  </a:lnTo>
                  <a:lnTo>
                    <a:pt x="168" y="113"/>
                  </a:lnTo>
                  <a:lnTo>
                    <a:pt x="167" y="104"/>
                  </a:lnTo>
                  <a:lnTo>
                    <a:pt x="167" y="94"/>
                  </a:lnTo>
                  <a:lnTo>
                    <a:pt x="165" y="86"/>
                  </a:lnTo>
                  <a:lnTo>
                    <a:pt x="163" y="77"/>
                  </a:lnTo>
                  <a:lnTo>
                    <a:pt x="161" y="70"/>
                  </a:lnTo>
                  <a:lnTo>
                    <a:pt x="157" y="63"/>
                  </a:lnTo>
                  <a:lnTo>
                    <a:pt x="153" y="57"/>
                  </a:lnTo>
                  <a:lnTo>
                    <a:pt x="149" y="52"/>
                  </a:lnTo>
                  <a:lnTo>
                    <a:pt x="144" y="47"/>
                  </a:lnTo>
                  <a:lnTo>
                    <a:pt x="139" y="43"/>
                  </a:lnTo>
                  <a:lnTo>
                    <a:pt x="134" y="39"/>
                  </a:lnTo>
                  <a:lnTo>
                    <a:pt x="128" y="36"/>
                  </a:lnTo>
                  <a:lnTo>
                    <a:pt x="122" y="34"/>
                  </a:lnTo>
                  <a:lnTo>
                    <a:pt x="116" y="32"/>
                  </a:lnTo>
                  <a:lnTo>
                    <a:pt x="109" y="31"/>
                  </a:lnTo>
                  <a:lnTo>
                    <a:pt x="103" y="31"/>
                  </a:lnTo>
                  <a:lnTo>
                    <a:pt x="96" y="31"/>
                  </a:lnTo>
                  <a:lnTo>
                    <a:pt x="90" y="32"/>
                  </a:lnTo>
                  <a:lnTo>
                    <a:pt x="84" y="34"/>
                  </a:lnTo>
                  <a:lnTo>
                    <a:pt x="78" y="36"/>
                  </a:lnTo>
                  <a:lnTo>
                    <a:pt x="72" y="39"/>
                  </a:lnTo>
                  <a:lnTo>
                    <a:pt x="66" y="43"/>
                  </a:lnTo>
                  <a:lnTo>
                    <a:pt x="61" y="46"/>
                  </a:lnTo>
                  <a:lnTo>
                    <a:pt x="56" y="52"/>
                  </a:lnTo>
                  <a:lnTo>
                    <a:pt x="53" y="57"/>
                  </a:lnTo>
                  <a:lnTo>
                    <a:pt x="48" y="63"/>
                  </a:lnTo>
                  <a:lnTo>
                    <a:pt x="45" y="70"/>
                  </a:lnTo>
                  <a:lnTo>
                    <a:pt x="43" y="77"/>
                  </a:lnTo>
                  <a:lnTo>
                    <a:pt x="41" y="86"/>
                  </a:lnTo>
                  <a:lnTo>
                    <a:pt x="39" y="95"/>
                  </a:lnTo>
                  <a:lnTo>
                    <a:pt x="38" y="105"/>
                  </a:lnTo>
                  <a:lnTo>
                    <a:pt x="38"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3" name="Google Shape;2143;p146"/>
            <p:cNvSpPr/>
            <p:nvPr/>
          </p:nvSpPr>
          <p:spPr>
            <a:xfrm>
              <a:off x="3537" y="1526"/>
              <a:ext cx="36" cy="45"/>
            </a:xfrm>
            <a:custGeom>
              <a:avLst/>
              <a:gdLst/>
              <a:ahLst/>
              <a:cxnLst/>
              <a:rect l="l" t="t" r="r" b="b"/>
              <a:pathLst>
                <a:path w="179" h="225" extrusionOk="0">
                  <a:moveTo>
                    <a:pt x="0" y="225"/>
                  </a:moveTo>
                  <a:lnTo>
                    <a:pt x="0" y="6"/>
                  </a:lnTo>
                  <a:lnTo>
                    <a:pt x="34" y="6"/>
                  </a:lnTo>
                  <a:lnTo>
                    <a:pt x="34" y="37"/>
                  </a:lnTo>
                  <a:lnTo>
                    <a:pt x="40" y="28"/>
                  </a:lnTo>
                  <a:lnTo>
                    <a:pt x="47" y="20"/>
                  </a:lnTo>
                  <a:lnTo>
                    <a:pt x="56" y="14"/>
                  </a:lnTo>
                  <a:lnTo>
                    <a:pt x="64" y="9"/>
                  </a:lnTo>
                  <a:lnTo>
                    <a:pt x="72" y="6"/>
                  </a:lnTo>
                  <a:lnTo>
                    <a:pt x="82" y="2"/>
                  </a:lnTo>
                  <a:lnTo>
                    <a:pt x="93" y="1"/>
                  </a:lnTo>
                  <a:lnTo>
                    <a:pt x="104" y="0"/>
                  </a:lnTo>
                  <a:lnTo>
                    <a:pt x="108" y="0"/>
                  </a:lnTo>
                  <a:lnTo>
                    <a:pt x="113" y="1"/>
                  </a:lnTo>
                  <a:lnTo>
                    <a:pt x="118" y="1"/>
                  </a:lnTo>
                  <a:lnTo>
                    <a:pt x="123" y="2"/>
                  </a:lnTo>
                  <a:lnTo>
                    <a:pt x="128" y="3"/>
                  </a:lnTo>
                  <a:lnTo>
                    <a:pt x="132" y="4"/>
                  </a:lnTo>
                  <a:lnTo>
                    <a:pt x="136" y="6"/>
                  </a:lnTo>
                  <a:lnTo>
                    <a:pt x="141" y="7"/>
                  </a:lnTo>
                  <a:lnTo>
                    <a:pt x="144" y="9"/>
                  </a:lnTo>
                  <a:lnTo>
                    <a:pt x="148" y="12"/>
                  </a:lnTo>
                  <a:lnTo>
                    <a:pt x="152" y="13"/>
                  </a:lnTo>
                  <a:lnTo>
                    <a:pt x="155" y="15"/>
                  </a:lnTo>
                  <a:lnTo>
                    <a:pt x="158" y="18"/>
                  </a:lnTo>
                  <a:lnTo>
                    <a:pt x="161" y="20"/>
                  </a:lnTo>
                  <a:lnTo>
                    <a:pt x="164" y="24"/>
                  </a:lnTo>
                  <a:lnTo>
                    <a:pt x="165" y="26"/>
                  </a:lnTo>
                  <a:lnTo>
                    <a:pt x="167" y="28"/>
                  </a:lnTo>
                  <a:lnTo>
                    <a:pt x="170" y="32"/>
                  </a:lnTo>
                  <a:lnTo>
                    <a:pt x="171" y="36"/>
                  </a:lnTo>
                  <a:lnTo>
                    <a:pt x="172" y="39"/>
                  </a:lnTo>
                  <a:lnTo>
                    <a:pt x="174" y="41"/>
                  </a:lnTo>
                  <a:lnTo>
                    <a:pt x="176" y="46"/>
                  </a:lnTo>
                  <a:lnTo>
                    <a:pt x="176" y="50"/>
                  </a:lnTo>
                  <a:lnTo>
                    <a:pt x="177" y="53"/>
                  </a:lnTo>
                  <a:lnTo>
                    <a:pt x="178" y="56"/>
                  </a:lnTo>
                  <a:lnTo>
                    <a:pt x="178" y="59"/>
                  </a:lnTo>
                  <a:lnTo>
                    <a:pt x="178" y="63"/>
                  </a:lnTo>
                  <a:lnTo>
                    <a:pt x="178" y="68"/>
                  </a:lnTo>
                  <a:lnTo>
                    <a:pt x="179" y="73"/>
                  </a:lnTo>
                  <a:lnTo>
                    <a:pt x="179" y="77"/>
                  </a:lnTo>
                  <a:lnTo>
                    <a:pt x="179" y="83"/>
                  </a:lnTo>
                  <a:lnTo>
                    <a:pt x="179" y="89"/>
                  </a:lnTo>
                  <a:lnTo>
                    <a:pt x="179" y="225"/>
                  </a:lnTo>
                  <a:lnTo>
                    <a:pt x="142" y="225"/>
                  </a:lnTo>
                  <a:lnTo>
                    <a:pt x="142" y="91"/>
                  </a:lnTo>
                  <a:lnTo>
                    <a:pt x="142" y="86"/>
                  </a:lnTo>
                  <a:lnTo>
                    <a:pt x="142" y="80"/>
                  </a:lnTo>
                  <a:lnTo>
                    <a:pt x="141" y="75"/>
                  </a:lnTo>
                  <a:lnTo>
                    <a:pt x="141" y="71"/>
                  </a:lnTo>
                  <a:lnTo>
                    <a:pt x="140" y="67"/>
                  </a:lnTo>
                  <a:lnTo>
                    <a:pt x="140" y="63"/>
                  </a:lnTo>
                  <a:lnTo>
                    <a:pt x="138" y="59"/>
                  </a:lnTo>
                  <a:lnTo>
                    <a:pt x="137" y="57"/>
                  </a:lnTo>
                  <a:lnTo>
                    <a:pt x="136" y="55"/>
                  </a:lnTo>
                  <a:lnTo>
                    <a:pt x="135" y="51"/>
                  </a:lnTo>
                  <a:lnTo>
                    <a:pt x="134" y="49"/>
                  </a:lnTo>
                  <a:lnTo>
                    <a:pt x="131" y="46"/>
                  </a:lnTo>
                  <a:lnTo>
                    <a:pt x="129" y="45"/>
                  </a:lnTo>
                  <a:lnTo>
                    <a:pt x="128" y="43"/>
                  </a:lnTo>
                  <a:lnTo>
                    <a:pt x="125" y="40"/>
                  </a:lnTo>
                  <a:lnTo>
                    <a:pt x="122" y="39"/>
                  </a:lnTo>
                  <a:lnTo>
                    <a:pt x="119" y="38"/>
                  </a:lnTo>
                  <a:lnTo>
                    <a:pt x="117" y="36"/>
                  </a:lnTo>
                  <a:lnTo>
                    <a:pt x="113" y="36"/>
                  </a:lnTo>
                  <a:lnTo>
                    <a:pt x="110" y="34"/>
                  </a:lnTo>
                  <a:lnTo>
                    <a:pt x="107" y="33"/>
                  </a:lnTo>
                  <a:lnTo>
                    <a:pt x="104" y="33"/>
                  </a:lnTo>
                  <a:lnTo>
                    <a:pt x="100" y="32"/>
                  </a:lnTo>
                  <a:lnTo>
                    <a:pt x="96" y="32"/>
                  </a:lnTo>
                  <a:lnTo>
                    <a:pt x="90" y="32"/>
                  </a:lnTo>
                  <a:lnTo>
                    <a:pt x="84" y="33"/>
                  </a:lnTo>
                  <a:lnTo>
                    <a:pt x="80" y="34"/>
                  </a:lnTo>
                  <a:lnTo>
                    <a:pt x="74" y="36"/>
                  </a:lnTo>
                  <a:lnTo>
                    <a:pt x="69" y="38"/>
                  </a:lnTo>
                  <a:lnTo>
                    <a:pt x="64" y="40"/>
                  </a:lnTo>
                  <a:lnTo>
                    <a:pt x="59" y="44"/>
                  </a:lnTo>
                  <a:lnTo>
                    <a:pt x="54" y="47"/>
                  </a:lnTo>
                  <a:lnTo>
                    <a:pt x="51" y="51"/>
                  </a:lnTo>
                  <a:lnTo>
                    <a:pt x="47" y="57"/>
                  </a:lnTo>
                  <a:lnTo>
                    <a:pt x="45" y="63"/>
                  </a:lnTo>
                  <a:lnTo>
                    <a:pt x="42" y="69"/>
                  </a:lnTo>
                  <a:lnTo>
                    <a:pt x="40" y="76"/>
                  </a:lnTo>
                  <a:lnTo>
                    <a:pt x="39" y="86"/>
                  </a:lnTo>
                  <a:lnTo>
                    <a:pt x="38" y="94"/>
                  </a:lnTo>
                  <a:lnTo>
                    <a:pt x="38" y="105"/>
                  </a:lnTo>
                  <a:lnTo>
                    <a:pt x="38" y="225"/>
                  </a:lnTo>
                  <a:lnTo>
                    <a:pt x="0" y="2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4" name="Google Shape;2144;p146"/>
            <p:cNvSpPr/>
            <p:nvPr/>
          </p:nvSpPr>
          <p:spPr>
            <a:xfrm>
              <a:off x="3581" y="1511"/>
              <a:ext cx="38" cy="61"/>
            </a:xfrm>
            <a:custGeom>
              <a:avLst/>
              <a:gdLst/>
              <a:ahLst/>
              <a:cxnLst/>
              <a:rect l="l" t="t" r="r" b="b"/>
              <a:pathLst>
                <a:path w="191" h="308" extrusionOk="0">
                  <a:moveTo>
                    <a:pt x="156" y="303"/>
                  </a:moveTo>
                  <a:lnTo>
                    <a:pt x="156" y="275"/>
                  </a:lnTo>
                  <a:lnTo>
                    <a:pt x="152" y="283"/>
                  </a:lnTo>
                  <a:lnTo>
                    <a:pt x="146" y="290"/>
                  </a:lnTo>
                  <a:lnTo>
                    <a:pt x="138" y="295"/>
                  </a:lnTo>
                  <a:lnTo>
                    <a:pt x="131" y="299"/>
                  </a:lnTo>
                  <a:lnTo>
                    <a:pt x="123" y="303"/>
                  </a:lnTo>
                  <a:lnTo>
                    <a:pt x="114" y="305"/>
                  </a:lnTo>
                  <a:lnTo>
                    <a:pt x="105" y="307"/>
                  </a:lnTo>
                  <a:lnTo>
                    <a:pt x="95" y="308"/>
                  </a:lnTo>
                  <a:lnTo>
                    <a:pt x="89" y="308"/>
                  </a:lnTo>
                  <a:lnTo>
                    <a:pt x="82" y="307"/>
                  </a:lnTo>
                  <a:lnTo>
                    <a:pt x="76" y="305"/>
                  </a:lnTo>
                  <a:lnTo>
                    <a:pt x="70" y="304"/>
                  </a:lnTo>
                  <a:lnTo>
                    <a:pt x="64" y="302"/>
                  </a:lnTo>
                  <a:lnTo>
                    <a:pt x="58" y="299"/>
                  </a:lnTo>
                  <a:lnTo>
                    <a:pt x="52" y="297"/>
                  </a:lnTo>
                  <a:lnTo>
                    <a:pt x="47" y="293"/>
                  </a:lnTo>
                  <a:lnTo>
                    <a:pt x="41" y="290"/>
                  </a:lnTo>
                  <a:lnTo>
                    <a:pt x="36" y="285"/>
                  </a:lnTo>
                  <a:lnTo>
                    <a:pt x="32" y="280"/>
                  </a:lnTo>
                  <a:lnTo>
                    <a:pt x="28" y="275"/>
                  </a:lnTo>
                  <a:lnTo>
                    <a:pt x="23" y="271"/>
                  </a:lnTo>
                  <a:lnTo>
                    <a:pt x="20" y="265"/>
                  </a:lnTo>
                  <a:lnTo>
                    <a:pt x="16" y="259"/>
                  </a:lnTo>
                  <a:lnTo>
                    <a:pt x="12" y="253"/>
                  </a:lnTo>
                  <a:lnTo>
                    <a:pt x="10" y="247"/>
                  </a:lnTo>
                  <a:lnTo>
                    <a:pt x="8" y="239"/>
                  </a:lnTo>
                  <a:lnTo>
                    <a:pt x="5" y="232"/>
                  </a:lnTo>
                  <a:lnTo>
                    <a:pt x="4" y="225"/>
                  </a:lnTo>
                  <a:lnTo>
                    <a:pt x="3" y="218"/>
                  </a:lnTo>
                  <a:lnTo>
                    <a:pt x="2" y="209"/>
                  </a:lnTo>
                  <a:lnTo>
                    <a:pt x="0" y="201"/>
                  </a:lnTo>
                  <a:lnTo>
                    <a:pt x="0" y="193"/>
                  </a:lnTo>
                  <a:lnTo>
                    <a:pt x="0" y="185"/>
                  </a:lnTo>
                  <a:lnTo>
                    <a:pt x="2" y="177"/>
                  </a:lnTo>
                  <a:lnTo>
                    <a:pt x="3" y="169"/>
                  </a:lnTo>
                  <a:lnTo>
                    <a:pt x="4" y="161"/>
                  </a:lnTo>
                  <a:lnTo>
                    <a:pt x="5" y="154"/>
                  </a:lnTo>
                  <a:lnTo>
                    <a:pt x="6" y="147"/>
                  </a:lnTo>
                  <a:lnTo>
                    <a:pt x="9" y="140"/>
                  </a:lnTo>
                  <a:lnTo>
                    <a:pt x="11" y="134"/>
                  </a:lnTo>
                  <a:lnTo>
                    <a:pt x="15" y="127"/>
                  </a:lnTo>
                  <a:lnTo>
                    <a:pt x="18" y="121"/>
                  </a:lnTo>
                  <a:lnTo>
                    <a:pt x="22" y="115"/>
                  </a:lnTo>
                  <a:lnTo>
                    <a:pt x="26" y="110"/>
                  </a:lnTo>
                  <a:lnTo>
                    <a:pt x="29" y="105"/>
                  </a:lnTo>
                  <a:lnTo>
                    <a:pt x="34" y="100"/>
                  </a:lnTo>
                  <a:lnTo>
                    <a:pt x="39" y="96"/>
                  </a:lnTo>
                  <a:lnTo>
                    <a:pt x="45" y="92"/>
                  </a:lnTo>
                  <a:lnTo>
                    <a:pt x="50" y="90"/>
                  </a:lnTo>
                  <a:lnTo>
                    <a:pt x="56" y="86"/>
                  </a:lnTo>
                  <a:lnTo>
                    <a:pt x="62" y="84"/>
                  </a:lnTo>
                  <a:lnTo>
                    <a:pt x="68" y="81"/>
                  </a:lnTo>
                  <a:lnTo>
                    <a:pt x="74" y="80"/>
                  </a:lnTo>
                  <a:lnTo>
                    <a:pt x="81" y="79"/>
                  </a:lnTo>
                  <a:lnTo>
                    <a:pt x="87" y="79"/>
                  </a:lnTo>
                  <a:lnTo>
                    <a:pt x="94" y="78"/>
                  </a:lnTo>
                  <a:lnTo>
                    <a:pt x="99" y="78"/>
                  </a:lnTo>
                  <a:lnTo>
                    <a:pt x="104" y="79"/>
                  </a:lnTo>
                  <a:lnTo>
                    <a:pt x="108" y="79"/>
                  </a:lnTo>
                  <a:lnTo>
                    <a:pt x="112" y="80"/>
                  </a:lnTo>
                  <a:lnTo>
                    <a:pt x="117" y="81"/>
                  </a:lnTo>
                  <a:lnTo>
                    <a:pt x="122" y="82"/>
                  </a:lnTo>
                  <a:lnTo>
                    <a:pt x="125" y="85"/>
                  </a:lnTo>
                  <a:lnTo>
                    <a:pt x="129" y="86"/>
                  </a:lnTo>
                  <a:lnTo>
                    <a:pt x="132" y="88"/>
                  </a:lnTo>
                  <a:lnTo>
                    <a:pt x="136" y="91"/>
                  </a:lnTo>
                  <a:lnTo>
                    <a:pt x="140" y="93"/>
                  </a:lnTo>
                  <a:lnTo>
                    <a:pt x="143" y="96"/>
                  </a:lnTo>
                  <a:lnTo>
                    <a:pt x="147" y="99"/>
                  </a:lnTo>
                  <a:lnTo>
                    <a:pt x="149" y="102"/>
                  </a:lnTo>
                  <a:lnTo>
                    <a:pt x="152" y="105"/>
                  </a:lnTo>
                  <a:lnTo>
                    <a:pt x="154" y="109"/>
                  </a:lnTo>
                  <a:lnTo>
                    <a:pt x="154" y="0"/>
                  </a:lnTo>
                  <a:lnTo>
                    <a:pt x="191" y="0"/>
                  </a:lnTo>
                  <a:lnTo>
                    <a:pt x="191" y="303"/>
                  </a:lnTo>
                  <a:lnTo>
                    <a:pt x="156" y="303"/>
                  </a:lnTo>
                  <a:close/>
                  <a:moveTo>
                    <a:pt x="39" y="193"/>
                  </a:moveTo>
                  <a:lnTo>
                    <a:pt x="39" y="203"/>
                  </a:lnTo>
                  <a:lnTo>
                    <a:pt x="40" y="213"/>
                  </a:lnTo>
                  <a:lnTo>
                    <a:pt x="41" y="221"/>
                  </a:lnTo>
                  <a:lnTo>
                    <a:pt x="44" y="230"/>
                  </a:lnTo>
                  <a:lnTo>
                    <a:pt x="46" y="237"/>
                  </a:lnTo>
                  <a:lnTo>
                    <a:pt x="50" y="244"/>
                  </a:lnTo>
                  <a:lnTo>
                    <a:pt x="53" y="250"/>
                  </a:lnTo>
                  <a:lnTo>
                    <a:pt x="57" y="256"/>
                  </a:lnTo>
                  <a:lnTo>
                    <a:pt x="62" y="261"/>
                  </a:lnTo>
                  <a:lnTo>
                    <a:pt x="66" y="266"/>
                  </a:lnTo>
                  <a:lnTo>
                    <a:pt x="71" y="269"/>
                  </a:lnTo>
                  <a:lnTo>
                    <a:pt x="76" y="272"/>
                  </a:lnTo>
                  <a:lnTo>
                    <a:pt x="82" y="274"/>
                  </a:lnTo>
                  <a:lnTo>
                    <a:pt x="87" y="275"/>
                  </a:lnTo>
                  <a:lnTo>
                    <a:pt x="93" y="277"/>
                  </a:lnTo>
                  <a:lnTo>
                    <a:pt x="99" y="277"/>
                  </a:lnTo>
                  <a:lnTo>
                    <a:pt x="105" y="277"/>
                  </a:lnTo>
                  <a:lnTo>
                    <a:pt x="111" y="275"/>
                  </a:lnTo>
                  <a:lnTo>
                    <a:pt x="116" y="274"/>
                  </a:lnTo>
                  <a:lnTo>
                    <a:pt x="122" y="272"/>
                  </a:lnTo>
                  <a:lnTo>
                    <a:pt x="126" y="269"/>
                  </a:lnTo>
                  <a:lnTo>
                    <a:pt x="131" y="266"/>
                  </a:lnTo>
                  <a:lnTo>
                    <a:pt x="136" y="262"/>
                  </a:lnTo>
                  <a:lnTo>
                    <a:pt x="141" y="257"/>
                  </a:lnTo>
                  <a:lnTo>
                    <a:pt x="144" y="251"/>
                  </a:lnTo>
                  <a:lnTo>
                    <a:pt x="148" y="245"/>
                  </a:lnTo>
                  <a:lnTo>
                    <a:pt x="150" y="239"/>
                  </a:lnTo>
                  <a:lnTo>
                    <a:pt x="153" y="232"/>
                  </a:lnTo>
                  <a:lnTo>
                    <a:pt x="155" y="224"/>
                  </a:lnTo>
                  <a:lnTo>
                    <a:pt x="156" y="215"/>
                  </a:lnTo>
                  <a:lnTo>
                    <a:pt x="158" y="206"/>
                  </a:lnTo>
                  <a:lnTo>
                    <a:pt x="158" y="196"/>
                  </a:lnTo>
                  <a:lnTo>
                    <a:pt x="158" y="185"/>
                  </a:lnTo>
                  <a:lnTo>
                    <a:pt x="156" y="175"/>
                  </a:lnTo>
                  <a:lnTo>
                    <a:pt x="155" y="166"/>
                  </a:lnTo>
                  <a:lnTo>
                    <a:pt x="153" y="157"/>
                  </a:lnTo>
                  <a:lnTo>
                    <a:pt x="150" y="149"/>
                  </a:lnTo>
                  <a:lnTo>
                    <a:pt x="148" y="142"/>
                  </a:lnTo>
                  <a:lnTo>
                    <a:pt x="144" y="135"/>
                  </a:lnTo>
                  <a:lnTo>
                    <a:pt x="140" y="130"/>
                  </a:lnTo>
                  <a:lnTo>
                    <a:pt x="136" y="125"/>
                  </a:lnTo>
                  <a:lnTo>
                    <a:pt x="131" y="121"/>
                  </a:lnTo>
                  <a:lnTo>
                    <a:pt x="126" y="117"/>
                  </a:lnTo>
                  <a:lnTo>
                    <a:pt x="120" y="115"/>
                  </a:lnTo>
                  <a:lnTo>
                    <a:pt x="116" y="112"/>
                  </a:lnTo>
                  <a:lnTo>
                    <a:pt x="110" y="110"/>
                  </a:lnTo>
                  <a:lnTo>
                    <a:pt x="104" y="109"/>
                  </a:lnTo>
                  <a:lnTo>
                    <a:pt x="98" y="109"/>
                  </a:lnTo>
                  <a:lnTo>
                    <a:pt x="92" y="109"/>
                  </a:lnTo>
                  <a:lnTo>
                    <a:pt x="86" y="110"/>
                  </a:lnTo>
                  <a:lnTo>
                    <a:pt x="80" y="112"/>
                  </a:lnTo>
                  <a:lnTo>
                    <a:pt x="75" y="114"/>
                  </a:lnTo>
                  <a:lnTo>
                    <a:pt x="69" y="117"/>
                  </a:lnTo>
                  <a:lnTo>
                    <a:pt x="64" y="121"/>
                  </a:lnTo>
                  <a:lnTo>
                    <a:pt x="60" y="124"/>
                  </a:lnTo>
                  <a:lnTo>
                    <a:pt x="56" y="129"/>
                  </a:lnTo>
                  <a:lnTo>
                    <a:pt x="52" y="135"/>
                  </a:lnTo>
                  <a:lnTo>
                    <a:pt x="48" y="141"/>
                  </a:lnTo>
                  <a:lnTo>
                    <a:pt x="46" y="147"/>
                  </a:lnTo>
                  <a:lnTo>
                    <a:pt x="44" y="155"/>
                  </a:lnTo>
                  <a:lnTo>
                    <a:pt x="41" y="164"/>
                  </a:lnTo>
                  <a:lnTo>
                    <a:pt x="40" y="172"/>
                  </a:lnTo>
                  <a:lnTo>
                    <a:pt x="39" y="183"/>
                  </a:lnTo>
                  <a:lnTo>
                    <a:pt x="39" y="19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5" name="Google Shape;2145;p146"/>
            <p:cNvSpPr/>
            <p:nvPr/>
          </p:nvSpPr>
          <p:spPr>
            <a:xfrm>
              <a:off x="3631" y="1511"/>
              <a:ext cx="8" cy="60"/>
            </a:xfrm>
            <a:custGeom>
              <a:avLst/>
              <a:gdLst/>
              <a:ahLst/>
              <a:cxnLst/>
              <a:rect l="l" t="t" r="r" b="b"/>
              <a:pathLst>
                <a:path w="37" h="303" extrusionOk="0">
                  <a:moveTo>
                    <a:pt x="0" y="43"/>
                  </a:moveTo>
                  <a:lnTo>
                    <a:pt x="0" y="0"/>
                  </a:lnTo>
                  <a:lnTo>
                    <a:pt x="37" y="0"/>
                  </a:lnTo>
                  <a:lnTo>
                    <a:pt x="37" y="43"/>
                  </a:lnTo>
                  <a:lnTo>
                    <a:pt x="0" y="43"/>
                  </a:lnTo>
                  <a:close/>
                  <a:moveTo>
                    <a:pt x="0" y="303"/>
                  </a:moveTo>
                  <a:lnTo>
                    <a:pt x="0" y="84"/>
                  </a:lnTo>
                  <a:lnTo>
                    <a:pt x="37" y="84"/>
                  </a:lnTo>
                  <a:lnTo>
                    <a:pt x="37" y="303"/>
                  </a:lnTo>
                  <a:lnTo>
                    <a:pt x="0" y="30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6" name="Google Shape;2146;p146"/>
            <p:cNvSpPr/>
            <p:nvPr/>
          </p:nvSpPr>
          <p:spPr>
            <a:xfrm>
              <a:off x="3646" y="1512"/>
              <a:ext cx="21" cy="60"/>
            </a:xfrm>
            <a:custGeom>
              <a:avLst/>
              <a:gdLst/>
              <a:ahLst/>
              <a:cxnLst/>
              <a:rect l="l" t="t" r="r" b="b"/>
              <a:pathLst>
                <a:path w="108" h="298" extrusionOk="0">
                  <a:moveTo>
                    <a:pt x="102" y="262"/>
                  </a:moveTo>
                  <a:lnTo>
                    <a:pt x="108" y="295"/>
                  </a:lnTo>
                  <a:lnTo>
                    <a:pt x="103" y="296"/>
                  </a:lnTo>
                  <a:lnTo>
                    <a:pt x="100" y="297"/>
                  </a:lnTo>
                  <a:lnTo>
                    <a:pt x="96" y="297"/>
                  </a:lnTo>
                  <a:lnTo>
                    <a:pt x="93" y="298"/>
                  </a:lnTo>
                  <a:lnTo>
                    <a:pt x="89" y="298"/>
                  </a:lnTo>
                  <a:lnTo>
                    <a:pt x="87" y="298"/>
                  </a:lnTo>
                  <a:lnTo>
                    <a:pt x="83" y="298"/>
                  </a:lnTo>
                  <a:lnTo>
                    <a:pt x="79" y="298"/>
                  </a:lnTo>
                  <a:lnTo>
                    <a:pt x="75" y="298"/>
                  </a:lnTo>
                  <a:lnTo>
                    <a:pt x="70" y="298"/>
                  </a:lnTo>
                  <a:lnTo>
                    <a:pt x="66" y="297"/>
                  </a:lnTo>
                  <a:lnTo>
                    <a:pt x="61" y="297"/>
                  </a:lnTo>
                  <a:lnTo>
                    <a:pt x="58" y="296"/>
                  </a:lnTo>
                  <a:lnTo>
                    <a:pt x="54" y="295"/>
                  </a:lnTo>
                  <a:lnTo>
                    <a:pt x="51" y="294"/>
                  </a:lnTo>
                  <a:lnTo>
                    <a:pt x="48" y="292"/>
                  </a:lnTo>
                  <a:lnTo>
                    <a:pt x="46" y="290"/>
                  </a:lnTo>
                  <a:lnTo>
                    <a:pt x="43" y="289"/>
                  </a:lnTo>
                  <a:lnTo>
                    <a:pt x="41" y="286"/>
                  </a:lnTo>
                  <a:lnTo>
                    <a:pt x="39" y="285"/>
                  </a:lnTo>
                  <a:lnTo>
                    <a:pt x="37" y="283"/>
                  </a:lnTo>
                  <a:lnTo>
                    <a:pt x="35" y="280"/>
                  </a:lnTo>
                  <a:lnTo>
                    <a:pt x="34" y="278"/>
                  </a:lnTo>
                  <a:lnTo>
                    <a:pt x="33" y="276"/>
                  </a:lnTo>
                  <a:lnTo>
                    <a:pt x="31" y="272"/>
                  </a:lnTo>
                  <a:lnTo>
                    <a:pt x="30" y="268"/>
                  </a:lnTo>
                  <a:lnTo>
                    <a:pt x="30" y="265"/>
                  </a:lnTo>
                  <a:lnTo>
                    <a:pt x="29" y="259"/>
                  </a:lnTo>
                  <a:lnTo>
                    <a:pt x="29" y="253"/>
                  </a:lnTo>
                  <a:lnTo>
                    <a:pt x="28" y="247"/>
                  </a:lnTo>
                  <a:lnTo>
                    <a:pt x="28" y="240"/>
                  </a:lnTo>
                  <a:lnTo>
                    <a:pt x="28" y="231"/>
                  </a:lnTo>
                  <a:lnTo>
                    <a:pt x="28" y="105"/>
                  </a:lnTo>
                  <a:lnTo>
                    <a:pt x="0" y="105"/>
                  </a:lnTo>
                  <a:lnTo>
                    <a:pt x="0" y="77"/>
                  </a:lnTo>
                  <a:lnTo>
                    <a:pt x="28" y="77"/>
                  </a:lnTo>
                  <a:lnTo>
                    <a:pt x="28" y="21"/>
                  </a:lnTo>
                  <a:lnTo>
                    <a:pt x="65" y="0"/>
                  </a:lnTo>
                  <a:lnTo>
                    <a:pt x="65" y="77"/>
                  </a:lnTo>
                  <a:lnTo>
                    <a:pt x="102" y="77"/>
                  </a:lnTo>
                  <a:lnTo>
                    <a:pt x="102" y="105"/>
                  </a:lnTo>
                  <a:lnTo>
                    <a:pt x="65" y="105"/>
                  </a:lnTo>
                  <a:lnTo>
                    <a:pt x="65" y="234"/>
                  </a:lnTo>
                  <a:lnTo>
                    <a:pt x="65" y="237"/>
                  </a:lnTo>
                  <a:lnTo>
                    <a:pt x="65" y="241"/>
                  </a:lnTo>
                  <a:lnTo>
                    <a:pt x="65" y="244"/>
                  </a:lnTo>
                  <a:lnTo>
                    <a:pt x="65" y="247"/>
                  </a:lnTo>
                  <a:lnTo>
                    <a:pt x="66" y="249"/>
                  </a:lnTo>
                  <a:lnTo>
                    <a:pt x="66" y="250"/>
                  </a:lnTo>
                  <a:lnTo>
                    <a:pt x="66" y="253"/>
                  </a:lnTo>
                  <a:lnTo>
                    <a:pt x="67" y="254"/>
                  </a:lnTo>
                  <a:lnTo>
                    <a:pt x="67" y="255"/>
                  </a:lnTo>
                  <a:lnTo>
                    <a:pt x="69" y="256"/>
                  </a:lnTo>
                  <a:lnTo>
                    <a:pt x="69" y="258"/>
                  </a:lnTo>
                  <a:lnTo>
                    <a:pt x="70" y="258"/>
                  </a:lnTo>
                  <a:lnTo>
                    <a:pt x="70" y="259"/>
                  </a:lnTo>
                  <a:lnTo>
                    <a:pt x="71" y="260"/>
                  </a:lnTo>
                  <a:lnTo>
                    <a:pt x="72" y="260"/>
                  </a:lnTo>
                  <a:lnTo>
                    <a:pt x="73" y="261"/>
                  </a:lnTo>
                  <a:lnTo>
                    <a:pt x="75" y="262"/>
                  </a:lnTo>
                  <a:lnTo>
                    <a:pt x="76" y="262"/>
                  </a:lnTo>
                  <a:lnTo>
                    <a:pt x="77" y="262"/>
                  </a:lnTo>
                  <a:lnTo>
                    <a:pt x="78" y="264"/>
                  </a:lnTo>
                  <a:lnTo>
                    <a:pt x="81" y="264"/>
                  </a:lnTo>
                  <a:lnTo>
                    <a:pt x="82" y="264"/>
                  </a:lnTo>
                  <a:lnTo>
                    <a:pt x="84" y="264"/>
                  </a:lnTo>
                  <a:lnTo>
                    <a:pt x="87" y="264"/>
                  </a:lnTo>
                  <a:lnTo>
                    <a:pt x="88" y="264"/>
                  </a:lnTo>
                  <a:lnTo>
                    <a:pt x="89" y="264"/>
                  </a:lnTo>
                  <a:lnTo>
                    <a:pt x="91" y="264"/>
                  </a:lnTo>
                  <a:lnTo>
                    <a:pt x="94" y="264"/>
                  </a:lnTo>
                  <a:lnTo>
                    <a:pt x="95" y="264"/>
                  </a:lnTo>
                  <a:lnTo>
                    <a:pt x="97" y="264"/>
                  </a:lnTo>
                  <a:lnTo>
                    <a:pt x="100" y="262"/>
                  </a:lnTo>
                  <a:lnTo>
                    <a:pt x="102" y="26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7" name="Google Shape;2147;p146"/>
            <p:cNvSpPr/>
            <p:nvPr/>
          </p:nvSpPr>
          <p:spPr>
            <a:xfrm>
              <a:off x="3674" y="1511"/>
              <a:ext cx="7" cy="60"/>
            </a:xfrm>
            <a:custGeom>
              <a:avLst/>
              <a:gdLst/>
              <a:ahLst/>
              <a:cxnLst/>
              <a:rect l="l" t="t" r="r" b="b"/>
              <a:pathLst>
                <a:path w="38" h="303" extrusionOk="0">
                  <a:moveTo>
                    <a:pt x="0" y="43"/>
                  </a:moveTo>
                  <a:lnTo>
                    <a:pt x="0" y="0"/>
                  </a:lnTo>
                  <a:lnTo>
                    <a:pt x="38" y="0"/>
                  </a:lnTo>
                  <a:lnTo>
                    <a:pt x="38" y="43"/>
                  </a:lnTo>
                  <a:lnTo>
                    <a:pt x="0" y="43"/>
                  </a:lnTo>
                  <a:close/>
                  <a:moveTo>
                    <a:pt x="0" y="303"/>
                  </a:moveTo>
                  <a:lnTo>
                    <a:pt x="0" y="84"/>
                  </a:lnTo>
                  <a:lnTo>
                    <a:pt x="38" y="84"/>
                  </a:lnTo>
                  <a:lnTo>
                    <a:pt x="38" y="303"/>
                  </a:lnTo>
                  <a:lnTo>
                    <a:pt x="0" y="30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8" name="Google Shape;2148;p146"/>
            <p:cNvSpPr/>
            <p:nvPr/>
          </p:nvSpPr>
          <p:spPr>
            <a:xfrm>
              <a:off x="3690" y="1526"/>
              <a:ext cx="41" cy="46"/>
            </a:xfrm>
            <a:custGeom>
              <a:avLst/>
              <a:gdLst/>
              <a:ahLst/>
              <a:cxnLst/>
              <a:rect l="l" t="t" r="r" b="b"/>
              <a:pathLst>
                <a:path w="205" h="230" extrusionOk="0">
                  <a:moveTo>
                    <a:pt x="0" y="115"/>
                  </a:moveTo>
                  <a:lnTo>
                    <a:pt x="0" y="100"/>
                  </a:lnTo>
                  <a:lnTo>
                    <a:pt x="1" y="86"/>
                  </a:lnTo>
                  <a:lnTo>
                    <a:pt x="3" y="74"/>
                  </a:lnTo>
                  <a:lnTo>
                    <a:pt x="8" y="62"/>
                  </a:lnTo>
                  <a:lnTo>
                    <a:pt x="13" y="51"/>
                  </a:lnTo>
                  <a:lnTo>
                    <a:pt x="18" y="41"/>
                  </a:lnTo>
                  <a:lnTo>
                    <a:pt x="25" y="32"/>
                  </a:lnTo>
                  <a:lnTo>
                    <a:pt x="33" y="25"/>
                  </a:lnTo>
                  <a:lnTo>
                    <a:pt x="41" y="19"/>
                  </a:lnTo>
                  <a:lnTo>
                    <a:pt x="48" y="14"/>
                  </a:lnTo>
                  <a:lnTo>
                    <a:pt x="56" y="9"/>
                  </a:lnTo>
                  <a:lnTo>
                    <a:pt x="65" y="6"/>
                  </a:lnTo>
                  <a:lnTo>
                    <a:pt x="73" y="3"/>
                  </a:lnTo>
                  <a:lnTo>
                    <a:pt x="83" y="2"/>
                  </a:lnTo>
                  <a:lnTo>
                    <a:pt x="92" y="1"/>
                  </a:lnTo>
                  <a:lnTo>
                    <a:pt x="102" y="0"/>
                  </a:lnTo>
                  <a:lnTo>
                    <a:pt x="114" y="1"/>
                  </a:lnTo>
                  <a:lnTo>
                    <a:pt x="125" y="2"/>
                  </a:lnTo>
                  <a:lnTo>
                    <a:pt x="134" y="4"/>
                  </a:lnTo>
                  <a:lnTo>
                    <a:pt x="144" y="8"/>
                  </a:lnTo>
                  <a:lnTo>
                    <a:pt x="152" y="12"/>
                  </a:lnTo>
                  <a:lnTo>
                    <a:pt x="161" y="16"/>
                  </a:lnTo>
                  <a:lnTo>
                    <a:pt x="169" y="22"/>
                  </a:lnTo>
                  <a:lnTo>
                    <a:pt x="176" y="30"/>
                  </a:lnTo>
                  <a:lnTo>
                    <a:pt x="183" y="38"/>
                  </a:lnTo>
                  <a:lnTo>
                    <a:pt x="189" y="46"/>
                  </a:lnTo>
                  <a:lnTo>
                    <a:pt x="194" y="55"/>
                  </a:lnTo>
                  <a:lnTo>
                    <a:pt x="198" y="65"/>
                  </a:lnTo>
                  <a:lnTo>
                    <a:pt x="201" y="75"/>
                  </a:lnTo>
                  <a:lnTo>
                    <a:pt x="204" y="87"/>
                  </a:lnTo>
                  <a:lnTo>
                    <a:pt x="205" y="99"/>
                  </a:lnTo>
                  <a:lnTo>
                    <a:pt x="205" y="112"/>
                  </a:lnTo>
                  <a:lnTo>
                    <a:pt x="205" y="122"/>
                  </a:lnTo>
                  <a:lnTo>
                    <a:pt x="205" y="131"/>
                  </a:lnTo>
                  <a:lnTo>
                    <a:pt x="204" y="141"/>
                  </a:lnTo>
                  <a:lnTo>
                    <a:pt x="203" y="149"/>
                  </a:lnTo>
                  <a:lnTo>
                    <a:pt x="200" y="158"/>
                  </a:lnTo>
                  <a:lnTo>
                    <a:pt x="198" y="165"/>
                  </a:lnTo>
                  <a:lnTo>
                    <a:pt x="195" y="172"/>
                  </a:lnTo>
                  <a:lnTo>
                    <a:pt x="193" y="178"/>
                  </a:lnTo>
                  <a:lnTo>
                    <a:pt x="189" y="184"/>
                  </a:lnTo>
                  <a:lnTo>
                    <a:pt x="186" y="190"/>
                  </a:lnTo>
                  <a:lnTo>
                    <a:pt x="181" y="195"/>
                  </a:lnTo>
                  <a:lnTo>
                    <a:pt x="177" y="200"/>
                  </a:lnTo>
                  <a:lnTo>
                    <a:pt x="173" y="205"/>
                  </a:lnTo>
                  <a:lnTo>
                    <a:pt x="167" y="209"/>
                  </a:lnTo>
                  <a:lnTo>
                    <a:pt x="162" y="213"/>
                  </a:lnTo>
                  <a:lnTo>
                    <a:pt x="156" y="217"/>
                  </a:lnTo>
                  <a:lnTo>
                    <a:pt x="150" y="219"/>
                  </a:lnTo>
                  <a:lnTo>
                    <a:pt x="143" y="223"/>
                  </a:lnTo>
                  <a:lnTo>
                    <a:pt x="137" y="225"/>
                  </a:lnTo>
                  <a:lnTo>
                    <a:pt x="131" y="226"/>
                  </a:lnTo>
                  <a:lnTo>
                    <a:pt x="123" y="227"/>
                  </a:lnTo>
                  <a:lnTo>
                    <a:pt x="116" y="229"/>
                  </a:lnTo>
                  <a:lnTo>
                    <a:pt x="109" y="230"/>
                  </a:lnTo>
                  <a:lnTo>
                    <a:pt x="102" y="230"/>
                  </a:lnTo>
                  <a:lnTo>
                    <a:pt x="91" y="230"/>
                  </a:lnTo>
                  <a:lnTo>
                    <a:pt x="80" y="227"/>
                  </a:lnTo>
                  <a:lnTo>
                    <a:pt x="71" y="225"/>
                  </a:lnTo>
                  <a:lnTo>
                    <a:pt x="61" y="223"/>
                  </a:lnTo>
                  <a:lnTo>
                    <a:pt x="51" y="218"/>
                  </a:lnTo>
                  <a:lnTo>
                    <a:pt x="43" y="213"/>
                  </a:lnTo>
                  <a:lnTo>
                    <a:pt x="35" y="207"/>
                  </a:lnTo>
                  <a:lnTo>
                    <a:pt x="27" y="200"/>
                  </a:lnTo>
                  <a:lnTo>
                    <a:pt x="21" y="193"/>
                  </a:lnTo>
                  <a:lnTo>
                    <a:pt x="15" y="184"/>
                  </a:lnTo>
                  <a:lnTo>
                    <a:pt x="11" y="175"/>
                  </a:lnTo>
                  <a:lnTo>
                    <a:pt x="6" y="164"/>
                  </a:lnTo>
                  <a:lnTo>
                    <a:pt x="3" y="153"/>
                  </a:lnTo>
                  <a:lnTo>
                    <a:pt x="1" y="141"/>
                  </a:lnTo>
                  <a:lnTo>
                    <a:pt x="0" y="128"/>
                  </a:lnTo>
                  <a:lnTo>
                    <a:pt x="0" y="115"/>
                  </a:lnTo>
                  <a:close/>
                  <a:moveTo>
                    <a:pt x="37" y="115"/>
                  </a:moveTo>
                  <a:lnTo>
                    <a:pt x="38" y="125"/>
                  </a:lnTo>
                  <a:lnTo>
                    <a:pt x="38" y="135"/>
                  </a:lnTo>
                  <a:lnTo>
                    <a:pt x="41" y="143"/>
                  </a:lnTo>
                  <a:lnTo>
                    <a:pt x="42" y="152"/>
                  </a:lnTo>
                  <a:lnTo>
                    <a:pt x="44" y="159"/>
                  </a:lnTo>
                  <a:lnTo>
                    <a:pt x="48" y="166"/>
                  </a:lnTo>
                  <a:lnTo>
                    <a:pt x="51" y="172"/>
                  </a:lnTo>
                  <a:lnTo>
                    <a:pt x="56" y="178"/>
                  </a:lnTo>
                  <a:lnTo>
                    <a:pt x="61" y="183"/>
                  </a:lnTo>
                  <a:lnTo>
                    <a:pt x="66" y="188"/>
                  </a:lnTo>
                  <a:lnTo>
                    <a:pt x="71" y="191"/>
                  </a:lnTo>
                  <a:lnTo>
                    <a:pt x="77" y="194"/>
                  </a:lnTo>
                  <a:lnTo>
                    <a:pt x="83" y="196"/>
                  </a:lnTo>
                  <a:lnTo>
                    <a:pt x="89" y="197"/>
                  </a:lnTo>
                  <a:lnTo>
                    <a:pt x="96" y="199"/>
                  </a:lnTo>
                  <a:lnTo>
                    <a:pt x="102" y="199"/>
                  </a:lnTo>
                  <a:lnTo>
                    <a:pt x="109" y="199"/>
                  </a:lnTo>
                  <a:lnTo>
                    <a:pt x="116" y="197"/>
                  </a:lnTo>
                  <a:lnTo>
                    <a:pt x="122" y="196"/>
                  </a:lnTo>
                  <a:lnTo>
                    <a:pt x="128" y="194"/>
                  </a:lnTo>
                  <a:lnTo>
                    <a:pt x="133" y="191"/>
                  </a:lnTo>
                  <a:lnTo>
                    <a:pt x="139" y="188"/>
                  </a:lnTo>
                  <a:lnTo>
                    <a:pt x="144" y="183"/>
                  </a:lnTo>
                  <a:lnTo>
                    <a:pt x="149" y="178"/>
                  </a:lnTo>
                  <a:lnTo>
                    <a:pt x="153" y="172"/>
                  </a:lnTo>
                  <a:lnTo>
                    <a:pt x="157" y="166"/>
                  </a:lnTo>
                  <a:lnTo>
                    <a:pt x="159" y="159"/>
                  </a:lnTo>
                  <a:lnTo>
                    <a:pt x="162" y="152"/>
                  </a:lnTo>
                  <a:lnTo>
                    <a:pt x="164" y="143"/>
                  </a:lnTo>
                  <a:lnTo>
                    <a:pt x="165" y="134"/>
                  </a:lnTo>
                  <a:lnTo>
                    <a:pt x="167" y="124"/>
                  </a:lnTo>
                  <a:lnTo>
                    <a:pt x="167" y="113"/>
                  </a:lnTo>
                  <a:lnTo>
                    <a:pt x="167" y="104"/>
                  </a:lnTo>
                  <a:lnTo>
                    <a:pt x="165" y="94"/>
                  </a:lnTo>
                  <a:lnTo>
                    <a:pt x="164" y="86"/>
                  </a:lnTo>
                  <a:lnTo>
                    <a:pt x="162" y="77"/>
                  </a:lnTo>
                  <a:lnTo>
                    <a:pt x="159" y="70"/>
                  </a:lnTo>
                  <a:lnTo>
                    <a:pt x="157" y="63"/>
                  </a:lnTo>
                  <a:lnTo>
                    <a:pt x="152" y="57"/>
                  </a:lnTo>
                  <a:lnTo>
                    <a:pt x="149" y="52"/>
                  </a:lnTo>
                  <a:lnTo>
                    <a:pt x="144" y="47"/>
                  </a:lnTo>
                  <a:lnTo>
                    <a:pt x="139" y="43"/>
                  </a:lnTo>
                  <a:lnTo>
                    <a:pt x="133" y="39"/>
                  </a:lnTo>
                  <a:lnTo>
                    <a:pt x="128" y="36"/>
                  </a:lnTo>
                  <a:lnTo>
                    <a:pt x="122" y="34"/>
                  </a:lnTo>
                  <a:lnTo>
                    <a:pt x="115" y="32"/>
                  </a:lnTo>
                  <a:lnTo>
                    <a:pt x="109" y="31"/>
                  </a:lnTo>
                  <a:lnTo>
                    <a:pt x="102" y="31"/>
                  </a:lnTo>
                  <a:lnTo>
                    <a:pt x="96" y="31"/>
                  </a:lnTo>
                  <a:lnTo>
                    <a:pt x="89" y="32"/>
                  </a:lnTo>
                  <a:lnTo>
                    <a:pt x="83" y="34"/>
                  </a:lnTo>
                  <a:lnTo>
                    <a:pt x="77" y="36"/>
                  </a:lnTo>
                  <a:lnTo>
                    <a:pt x="71" y="39"/>
                  </a:lnTo>
                  <a:lnTo>
                    <a:pt x="66" y="43"/>
                  </a:lnTo>
                  <a:lnTo>
                    <a:pt x="61" y="46"/>
                  </a:lnTo>
                  <a:lnTo>
                    <a:pt x="56" y="52"/>
                  </a:lnTo>
                  <a:lnTo>
                    <a:pt x="51" y="57"/>
                  </a:lnTo>
                  <a:lnTo>
                    <a:pt x="48" y="63"/>
                  </a:lnTo>
                  <a:lnTo>
                    <a:pt x="44" y="70"/>
                  </a:lnTo>
                  <a:lnTo>
                    <a:pt x="42" y="77"/>
                  </a:lnTo>
                  <a:lnTo>
                    <a:pt x="41" y="86"/>
                  </a:lnTo>
                  <a:lnTo>
                    <a:pt x="38" y="95"/>
                  </a:lnTo>
                  <a:lnTo>
                    <a:pt x="38" y="105"/>
                  </a:lnTo>
                  <a:lnTo>
                    <a:pt x="37" y="11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9" name="Google Shape;2149;p146"/>
            <p:cNvSpPr/>
            <p:nvPr/>
          </p:nvSpPr>
          <p:spPr>
            <a:xfrm>
              <a:off x="3740" y="1526"/>
              <a:ext cx="35" cy="45"/>
            </a:xfrm>
            <a:custGeom>
              <a:avLst/>
              <a:gdLst/>
              <a:ahLst/>
              <a:cxnLst/>
              <a:rect l="l" t="t" r="r" b="b"/>
              <a:pathLst>
                <a:path w="179" h="225" extrusionOk="0">
                  <a:moveTo>
                    <a:pt x="0" y="225"/>
                  </a:moveTo>
                  <a:lnTo>
                    <a:pt x="0" y="6"/>
                  </a:lnTo>
                  <a:lnTo>
                    <a:pt x="34" y="6"/>
                  </a:lnTo>
                  <a:lnTo>
                    <a:pt x="34" y="37"/>
                  </a:lnTo>
                  <a:lnTo>
                    <a:pt x="40" y="28"/>
                  </a:lnTo>
                  <a:lnTo>
                    <a:pt x="47" y="20"/>
                  </a:lnTo>
                  <a:lnTo>
                    <a:pt x="54" y="14"/>
                  </a:lnTo>
                  <a:lnTo>
                    <a:pt x="63" y="9"/>
                  </a:lnTo>
                  <a:lnTo>
                    <a:pt x="72" y="6"/>
                  </a:lnTo>
                  <a:lnTo>
                    <a:pt x="82" y="2"/>
                  </a:lnTo>
                  <a:lnTo>
                    <a:pt x="93" y="1"/>
                  </a:lnTo>
                  <a:lnTo>
                    <a:pt x="104" y="0"/>
                  </a:lnTo>
                  <a:lnTo>
                    <a:pt x="108" y="0"/>
                  </a:lnTo>
                  <a:lnTo>
                    <a:pt x="113" y="1"/>
                  </a:lnTo>
                  <a:lnTo>
                    <a:pt x="118" y="1"/>
                  </a:lnTo>
                  <a:lnTo>
                    <a:pt x="123" y="2"/>
                  </a:lnTo>
                  <a:lnTo>
                    <a:pt x="126" y="3"/>
                  </a:lnTo>
                  <a:lnTo>
                    <a:pt x="131" y="4"/>
                  </a:lnTo>
                  <a:lnTo>
                    <a:pt x="136" y="6"/>
                  </a:lnTo>
                  <a:lnTo>
                    <a:pt x="140" y="7"/>
                  </a:lnTo>
                  <a:lnTo>
                    <a:pt x="144" y="9"/>
                  </a:lnTo>
                  <a:lnTo>
                    <a:pt x="148" y="12"/>
                  </a:lnTo>
                  <a:lnTo>
                    <a:pt x="152" y="13"/>
                  </a:lnTo>
                  <a:lnTo>
                    <a:pt x="154" y="15"/>
                  </a:lnTo>
                  <a:lnTo>
                    <a:pt x="158" y="18"/>
                  </a:lnTo>
                  <a:lnTo>
                    <a:pt x="160" y="20"/>
                  </a:lnTo>
                  <a:lnTo>
                    <a:pt x="162" y="24"/>
                  </a:lnTo>
                  <a:lnTo>
                    <a:pt x="165" y="26"/>
                  </a:lnTo>
                  <a:lnTo>
                    <a:pt x="167" y="28"/>
                  </a:lnTo>
                  <a:lnTo>
                    <a:pt x="168" y="32"/>
                  </a:lnTo>
                  <a:lnTo>
                    <a:pt x="171" y="36"/>
                  </a:lnTo>
                  <a:lnTo>
                    <a:pt x="172" y="39"/>
                  </a:lnTo>
                  <a:lnTo>
                    <a:pt x="173" y="41"/>
                  </a:lnTo>
                  <a:lnTo>
                    <a:pt x="174" y="46"/>
                  </a:lnTo>
                  <a:lnTo>
                    <a:pt x="176" y="50"/>
                  </a:lnTo>
                  <a:lnTo>
                    <a:pt x="177" y="53"/>
                  </a:lnTo>
                  <a:lnTo>
                    <a:pt x="177" y="56"/>
                  </a:lnTo>
                  <a:lnTo>
                    <a:pt x="178" y="59"/>
                  </a:lnTo>
                  <a:lnTo>
                    <a:pt x="178" y="63"/>
                  </a:lnTo>
                  <a:lnTo>
                    <a:pt x="178" y="68"/>
                  </a:lnTo>
                  <a:lnTo>
                    <a:pt x="178" y="73"/>
                  </a:lnTo>
                  <a:lnTo>
                    <a:pt x="178" y="77"/>
                  </a:lnTo>
                  <a:lnTo>
                    <a:pt x="178" y="83"/>
                  </a:lnTo>
                  <a:lnTo>
                    <a:pt x="179" y="89"/>
                  </a:lnTo>
                  <a:lnTo>
                    <a:pt x="179" y="225"/>
                  </a:lnTo>
                  <a:lnTo>
                    <a:pt x="141" y="225"/>
                  </a:lnTo>
                  <a:lnTo>
                    <a:pt x="141" y="91"/>
                  </a:lnTo>
                  <a:lnTo>
                    <a:pt x="141" y="86"/>
                  </a:lnTo>
                  <a:lnTo>
                    <a:pt x="141" y="80"/>
                  </a:lnTo>
                  <a:lnTo>
                    <a:pt x="141" y="75"/>
                  </a:lnTo>
                  <a:lnTo>
                    <a:pt x="141" y="71"/>
                  </a:lnTo>
                  <a:lnTo>
                    <a:pt x="140" y="67"/>
                  </a:lnTo>
                  <a:lnTo>
                    <a:pt x="138" y="63"/>
                  </a:lnTo>
                  <a:lnTo>
                    <a:pt x="138" y="59"/>
                  </a:lnTo>
                  <a:lnTo>
                    <a:pt x="137" y="57"/>
                  </a:lnTo>
                  <a:lnTo>
                    <a:pt x="136" y="55"/>
                  </a:lnTo>
                  <a:lnTo>
                    <a:pt x="135" y="51"/>
                  </a:lnTo>
                  <a:lnTo>
                    <a:pt x="132" y="49"/>
                  </a:lnTo>
                  <a:lnTo>
                    <a:pt x="131" y="46"/>
                  </a:lnTo>
                  <a:lnTo>
                    <a:pt x="129" y="45"/>
                  </a:lnTo>
                  <a:lnTo>
                    <a:pt x="126" y="43"/>
                  </a:lnTo>
                  <a:lnTo>
                    <a:pt x="124" y="40"/>
                  </a:lnTo>
                  <a:lnTo>
                    <a:pt x="122" y="39"/>
                  </a:lnTo>
                  <a:lnTo>
                    <a:pt x="119" y="38"/>
                  </a:lnTo>
                  <a:lnTo>
                    <a:pt x="116" y="36"/>
                  </a:lnTo>
                  <a:lnTo>
                    <a:pt x="113" y="36"/>
                  </a:lnTo>
                  <a:lnTo>
                    <a:pt x="110" y="34"/>
                  </a:lnTo>
                  <a:lnTo>
                    <a:pt x="106" y="33"/>
                  </a:lnTo>
                  <a:lnTo>
                    <a:pt x="102" y="33"/>
                  </a:lnTo>
                  <a:lnTo>
                    <a:pt x="99" y="32"/>
                  </a:lnTo>
                  <a:lnTo>
                    <a:pt x="95" y="32"/>
                  </a:lnTo>
                  <a:lnTo>
                    <a:pt x="89" y="32"/>
                  </a:lnTo>
                  <a:lnTo>
                    <a:pt x="84" y="33"/>
                  </a:lnTo>
                  <a:lnTo>
                    <a:pt x="78" y="34"/>
                  </a:lnTo>
                  <a:lnTo>
                    <a:pt x="74" y="36"/>
                  </a:lnTo>
                  <a:lnTo>
                    <a:pt x="69" y="38"/>
                  </a:lnTo>
                  <a:lnTo>
                    <a:pt x="64" y="40"/>
                  </a:lnTo>
                  <a:lnTo>
                    <a:pt x="59" y="44"/>
                  </a:lnTo>
                  <a:lnTo>
                    <a:pt x="54" y="47"/>
                  </a:lnTo>
                  <a:lnTo>
                    <a:pt x="51" y="51"/>
                  </a:lnTo>
                  <a:lnTo>
                    <a:pt x="47" y="57"/>
                  </a:lnTo>
                  <a:lnTo>
                    <a:pt x="44" y="63"/>
                  </a:lnTo>
                  <a:lnTo>
                    <a:pt x="41" y="69"/>
                  </a:lnTo>
                  <a:lnTo>
                    <a:pt x="40" y="76"/>
                  </a:lnTo>
                  <a:lnTo>
                    <a:pt x="39" y="86"/>
                  </a:lnTo>
                  <a:lnTo>
                    <a:pt x="38" y="94"/>
                  </a:lnTo>
                  <a:lnTo>
                    <a:pt x="38" y="105"/>
                  </a:lnTo>
                  <a:lnTo>
                    <a:pt x="38" y="225"/>
                  </a:lnTo>
                  <a:lnTo>
                    <a:pt x="0" y="225"/>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0" name="Google Shape;2150;p146"/>
            <p:cNvSpPr/>
            <p:nvPr/>
          </p:nvSpPr>
          <p:spPr>
            <a:xfrm>
              <a:off x="2966" y="1526"/>
              <a:ext cx="39" cy="62"/>
            </a:xfrm>
            <a:custGeom>
              <a:avLst/>
              <a:gdLst/>
              <a:ahLst/>
              <a:cxnLst/>
              <a:rect l="l" t="t" r="r" b="b"/>
              <a:pathLst>
                <a:path w="191" h="309" extrusionOk="0">
                  <a:moveTo>
                    <a:pt x="0" y="309"/>
                  </a:moveTo>
                  <a:lnTo>
                    <a:pt x="0" y="6"/>
                  </a:lnTo>
                  <a:lnTo>
                    <a:pt x="34" y="6"/>
                  </a:lnTo>
                  <a:lnTo>
                    <a:pt x="34" y="33"/>
                  </a:lnTo>
                  <a:lnTo>
                    <a:pt x="37" y="30"/>
                  </a:lnTo>
                  <a:lnTo>
                    <a:pt x="41" y="26"/>
                  </a:lnTo>
                  <a:lnTo>
                    <a:pt x="43" y="22"/>
                  </a:lnTo>
                  <a:lnTo>
                    <a:pt x="47" y="19"/>
                  </a:lnTo>
                  <a:lnTo>
                    <a:pt x="50" y="16"/>
                  </a:lnTo>
                  <a:lnTo>
                    <a:pt x="54" y="13"/>
                  </a:lnTo>
                  <a:lnTo>
                    <a:pt x="58" y="10"/>
                  </a:lnTo>
                  <a:lnTo>
                    <a:pt x="61" y="8"/>
                  </a:lnTo>
                  <a:lnTo>
                    <a:pt x="65" y="7"/>
                  </a:lnTo>
                  <a:lnTo>
                    <a:pt x="70" y="4"/>
                  </a:lnTo>
                  <a:lnTo>
                    <a:pt x="73" y="3"/>
                  </a:lnTo>
                  <a:lnTo>
                    <a:pt x="78" y="2"/>
                  </a:lnTo>
                  <a:lnTo>
                    <a:pt x="83" y="1"/>
                  </a:lnTo>
                  <a:lnTo>
                    <a:pt x="88" y="1"/>
                  </a:lnTo>
                  <a:lnTo>
                    <a:pt x="92" y="0"/>
                  </a:lnTo>
                  <a:lnTo>
                    <a:pt x="98" y="0"/>
                  </a:lnTo>
                  <a:lnTo>
                    <a:pt x="104" y="1"/>
                  </a:lnTo>
                  <a:lnTo>
                    <a:pt x="112" y="1"/>
                  </a:lnTo>
                  <a:lnTo>
                    <a:pt x="118" y="2"/>
                  </a:lnTo>
                  <a:lnTo>
                    <a:pt x="125" y="3"/>
                  </a:lnTo>
                  <a:lnTo>
                    <a:pt x="131" y="6"/>
                  </a:lnTo>
                  <a:lnTo>
                    <a:pt x="137" y="8"/>
                  </a:lnTo>
                  <a:lnTo>
                    <a:pt x="142" y="12"/>
                  </a:lnTo>
                  <a:lnTo>
                    <a:pt x="148" y="14"/>
                  </a:lnTo>
                  <a:lnTo>
                    <a:pt x="152" y="19"/>
                  </a:lnTo>
                  <a:lnTo>
                    <a:pt x="157" y="22"/>
                  </a:lnTo>
                  <a:lnTo>
                    <a:pt x="162" y="27"/>
                  </a:lnTo>
                  <a:lnTo>
                    <a:pt x="167" y="32"/>
                  </a:lnTo>
                  <a:lnTo>
                    <a:pt x="170" y="37"/>
                  </a:lnTo>
                  <a:lnTo>
                    <a:pt x="174" y="43"/>
                  </a:lnTo>
                  <a:lnTo>
                    <a:pt x="178" y="49"/>
                  </a:lnTo>
                  <a:lnTo>
                    <a:pt x="180" y="56"/>
                  </a:lnTo>
                  <a:lnTo>
                    <a:pt x="182" y="62"/>
                  </a:lnTo>
                  <a:lnTo>
                    <a:pt x="185" y="69"/>
                  </a:lnTo>
                  <a:lnTo>
                    <a:pt x="187" y="76"/>
                  </a:lnTo>
                  <a:lnTo>
                    <a:pt x="188" y="83"/>
                  </a:lnTo>
                  <a:lnTo>
                    <a:pt x="190" y="91"/>
                  </a:lnTo>
                  <a:lnTo>
                    <a:pt x="191" y="98"/>
                  </a:lnTo>
                  <a:lnTo>
                    <a:pt x="191" y="105"/>
                  </a:lnTo>
                  <a:lnTo>
                    <a:pt x="191" y="113"/>
                  </a:lnTo>
                  <a:lnTo>
                    <a:pt x="191" y="122"/>
                  </a:lnTo>
                  <a:lnTo>
                    <a:pt x="191" y="130"/>
                  </a:lnTo>
                  <a:lnTo>
                    <a:pt x="190" y="137"/>
                  </a:lnTo>
                  <a:lnTo>
                    <a:pt x="188" y="146"/>
                  </a:lnTo>
                  <a:lnTo>
                    <a:pt x="186" y="153"/>
                  </a:lnTo>
                  <a:lnTo>
                    <a:pt x="184" y="160"/>
                  </a:lnTo>
                  <a:lnTo>
                    <a:pt x="181" y="167"/>
                  </a:lnTo>
                  <a:lnTo>
                    <a:pt x="179" y="173"/>
                  </a:lnTo>
                  <a:lnTo>
                    <a:pt x="175" y="181"/>
                  </a:lnTo>
                  <a:lnTo>
                    <a:pt x="172" y="187"/>
                  </a:lnTo>
                  <a:lnTo>
                    <a:pt x="168" y="193"/>
                  </a:lnTo>
                  <a:lnTo>
                    <a:pt x="164" y="197"/>
                  </a:lnTo>
                  <a:lnTo>
                    <a:pt x="160" y="203"/>
                  </a:lnTo>
                  <a:lnTo>
                    <a:pt x="155" y="207"/>
                  </a:lnTo>
                  <a:lnTo>
                    <a:pt x="149" y="212"/>
                  </a:lnTo>
                  <a:lnTo>
                    <a:pt x="144" y="215"/>
                  </a:lnTo>
                  <a:lnTo>
                    <a:pt x="138" y="219"/>
                  </a:lnTo>
                  <a:lnTo>
                    <a:pt x="132" y="221"/>
                  </a:lnTo>
                  <a:lnTo>
                    <a:pt x="126" y="224"/>
                  </a:lnTo>
                  <a:lnTo>
                    <a:pt x="120" y="226"/>
                  </a:lnTo>
                  <a:lnTo>
                    <a:pt x="114" y="227"/>
                  </a:lnTo>
                  <a:lnTo>
                    <a:pt x="108" y="229"/>
                  </a:lnTo>
                  <a:lnTo>
                    <a:pt x="102" y="230"/>
                  </a:lnTo>
                  <a:lnTo>
                    <a:pt x="95" y="230"/>
                  </a:lnTo>
                  <a:lnTo>
                    <a:pt x="90" y="230"/>
                  </a:lnTo>
                  <a:lnTo>
                    <a:pt x="86" y="230"/>
                  </a:lnTo>
                  <a:lnTo>
                    <a:pt x="82" y="229"/>
                  </a:lnTo>
                  <a:lnTo>
                    <a:pt x="78" y="227"/>
                  </a:lnTo>
                  <a:lnTo>
                    <a:pt x="73" y="226"/>
                  </a:lnTo>
                  <a:lnTo>
                    <a:pt x="70" y="225"/>
                  </a:lnTo>
                  <a:lnTo>
                    <a:pt x="66" y="224"/>
                  </a:lnTo>
                  <a:lnTo>
                    <a:pt x="61" y="221"/>
                  </a:lnTo>
                  <a:lnTo>
                    <a:pt x="58" y="220"/>
                  </a:lnTo>
                  <a:lnTo>
                    <a:pt x="55" y="218"/>
                  </a:lnTo>
                  <a:lnTo>
                    <a:pt x="52" y="215"/>
                  </a:lnTo>
                  <a:lnTo>
                    <a:pt x="48" y="213"/>
                  </a:lnTo>
                  <a:lnTo>
                    <a:pt x="46" y="211"/>
                  </a:lnTo>
                  <a:lnTo>
                    <a:pt x="42" y="208"/>
                  </a:lnTo>
                  <a:lnTo>
                    <a:pt x="40" y="205"/>
                  </a:lnTo>
                  <a:lnTo>
                    <a:pt x="37" y="202"/>
                  </a:lnTo>
                  <a:lnTo>
                    <a:pt x="37" y="309"/>
                  </a:lnTo>
                  <a:lnTo>
                    <a:pt x="0" y="309"/>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151" name="Google Shape;2151;p146"/>
          <p:cNvSpPr txBox="1"/>
          <p:nvPr/>
        </p:nvSpPr>
        <p:spPr>
          <a:xfrm>
            <a:off x="4733323" y="3378912"/>
            <a:ext cx="417513"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dk1"/>
                </a:solidFill>
                <a:latin typeface="Calibri"/>
                <a:ea typeface="Calibri"/>
                <a:cs typeface="Calibri"/>
                <a:sym typeface="Calibri"/>
              </a:rPr>
              <a:t>Last </a:t>
            </a:r>
            <a:endParaRPr/>
          </a:p>
        </p:txBody>
      </p:sp>
      <p:sp>
        <p:nvSpPr>
          <p:cNvPr id="2152" name="Google Shape;2152;p146"/>
          <p:cNvSpPr txBox="1"/>
          <p:nvPr/>
        </p:nvSpPr>
        <p:spPr>
          <a:xfrm>
            <a:off x="5095403" y="3378911"/>
            <a:ext cx="489485"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dk1"/>
                </a:solidFill>
                <a:latin typeface="Calibri"/>
                <a:ea typeface="Calibri"/>
                <a:cs typeface="Calibri"/>
                <a:sym typeface="Calibri"/>
              </a:rPr>
              <a:t>Now</a:t>
            </a:r>
            <a:endParaRPr/>
          </a:p>
        </p:txBody>
      </p:sp>
      <p:sp>
        <p:nvSpPr>
          <p:cNvPr id="2153" name="Google Shape;2153;p146"/>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167</a:t>
            </a:fld>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2157"/>
        <p:cNvGrpSpPr/>
        <p:nvPr/>
      </p:nvGrpSpPr>
      <p:grpSpPr>
        <a:xfrm>
          <a:off x="0" y="0"/>
          <a:ext cx="0" cy="0"/>
          <a:chOff x="0" y="0"/>
          <a:chExt cx="0" cy="0"/>
        </a:xfrm>
      </p:grpSpPr>
      <p:sp>
        <p:nvSpPr>
          <p:cNvPr id="2158" name="Google Shape;2158;p147"/>
          <p:cNvSpPr/>
          <p:nvPr/>
        </p:nvSpPr>
        <p:spPr>
          <a:xfrm>
            <a:off x="3028950" y="1157288"/>
            <a:ext cx="3043238" cy="291465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350"/>
              <a:buFont typeface="Arial"/>
              <a:buNone/>
            </a:pPr>
            <a:endParaRPr sz="1350">
              <a:solidFill>
                <a:schemeClr val="dk1"/>
              </a:solidFill>
              <a:latin typeface="Times New Roman"/>
              <a:ea typeface="Times New Roman"/>
              <a:cs typeface="Times New Roman"/>
              <a:sym typeface="Times New Roman"/>
            </a:endParaRPr>
          </a:p>
        </p:txBody>
      </p:sp>
      <p:pic>
        <p:nvPicPr>
          <p:cNvPr id="2159" name="Google Shape;2159;p147" descr="Super I&amp;R 63"/>
          <p:cNvPicPr preferRelativeResize="0"/>
          <p:nvPr/>
        </p:nvPicPr>
        <p:blipFill rotWithShape="1">
          <a:blip r:embed="rId3">
            <a:alphaModFix/>
          </a:blip>
          <a:srcRect/>
          <a:stretch/>
        </p:blipFill>
        <p:spPr>
          <a:xfrm>
            <a:off x="2825379" y="1347614"/>
            <a:ext cx="3647602" cy="3226459"/>
          </a:xfrm>
          <a:prstGeom prst="rect">
            <a:avLst/>
          </a:prstGeom>
          <a:noFill/>
          <a:ln>
            <a:noFill/>
          </a:ln>
        </p:spPr>
      </p:pic>
      <p:sp>
        <p:nvSpPr>
          <p:cNvPr id="2160" name="Google Shape;2160;p14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a:t>Span Alignment Problems</a:t>
            </a:r>
            <a:endParaRPr/>
          </a:p>
        </p:txBody>
      </p:sp>
      <p:sp>
        <p:nvSpPr>
          <p:cNvPr id="2161" name="Google Shape;2161;p147"/>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168</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7"/>
          <p:cNvSpPr txBox="1">
            <a:spLocks noGrp="1"/>
          </p:cNvSpPr>
          <p:nvPr>
            <p:ph type="body" idx="1"/>
          </p:nvPr>
        </p:nvSpPr>
        <p:spPr>
          <a:xfrm>
            <a:off x="611560" y="1491630"/>
            <a:ext cx="3744416" cy="316835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600"/>
              <a:buNone/>
            </a:pPr>
            <a:r>
              <a:rPr lang="en-US" sz="1600" b="0">
                <a:latin typeface="Arial"/>
                <a:ea typeface="Arial"/>
                <a:cs typeface="Arial"/>
                <a:sym typeface="Arial"/>
              </a:rPr>
              <a:t>Corrosion Cracks</a:t>
            </a:r>
            <a:endParaRPr/>
          </a:p>
          <a:p>
            <a:pPr marL="342900" lvl="0" indent="-342900" algn="l" rtl="0">
              <a:spcBef>
                <a:spcPts val="280"/>
              </a:spcBef>
              <a:spcAft>
                <a:spcPts val="0"/>
              </a:spcAft>
              <a:buClr>
                <a:schemeClr val="dk1"/>
              </a:buClr>
              <a:buSzPts val="1400"/>
              <a:buFont typeface="Arial"/>
              <a:buChar char="–"/>
            </a:pPr>
            <a:r>
              <a:rPr lang="en-US" sz="1400" b="0">
                <a:latin typeface="Arial"/>
                <a:ea typeface="Arial"/>
                <a:cs typeface="Arial"/>
                <a:sym typeface="Arial"/>
              </a:rPr>
              <a:t>caused by corrosion of steel in the concrete creating delamination's or spalls.</a:t>
            </a:r>
            <a:endParaRPr/>
          </a:p>
          <a:p>
            <a:pPr marL="342900" lvl="0" indent="-342900" algn="l" rtl="0">
              <a:spcBef>
                <a:spcPts val="280"/>
              </a:spcBef>
              <a:spcAft>
                <a:spcPts val="0"/>
              </a:spcAft>
              <a:buClr>
                <a:schemeClr val="dk1"/>
              </a:buClr>
              <a:buSzPts val="1400"/>
              <a:buFont typeface="Arial"/>
              <a:buChar char="–"/>
            </a:pPr>
            <a:r>
              <a:rPr lang="en-US" sz="1400" b="0">
                <a:latin typeface="Arial"/>
                <a:ea typeface="Arial"/>
                <a:cs typeface="Arial"/>
                <a:sym typeface="Arial"/>
              </a:rPr>
              <a:t>varying widths, locations and orientations</a:t>
            </a:r>
            <a:endParaRPr/>
          </a:p>
          <a:p>
            <a:pPr marL="342900" lvl="0" indent="-342900" algn="l" rtl="0">
              <a:spcBef>
                <a:spcPts val="280"/>
              </a:spcBef>
              <a:spcAft>
                <a:spcPts val="0"/>
              </a:spcAft>
              <a:buClr>
                <a:schemeClr val="dk1"/>
              </a:buClr>
              <a:buSzPts val="1400"/>
              <a:buFont typeface="Arial"/>
              <a:buChar char="–"/>
            </a:pPr>
            <a:r>
              <a:rPr lang="en-US" sz="1400" b="0">
                <a:latin typeface="Arial"/>
                <a:ea typeface="Arial"/>
                <a:cs typeface="Arial"/>
                <a:sym typeface="Arial"/>
              </a:rPr>
              <a:t>Maintenance or rehab problem</a:t>
            </a:r>
            <a:endParaRPr/>
          </a:p>
          <a:p>
            <a:pPr marL="0" lvl="0" indent="0" algn="l" rtl="0">
              <a:spcBef>
                <a:spcPts val="320"/>
              </a:spcBef>
              <a:spcAft>
                <a:spcPts val="0"/>
              </a:spcAft>
              <a:buClr>
                <a:schemeClr val="dk1"/>
              </a:buClr>
              <a:buSzPts val="1600"/>
              <a:buNone/>
            </a:pPr>
            <a:r>
              <a:rPr lang="en-US" sz="1600" b="0">
                <a:latin typeface="Arial"/>
                <a:ea typeface="Arial"/>
                <a:cs typeface="Arial"/>
                <a:sym typeface="Arial"/>
              </a:rPr>
              <a:t>Chipping</a:t>
            </a:r>
            <a:endParaRPr/>
          </a:p>
          <a:p>
            <a:pPr marL="342900" lvl="0" indent="-342900" algn="l" rtl="0">
              <a:spcBef>
                <a:spcPts val="280"/>
              </a:spcBef>
              <a:spcAft>
                <a:spcPts val="0"/>
              </a:spcAft>
              <a:buClr>
                <a:schemeClr val="dk1"/>
              </a:buClr>
              <a:buSzPts val="1400"/>
              <a:buFont typeface="Arial"/>
              <a:buChar char="–"/>
            </a:pPr>
            <a:r>
              <a:rPr lang="en-US" sz="1400" b="0">
                <a:latin typeface="Arial"/>
                <a:ea typeface="Arial"/>
                <a:cs typeface="Arial"/>
                <a:sym typeface="Arial"/>
              </a:rPr>
              <a:t>caused by external mechanical (</a:t>
            </a:r>
            <a:r>
              <a:rPr lang="en-US" sz="1400"/>
              <a:t>grader blade, backhoe arm</a:t>
            </a:r>
            <a:r>
              <a:rPr lang="en-US" sz="1400" b="0">
                <a:latin typeface="Arial"/>
                <a:ea typeface="Arial"/>
                <a:cs typeface="Arial"/>
                <a:sym typeface="Arial"/>
              </a:rPr>
              <a:t>)</a:t>
            </a:r>
            <a:endParaRPr/>
          </a:p>
          <a:p>
            <a:pPr marL="0" lvl="0" indent="0" algn="l" rtl="0">
              <a:spcBef>
                <a:spcPts val="320"/>
              </a:spcBef>
              <a:spcAft>
                <a:spcPts val="0"/>
              </a:spcAft>
              <a:buClr>
                <a:schemeClr val="dk1"/>
              </a:buClr>
              <a:buSzPts val="1600"/>
              <a:buNone/>
            </a:pPr>
            <a:r>
              <a:rPr lang="en-US" sz="1600" b="0">
                <a:latin typeface="Arial"/>
                <a:ea typeface="Arial"/>
                <a:cs typeface="Arial"/>
                <a:sym typeface="Arial"/>
              </a:rPr>
              <a:t>Scaling</a:t>
            </a:r>
            <a:endParaRPr/>
          </a:p>
          <a:p>
            <a:pPr marL="342900" lvl="0" indent="-342900" algn="l" rtl="0">
              <a:spcBef>
                <a:spcPts val="280"/>
              </a:spcBef>
              <a:spcAft>
                <a:spcPts val="0"/>
              </a:spcAft>
              <a:buClr>
                <a:schemeClr val="dk1"/>
              </a:buClr>
              <a:buSzPts val="1400"/>
              <a:buFont typeface="Arial"/>
              <a:buChar char="–"/>
            </a:pPr>
            <a:r>
              <a:rPr lang="en-US" sz="1400" b="0">
                <a:latin typeface="Arial"/>
                <a:ea typeface="Arial"/>
                <a:cs typeface="Arial"/>
                <a:sym typeface="Arial"/>
              </a:rPr>
              <a:t>caused by freeze/thaw action</a:t>
            </a:r>
            <a:endParaRPr/>
          </a:p>
          <a:p>
            <a:pPr marL="342900" lvl="0" indent="-342900" algn="l" rtl="0">
              <a:spcBef>
                <a:spcPts val="280"/>
              </a:spcBef>
              <a:spcAft>
                <a:spcPts val="0"/>
              </a:spcAft>
              <a:buClr>
                <a:schemeClr val="dk1"/>
              </a:buClr>
              <a:buSzPts val="1400"/>
              <a:buFont typeface="Arial"/>
              <a:buChar char="–"/>
            </a:pPr>
            <a:r>
              <a:rPr lang="en-US" sz="1400" b="0">
                <a:latin typeface="Arial"/>
                <a:ea typeface="Arial"/>
                <a:cs typeface="Arial"/>
                <a:sym typeface="Arial"/>
              </a:rPr>
              <a:t>related to poor concrete or workmanship</a:t>
            </a:r>
            <a:endParaRPr/>
          </a:p>
          <a:p>
            <a:pPr marL="342900" lvl="0" indent="-228600" algn="l" rtl="0">
              <a:spcBef>
                <a:spcPts val="360"/>
              </a:spcBef>
              <a:spcAft>
                <a:spcPts val="0"/>
              </a:spcAft>
              <a:buClr>
                <a:schemeClr val="dk1"/>
              </a:buClr>
              <a:buSzPts val="1800"/>
              <a:buNone/>
            </a:pPr>
            <a:endParaRPr/>
          </a:p>
        </p:txBody>
      </p:sp>
      <p:sp>
        <p:nvSpPr>
          <p:cNvPr id="378" name="Google Shape;378;p17"/>
          <p:cNvSpPr txBox="1">
            <a:spLocks noGrp="1"/>
          </p:cNvSpPr>
          <p:nvPr>
            <p:ph type="body" idx="2"/>
          </p:nvPr>
        </p:nvSpPr>
        <p:spPr>
          <a:xfrm>
            <a:off x="5039544" y="1491629"/>
            <a:ext cx="3628206" cy="29523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600"/>
              <a:buNone/>
            </a:pPr>
            <a:r>
              <a:rPr lang="en-US" sz="1600" b="0">
                <a:latin typeface="Arial"/>
                <a:ea typeface="Arial"/>
                <a:cs typeface="Arial"/>
                <a:sym typeface="Arial"/>
              </a:rPr>
              <a:t>Spalling</a:t>
            </a:r>
            <a:endParaRPr/>
          </a:p>
          <a:p>
            <a:pPr marL="342900" lvl="0" indent="-342900" algn="l" rtl="0">
              <a:spcBef>
                <a:spcPts val="280"/>
              </a:spcBef>
              <a:spcAft>
                <a:spcPts val="0"/>
              </a:spcAft>
              <a:buClr>
                <a:schemeClr val="dk1"/>
              </a:buClr>
              <a:buSzPts val="1400"/>
              <a:buFont typeface="Arial"/>
              <a:buChar char="–"/>
            </a:pPr>
            <a:r>
              <a:rPr lang="en-US" sz="1400" b="0">
                <a:latin typeface="Arial"/>
                <a:ea typeface="Arial"/>
                <a:cs typeface="Arial"/>
                <a:sym typeface="Arial"/>
              </a:rPr>
              <a:t>caused by corrosion of rebar</a:t>
            </a:r>
            <a:endParaRPr/>
          </a:p>
          <a:p>
            <a:pPr marL="0" lvl="0" indent="0" algn="l" rtl="0">
              <a:spcBef>
                <a:spcPts val="320"/>
              </a:spcBef>
              <a:spcAft>
                <a:spcPts val="0"/>
              </a:spcAft>
              <a:buClr>
                <a:schemeClr val="dk1"/>
              </a:buClr>
              <a:buSzPts val="1600"/>
              <a:buNone/>
            </a:pPr>
            <a:r>
              <a:rPr lang="en-US" sz="1600" b="0">
                <a:latin typeface="Arial"/>
                <a:ea typeface="Arial"/>
                <a:cs typeface="Arial"/>
                <a:sym typeface="Arial"/>
              </a:rPr>
              <a:t>Popouts</a:t>
            </a:r>
            <a:endParaRPr/>
          </a:p>
          <a:p>
            <a:pPr marL="342900" lvl="0" indent="-342900" algn="l" rtl="0">
              <a:spcBef>
                <a:spcPts val="280"/>
              </a:spcBef>
              <a:spcAft>
                <a:spcPts val="0"/>
              </a:spcAft>
              <a:buClr>
                <a:schemeClr val="dk1"/>
              </a:buClr>
              <a:buSzPts val="1400"/>
              <a:buFont typeface="Arial"/>
              <a:buChar char="–"/>
            </a:pPr>
            <a:r>
              <a:rPr lang="en-US" sz="1400" b="0">
                <a:latin typeface="Arial"/>
                <a:ea typeface="Arial"/>
                <a:cs typeface="Arial"/>
                <a:sym typeface="Arial"/>
              </a:rPr>
              <a:t>caused by expansive aggregates</a:t>
            </a:r>
            <a:endParaRPr/>
          </a:p>
          <a:p>
            <a:pPr marL="0" lvl="0" indent="0" algn="l" rtl="0">
              <a:spcBef>
                <a:spcPts val="320"/>
              </a:spcBef>
              <a:spcAft>
                <a:spcPts val="0"/>
              </a:spcAft>
              <a:buClr>
                <a:schemeClr val="dk1"/>
              </a:buClr>
              <a:buSzPts val="1600"/>
              <a:buNone/>
            </a:pPr>
            <a:r>
              <a:rPr lang="en-US" sz="1600" b="0">
                <a:latin typeface="Arial"/>
                <a:ea typeface="Arial"/>
                <a:cs typeface="Arial"/>
                <a:sym typeface="Arial"/>
              </a:rPr>
              <a:t>Punchouts</a:t>
            </a:r>
            <a:endParaRPr/>
          </a:p>
          <a:p>
            <a:pPr marL="342900" lvl="0" indent="-342900" algn="l" rtl="0">
              <a:spcBef>
                <a:spcPts val="280"/>
              </a:spcBef>
              <a:spcAft>
                <a:spcPts val="0"/>
              </a:spcAft>
              <a:buClr>
                <a:schemeClr val="dk1"/>
              </a:buClr>
              <a:buSzPts val="1400"/>
              <a:buFont typeface="Arial"/>
              <a:buChar char="–"/>
            </a:pPr>
            <a:r>
              <a:rPr lang="en-US" sz="1400" b="0">
                <a:latin typeface="Arial"/>
                <a:ea typeface="Arial"/>
                <a:cs typeface="Arial"/>
                <a:sym typeface="Arial"/>
              </a:rPr>
              <a:t>External mechanical that causes tension failure on opposing side</a:t>
            </a:r>
            <a:endParaRPr/>
          </a:p>
          <a:p>
            <a:pPr marL="342900" lvl="0" indent="-114300" algn="l" rtl="0">
              <a:spcBef>
                <a:spcPts val="720"/>
              </a:spcBef>
              <a:spcAft>
                <a:spcPts val="0"/>
              </a:spcAft>
              <a:buClr>
                <a:schemeClr val="dk1"/>
              </a:buClr>
              <a:buSzPts val="3600"/>
              <a:buNone/>
            </a:pPr>
            <a:endParaRPr sz="3600"/>
          </a:p>
        </p:txBody>
      </p:sp>
      <p:sp>
        <p:nvSpPr>
          <p:cNvPr id="379" name="Google Shape;379;p17"/>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800"/>
              <a:buNone/>
            </a:pPr>
            <a:r>
              <a:rPr lang="en-US"/>
              <a:t>Material Defects - Concrete</a:t>
            </a:r>
            <a:endParaRPr/>
          </a:p>
        </p:txBody>
      </p:sp>
      <p:sp>
        <p:nvSpPr>
          <p:cNvPr id="380" name="Google Shape;380;p17"/>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16</a:t>
            </a:fld>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2166" name="Google Shape;2166;p14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169</a:t>
            </a:fld>
            <a:endParaRPr/>
          </a:p>
        </p:txBody>
      </p:sp>
      <p:sp>
        <p:nvSpPr>
          <p:cNvPr id="2167" name="Google Shape;2167;p148"/>
          <p:cNvSpPr/>
          <p:nvPr/>
        </p:nvSpPr>
        <p:spPr>
          <a:xfrm>
            <a:off x="539552" y="1347614"/>
            <a:ext cx="8229600" cy="3240360"/>
          </a:xfrm>
          <a:prstGeom prst="rect">
            <a:avLst/>
          </a:prstGeom>
          <a:noFill/>
          <a:ln>
            <a:noFill/>
          </a:ln>
        </p:spPr>
        <p:txBody>
          <a:bodyPr spcFirstLastPara="1" wrap="square" lIns="0" tIns="45700" rIns="91425" bIns="45700" anchor="t" anchorCtr="0">
            <a:normAutofit/>
          </a:bodyPr>
          <a:lstStyle/>
          <a:p>
            <a:pPr marL="342900" marR="0" lvl="0" indent="-342900" algn="l" rtl="0">
              <a:spcBef>
                <a:spcPts val="0"/>
              </a:spcBef>
              <a:spcAft>
                <a:spcPts val="0"/>
              </a:spcAft>
              <a:buClr>
                <a:srgbClr val="141515"/>
              </a:buClr>
              <a:buSzPts val="1800"/>
              <a:buFont typeface="Arial"/>
              <a:buChar char="•"/>
            </a:pPr>
            <a:r>
              <a:rPr lang="en-US" sz="1800" b="0" dirty="0">
                <a:solidFill>
                  <a:srgbClr val="141515"/>
                </a:solidFill>
                <a:latin typeface="Arial"/>
                <a:ea typeface="Arial"/>
                <a:cs typeface="Arial"/>
                <a:sym typeface="Arial"/>
              </a:rPr>
              <a:t>Look along edges of girders, curbs, railing for signs of sags, bows, movement, buckling, twisting, etc.</a:t>
            </a:r>
          </a:p>
          <a:p>
            <a:pPr marR="0" lvl="0" algn="l" rtl="0">
              <a:spcBef>
                <a:spcPts val="0"/>
              </a:spcBef>
              <a:spcAft>
                <a:spcPts val="0"/>
              </a:spcAft>
              <a:buClr>
                <a:srgbClr val="141515"/>
              </a:buClr>
              <a:buSzPts val="1800"/>
            </a:pPr>
            <a:endParaRPr dirty="0"/>
          </a:p>
          <a:p>
            <a:pPr marL="342900" marR="0" lvl="0" indent="-342900" algn="l" rtl="0">
              <a:spcBef>
                <a:spcPts val="360"/>
              </a:spcBef>
              <a:spcAft>
                <a:spcPts val="0"/>
              </a:spcAft>
              <a:buClr>
                <a:srgbClr val="141515"/>
              </a:buClr>
              <a:buSzPts val="1800"/>
              <a:buFont typeface="Arial"/>
              <a:buChar char="•"/>
            </a:pPr>
            <a:r>
              <a:rPr lang="en-US" sz="1800" b="0" dirty="0">
                <a:solidFill>
                  <a:srgbClr val="141515"/>
                </a:solidFill>
                <a:latin typeface="Arial"/>
                <a:ea typeface="Arial"/>
                <a:cs typeface="Arial"/>
                <a:sym typeface="Arial"/>
              </a:rPr>
              <a:t>Look for vertical mis-alignment and uneven gaps at deck joints</a:t>
            </a:r>
          </a:p>
          <a:p>
            <a:pPr marR="0" lvl="0" algn="l" rtl="0">
              <a:spcBef>
                <a:spcPts val="360"/>
              </a:spcBef>
              <a:spcAft>
                <a:spcPts val="0"/>
              </a:spcAft>
              <a:buClr>
                <a:srgbClr val="141515"/>
              </a:buClr>
              <a:buSzPts val="1800"/>
            </a:pPr>
            <a:endParaRPr dirty="0"/>
          </a:p>
          <a:p>
            <a:pPr marL="342900" marR="0" lvl="0" indent="-342900" algn="l" rtl="0">
              <a:spcBef>
                <a:spcPts val="360"/>
              </a:spcBef>
              <a:spcAft>
                <a:spcPts val="0"/>
              </a:spcAft>
              <a:buClr>
                <a:srgbClr val="141515"/>
              </a:buClr>
              <a:buSzPts val="1800"/>
              <a:buFont typeface="Arial"/>
              <a:buChar char="•"/>
            </a:pPr>
            <a:r>
              <a:rPr lang="en-US" sz="1800" b="0" dirty="0">
                <a:solidFill>
                  <a:srgbClr val="141515"/>
                </a:solidFill>
                <a:latin typeface="Arial"/>
                <a:ea typeface="Arial"/>
                <a:cs typeface="Arial"/>
                <a:sym typeface="Arial"/>
              </a:rPr>
              <a:t>Indicate vertical and horizontal alignment problem by </a:t>
            </a:r>
            <a:r>
              <a:rPr lang="en-US" sz="1800" u="sng" dirty="0">
                <a:solidFill>
                  <a:srgbClr val="141515"/>
                </a:solidFill>
                <a:latin typeface="Arial"/>
                <a:ea typeface="Arial"/>
                <a:cs typeface="Arial"/>
                <a:sym typeface="Arial"/>
              </a:rPr>
              <a:t>Y</a:t>
            </a:r>
            <a:r>
              <a:rPr lang="en-US" sz="1800" b="0" dirty="0">
                <a:solidFill>
                  <a:srgbClr val="141515"/>
                </a:solidFill>
                <a:latin typeface="Arial"/>
                <a:ea typeface="Arial"/>
                <a:cs typeface="Arial"/>
                <a:sym typeface="Arial"/>
              </a:rPr>
              <a:t>es or </a:t>
            </a:r>
            <a:r>
              <a:rPr lang="en-US" sz="1800" u="sng" dirty="0">
                <a:solidFill>
                  <a:srgbClr val="141515"/>
                </a:solidFill>
                <a:latin typeface="Arial"/>
                <a:ea typeface="Arial"/>
                <a:cs typeface="Arial"/>
                <a:sym typeface="Arial"/>
              </a:rPr>
              <a:t>N</a:t>
            </a:r>
            <a:r>
              <a:rPr lang="en-US" sz="1800" b="0" dirty="0">
                <a:solidFill>
                  <a:srgbClr val="141515"/>
                </a:solidFill>
                <a:latin typeface="Arial"/>
                <a:ea typeface="Arial"/>
                <a:cs typeface="Arial"/>
                <a:sym typeface="Arial"/>
              </a:rPr>
              <a:t>o</a:t>
            </a:r>
          </a:p>
          <a:p>
            <a:pPr marR="0" lvl="0" algn="l" rtl="0">
              <a:spcBef>
                <a:spcPts val="360"/>
              </a:spcBef>
              <a:spcAft>
                <a:spcPts val="0"/>
              </a:spcAft>
              <a:buClr>
                <a:srgbClr val="141515"/>
              </a:buClr>
              <a:buSzPts val="1800"/>
            </a:pPr>
            <a:endParaRPr dirty="0"/>
          </a:p>
          <a:p>
            <a:pPr marL="342900" marR="0" lvl="0" indent="-342900" algn="l" rtl="0">
              <a:spcBef>
                <a:spcPts val="360"/>
              </a:spcBef>
              <a:spcAft>
                <a:spcPts val="0"/>
              </a:spcAft>
              <a:buClr>
                <a:srgbClr val="141515"/>
              </a:buClr>
              <a:buSzPts val="1800"/>
              <a:buFont typeface="Arial"/>
              <a:buChar char="•"/>
            </a:pPr>
            <a:r>
              <a:rPr lang="en-US" sz="1800" b="0" dirty="0">
                <a:solidFill>
                  <a:srgbClr val="141515"/>
                </a:solidFill>
                <a:latin typeface="Arial"/>
                <a:ea typeface="Arial"/>
                <a:cs typeface="Arial"/>
                <a:sym typeface="Arial"/>
              </a:rPr>
              <a:t>If </a:t>
            </a:r>
            <a:r>
              <a:rPr lang="en-US" sz="1800" u="sng" dirty="0">
                <a:solidFill>
                  <a:srgbClr val="141515"/>
                </a:solidFill>
                <a:latin typeface="Arial"/>
                <a:ea typeface="Arial"/>
                <a:cs typeface="Arial"/>
                <a:sym typeface="Arial"/>
              </a:rPr>
              <a:t>Y</a:t>
            </a:r>
            <a:r>
              <a:rPr lang="en-US" sz="1800" b="0" dirty="0">
                <a:solidFill>
                  <a:srgbClr val="141515"/>
                </a:solidFill>
                <a:latin typeface="Arial"/>
                <a:ea typeface="Arial"/>
                <a:cs typeface="Arial"/>
                <a:sym typeface="Arial"/>
              </a:rPr>
              <a:t>es, provide an explanation of the location, type, possible cause and seriousness</a:t>
            </a:r>
            <a:endParaRPr dirty="0"/>
          </a:p>
        </p:txBody>
      </p:sp>
      <p:sp>
        <p:nvSpPr>
          <p:cNvPr id="2168" name="Google Shape;2168;p148"/>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marR="0" lvl="0" indent="0" algn="l" rtl="0">
              <a:spcBef>
                <a:spcPts val="0"/>
              </a:spcBef>
              <a:spcAft>
                <a:spcPts val="0"/>
              </a:spcAft>
              <a:buClr>
                <a:srgbClr val="0081AB"/>
              </a:buClr>
              <a:buSzPts val="2400"/>
              <a:buFont typeface="Arial"/>
              <a:buNone/>
            </a:pPr>
            <a:r>
              <a:rPr lang="en-US" sz="2400" b="1">
                <a:solidFill>
                  <a:srgbClr val="0081AB"/>
                </a:solidFill>
                <a:latin typeface="Arial"/>
                <a:ea typeface="Arial"/>
                <a:cs typeface="Arial"/>
                <a:sym typeface="Arial"/>
              </a:rPr>
              <a:t>Span Alignment Problems</a:t>
            </a:r>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7" name="Title 6">
            <a:extLst>
              <a:ext uri="{FF2B5EF4-FFF2-40B4-BE49-F238E27FC236}">
                <a16:creationId xmlns:a16="http://schemas.microsoft.com/office/drawing/2014/main" id="{F1ACA819-488D-4497-9EBF-763CFEBB620E}"/>
              </a:ext>
            </a:extLst>
          </p:cNvPr>
          <p:cNvSpPr>
            <a:spLocks noGrp="1"/>
          </p:cNvSpPr>
          <p:nvPr>
            <p:ph type="title"/>
          </p:nvPr>
        </p:nvSpPr>
        <p:spPr/>
        <p:txBody>
          <a:bodyPr/>
          <a:lstStyle/>
          <a:p>
            <a:r>
              <a:rPr lang="en-CA" sz="2900" dirty="0"/>
              <a:t>Span Alignment Problem - Vertical</a:t>
            </a:r>
          </a:p>
        </p:txBody>
      </p:sp>
      <p:pic>
        <p:nvPicPr>
          <p:cNvPr id="6" name="Picture 5">
            <a:extLst>
              <a:ext uri="{FF2B5EF4-FFF2-40B4-BE49-F238E27FC236}">
                <a16:creationId xmlns:a16="http://schemas.microsoft.com/office/drawing/2014/main" id="{A2061FD3-3B4C-9C01-6720-1B91F970421D}"/>
              </a:ext>
            </a:extLst>
          </p:cNvPr>
          <p:cNvPicPr>
            <a:picLocks noChangeAspect="1"/>
          </p:cNvPicPr>
          <p:nvPr/>
        </p:nvPicPr>
        <p:blipFill>
          <a:blip r:embed="rId3"/>
          <a:srcRect/>
          <a:stretch/>
        </p:blipFill>
        <p:spPr>
          <a:xfrm>
            <a:off x="2041072" y="919298"/>
            <a:ext cx="5061854" cy="3796391"/>
          </a:xfrm>
          <a:prstGeom prst="rect">
            <a:avLst/>
          </a:prstGeom>
        </p:spPr>
      </p:pic>
    </p:spTree>
    <p:extLst>
      <p:ext uri="{BB962C8B-B14F-4D97-AF65-F5344CB8AC3E}">
        <p14:creationId xmlns:p14="http://schemas.microsoft.com/office/powerpoint/2010/main" val="323718311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7" name="Title 6">
            <a:extLst>
              <a:ext uri="{FF2B5EF4-FFF2-40B4-BE49-F238E27FC236}">
                <a16:creationId xmlns:a16="http://schemas.microsoft.com/office/drawing/2014/main" id="{F1ACA819-488D-4497-9EBF-763CFEBB620E}"/>
              </a:ext>
            </a:extLst>
          </p:cNvPr>
          <p:cNvSpPr>
            <a:spLocks noGrp="1"/>
          </p:cNvSpPr>
          <p:nvPr>
            <p:ph type="title"/>
          </p:nvPr>
        </p:nvSpPr>
        <p:spPr/>
        <p:txBody>
          <a:bodyPr/>
          <a:lstStyle/>
          <a:p>
            <a:r>
              <a:rPr lang="en-CA" sz="2900" dirty="0"/>
              <a:t>Span Alignment Problem - Horizontal</a:t>
            </a:r>
          </a:p>
        </p:txBody>
      </p:sp>
      <p:pic>
        <p:nvPicPr>
          <p:cNvPr id="6" name="Picture 5">
            <a:extLst>
              <a:ext uri="{FF2B5EF4-FFF2-40B4-BE49-F238E27FC236}">
                <a16:creationId xmlns:a16="http://schemas.microsoft.com/office/drawing/2014/main" id="{A2061FD3-3B4C-9C01-6720-1B91F970421D}"/>
              </a:ext>
            </a:extLst>
          </p:cNvPr>
          <p:cNvPicPr>
            <a:picLocks noChangeAspect="1"/>
          </p:cNvPicPr>
          <p:nvPr/>
        </p:nvPicPr>
        <p:blipFill>
          <a:blip r:embed="rId3"/>
          <a:srcRect/>
          <a:stretch/>
        </p:blipFill>
        <p:spPr>
          <a:xfrm>
            <a:off x="2041072" y="919298"/>
            <a:ext cx="5061854" cy="3796391"/>
          </a:xfrm>
          <a:prstGeom prst="rect">
            <a:avLst/>
          </a:prstGeom>
        </p:spPr>
      </p:pic>
    </p:spTree>
    <p:extLst>
      <p:ext uri="{BB962C8B-B14F-4D97-AF65-F5344CB8AC3E}">
        <p14:creationId xmlns:p14="http://schemas.microsoft.com/office/powerpoint/2010/main" val="111130414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172"/>
        <p:cNvGrpSpPr/>
        <p:nvPr/>
      </p:nvGrpSpPr>
      <p:grpSpPr>
        <a:xfrm>
          <a:off x="0" y="0"/>
          <a:ext cx="0" cy="0"/>
          <a:chOff x="0" y="0"/>
          <a:chExt cx="0" cy="0"/>
        </a:xfrm>
      </p:grpSpPr>
      <p:sp>
        <p:nvSpPr>
          <p:cNvPr id="2173" name="Google Shape;2173;p149"/>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172</a:t>
            </a:fld>
            <a:endParaRPr/>
          </a:p>
        </p:txBody>
      </p:sp>
      <p:sp>
        <p:nvSpPr>
          <p:cNvPr id="2174" name="Google Shape;2174;p149"/>
          <p:cNvSpPr/>
          <p:nvPr/>
        </p:nvSpPr>
        <p:spPr>
          <a:xfrm>
            <a:off x="539552" y="1001865"/>
            <a:ext cx="8229600" cy="3586110"/>
          </a:xfrm>
          <a:prstGeom prst="rect">
            <a:avLst/>
          </a:prstGeom>
          <a:noFill/>
          <a:ln>
            <a:noFill/>
          </a:ln>
        </p:spPr>
        <p:txBody>
          <a:bodyPr spcFirstLastPara="1" wrap="square" lIns="0" tIns="45700" rIns="91425" bIns="45700" anchor="t" anchorCtr="0">
            <a:normAutofit/>
          </a:bodyPr>
          <a:lstStyle/>
          <a:p>
            <a:pPr marL="342900" marR="0" lvl="0" indent="-342900" algn="l" rtl="0">
              <a:spcBef>
                <a:spcPts val="0"/>
              </a:spcBef>
              <a:spcAft>
                <a:spcPts val="0"/>
              </a:spcAft>
              <a:buClr>
                <a:srgbClr val="141515"/>
              </a:buClr>
              <a:buSzPts val="1800"/>
              <a:buFont typeface="Arial"/>
              <a:buChar char="•"/>
            </a:pPr>
            <a:r>
              <a:rPr lang="en-US" sz="1800" b="0" dirty="0">
                <a:solidFill>
                  <a:srgbClr val="141515"/>
                </a:solidFill>
                <a:latin typeface="Arial"/>
                <a:ea typeface="Arial"/>
                <a:cs typeface="Arial"/>
                <a:sym typeface="Arial"/>
              </a:rPr>
              <a:t>Refer to Sections 1.10.2 and </a:t>
            </a:r>
          </a:p>
          <a:p>
            <a:pPr marL="342900" marR="0" lvl="0" indent="-342900" algn="l" rtl="0">
              <a:spcBef>
                <a:spcPts val="0"/>
              </a:spcBef>
              <a:spcAft>
                <a:spcPts val="0"/>
              </a:spcAft>
              <a:buClr>
                <a:srgbClr val="141515"/>
              </a:buClr>
              <a:buSzPts val="1800"/>
              <a:buFont typeface="Arial"/>
              <a:buChar char="•"/>
            </a:pPr>
            <a:endParaRPr lang="en-US" sz="1800" b="0" dirty="0">
              <a:solidFill>
                <a:srgbClr val="141515"/>
              </a:solidFill>
              <a:latin typeface="Arial"/>
              <a:ea typeface="Arial"/>
              <a:cs typeface="Arial"/>
              <a:sym typeface="Arial"/>
            </a:endParaRPr>
          </a:p>
          <a:p>
            <a:pPr marL="342900" marR="0" lvl="0" indent="-342900" algn="l" rtl="0">
              <a:spcBef>
                <a:spcPts val="0"/>
              </a:spcBef>
              <a:spcAft>
                <a:spcPts val="0"/>
              </a:spcAft>
              <a:buClr>
                <a:srgbClr val="141515"/>
              </a:buClr>
              <a:buSzPts val="1800"/>
              <a:buFont typeface="Arial"/>
              <a:buChar char="•"/>
            </a:pPr>
            <a:r>
              <a:rPr lang="en-US" sz="1800" b="0" dirty="0">
                <a:solidFill>
                  <a:srgbClr val="141515"/>
                </a:solidFill>
                <a:latin typeface="Arial"/>
                <a:ea typeface="Arial"/>
                <a:cs typeface="Arial"/>
                <a:sym typeface="Arial"/>
              </a:rPr>
              <a:t>Governed by</a:t>
            </a:r>
            <a:endParaRPr dirty="0"/>
          </a:p>
          <a:p>
            <a:pPr marL="742950" marR="0" lvl="1" indent="-285750" algn="l" rtl="0">
              <a:spcBef>
                <a:spcPts val="320"/>
              </a:spcBef>
              <a:spcAft>
                <a:spcPts val="0"/>
              </a:spcAft>
              <a:buClr>
                <a:srgbClr val="141515"/>
              </a:buClr>
              <a:buSzPts val="1600"/>
              <a:buFont typeface="Arial"/>
              <a:buChar char="–"/>
            </a:pPr>
            <a:r>
              <a:rPr lang="en-US" sz="1600" b="0" i="0" u="none" strike="noStrike" cap="none" dirty="0">
                <a:solidFill>
                  <a:srgbClr val="141515"/>
                </a:solidFill>
                <a:latin typeface="Arial"/>
                <a:ea typeface="Arial"/>
                <a:cs typeface="Arial"/>
                <a:sym typeface="Arial"/>
              </a:rPr>
              <a:t>Structural load carrying members (girders, stringers, subdeck)</a:t>
            </a:r>
          </a:p>
          <a:p>
            <a:pPr marL="457200" marR="0" lvl="1" algn="l" rtl="0">
              <a:spcBef>
                <a:spcPts val="320"/>
              </a:spcBef>
              <a:spcAft>
                <a:spcPts val="0"/>
              </a:spcAft>
              <a:buClr>
                <a:srgbClr val="141515"/>
              </a:buClr>
              <a:buSzPts val="1600"/>
            </a:pPr>
            <a:endParaRPr sz="900" dirty="0"/>
          </a:p>
          <a:p>
            <a:pPr marL="742950" marR="0" lvl="1" indent="-285750" algn="l" rtl="0">
              <a:spcBef>
                <a:spcPts val="320"/>
              </a:spcBef>
              <a:spcAft>
                <a:spcPts val="0"/>
              </a:spcAft>
              <a:buClr>
                <a:srgbClr val="141515"/>
              </a:buClr>
              <a:buSzPts val="1600"/>
              <a:buFont typeface="Arial"/>
              <a:buChar char="–"/>
            </a:pPr>
            <a:r>
              <a:rPr lang="en-US" sz="1600" b="0" i="0" u="none" strike="noStrike" cap="none" dirty="0">
                <a:solidFill>
                  <a:srgbClr val="141515"/>
                </a:solidFill>
                <a:latin typeface="Arial"/>
                <a:ea typeface="Arial"/>
                <a:cs typeface="Arial"/>
                <a:sym typeface="Arial"/>
              </a:rPr>
              <a:t>Safety concerns rated 2 or less (e.g. missing bridgerail, severe bump, severe span alignment problem)</a:t>
            </a:r>
          </a:p>
          <a:p>
            <a:pPr marL="457200" marR="0" lvl="1" algn="l" rtl="0">
              <a:spcBef>
                <a:spcPts val="320"/>
              </a:spcBef>
              <a:spcAft>
                <a:spcPts val="0"/>
              </a:spcAft>
              <a:buClr>
                <a:srgbClr val="141515"/>
              </a:buClr>
              <a:buSzPts val="1600"/>
            </a:pPr>
            <a:endParaRPr sz="900" dirty="0"/>
          </a:p>
          <a:p>
            <a:pPr marL="742950" marR="0" lvl="1" indent="-285750" algn="l" rtl="0">
              <a:spcBef>
                <a:spcPts val="320"/>
              </a:spcBef>
              <a:spcAft>
                <a:spcPts val="0"/>
              </a:spcAft>
              <a:buClr>
                <a:srgbClr val="141515"/>
              </a:buClr>
              <a:buSzPts val="1600"/>
              <a:buFont typeface="Arial"/>
              <a:buChar char="–"/>
            </a:pPr>
            <a:r>
              <a:rPr lang="en-US" sz="1600" b="0" i="0" u="none" strike="noStrike" cap="none" dirty="0">
                <a:solidFill>
                  <a:srgbClr val="141515"/>
                </a:solidFill>
                <a:latin typeface="Arial"/>
                <a:ea typeface="Arial"/>
                <a:cs typeface="Arial"/>
                <a:sym typeface="Arial"/>
              </a:rPr>
              <a:t>Hazardous conditions rate 2 or less (e.g. ponding/icing, wide ACP cracks/ruts in </a:t>
            </a:r>
            <a:r>
              <a:rPr lang="en-US" sz="1600" b="0" i="0" u="none" strike="noStrike" cap="none" dirty="0" err="1">
                <a:solidFill>
                  <a:srgbClr val="141515"/>
                </a:solidFill>
                <a:latin typeface="Arial"/>
                <a:ea typeface="Arial"/>
                <a:cs typeface="Arial"/>
                <a:sym typeface="Arial"/>
              </a:rPr>
              <a:t>wheelpath</a:t>
            </a:r>
            <a:r>
              <a:rPr lang="en-US" sz="1600" b="0" i="0" u="none" strike="noStrike" cap="none" dirty="0">
                <a:solidFill>
                  <a:srgbClr val="141515"/>
                </a:solidFill>
                <a:latin typeface="Arial"/>
                <a:ea typeface="Arial"/>
                <a:cs typeface="Arial"/>
                <a:sym typeface="Arial"/>
              </a:rPr>
              <a:t>)</a:t>
            </a:r>
            <a:endParaRPr sz="1600" b="0" i="0" u="none" strike="noStrike" cap="none" dirty="0">
              <a:solidFill>
                <a:srgbClr val="141515"/>
              </a:solidFill>
              <a:latin typeface="Arial"/>
              <a:ea typeface="Arial"/>
              <a:cs typeface="Arial"/>
              <a:sym typeface="Arial"/>
            </a:endParaRPr>
          </a:p>
          <a:p>
            <a:pPr marL="457200" marR="0" lvl="1" algn="l" rtl="0">
              <a:spcBef>
                <a:spcPts val="320"/>
              </a:spcBef>
              <a:spcAft>
                <a:spcPts val="0"/>
              </a:spcAft>
              <a:buClr>
                <a:srgbClr val="141515"/>
              </a:buClr>
              <a:buSzPts val="1600"/>
            </a:pPr>
            <a:endParaRPr lang="en-US" sz="1600" b="0" i="0" u="none" strike="noStrike" cap="none" dirty="0">
              <a:solidFill>
                <a:srgbClr val="141515"/>
              </a:solidFill>
              <a:latin typeface="Arial"/>
              <a:ea typeface="Arial"/>
              <a:cs typeface="Arial"/>
              <a:sym typeface="Arial"/>
            </a:endParaRPr>
          </a:p>
          <a:p>
            <a:pPr marL="342900" marR="0" lvl="0" indent="-342900" algn="l" rtl="0">
              <a:spcBef>
                <a:spcPts val="360"/>
              </a:spcBef>
              <a:spcAft>
                <a:spcPts val="0"/>
              </a:spcAft>
              <a:buClr>
                <a:srgbClr val="141515"/>
              </a:buClr>
              <a:buSzPts val="1800"/>
              <a:buFont typeface="Arial"/>
              <a:buChar char="•"/>
            </a:pPr>
            <a:r>
              <a:rPr lang="en-US" sz="1800" b="0" dirty="0">
                <a:solidFill>
                  <a:srgbClr val="141515"/>
                </a:solidFill>
                <a:latin typeface="Arial"/>
                <a:ea typeface="Arial"/>
                <a:cs typeface="Arial"/>
                <a:sym typeface="Arial"/>
              </a:rPr>
              <a:t>Bridgerail not present (rated X) but creating a hazard results in General Rating of 2</a:t>
            </a:r>
            <a:endParaRPr dirty="0"/>
          </a:p>
        </p:txBody>
      </p:sp>
      <p:sp>
        <p:nvSpPr>
          <p:cNvPr id="2175" name="Google Shape;2175;p149"/>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marR="0" lvl="0" indent="0" algn="l" rtl="0">
              <a:spcBef>
                <a:spcPts val="0"/>
              </a:spcBef>
              <a:spcAft>
                <a:spcPts val="0"/>
              </a:spcAft>
              <a:buClr>
                <a:srgbClr val="0081AB"/>
              </a:buClr>
              <a:buSzPts val="2400"/>
              <a:buFont typeface="Arial"/>
              <a:buNone/>
            </a:pPr>
            <a:r>
              <a:rPr lang="en-US" sz="2400" b="1">
                <a:solidFill>
                  <a:srgbClr val="0081AB"/>
                </a:solidFill>
                <a:latin typeface="Arial"/>
                <a:ea typeface="Arial"/>
                <a:cs typeface="Arial"/>
                <a:sym typeface="Arial"/>
              </a:rPr>
              <a:t>General Rating</a:t>
            </a:r>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2179"/>
        <p:cNvGrpSpPr/>
        <p:nvPr/>
      </p:nvGrpSpPr>
      <p:grpSpPr>
        <a:xfrm>
          <a:off x="0" y="0"/>
          <a:ext cx="0" cy="0"/>
          <a:chOff x="0" y="0"/>
          <a:chExt cx="0" cy="0"/>
        </a:xfrm>
      </p:grpSpPr>
      <p:sp>
        <p:nvSpPr>
          <p:cNvPr id="2180" name="Google Shape;2180;p150"/>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Questions?</a:t>
            </a:r>
            <a:endParaRPr/>
          </a:p>
        </p:txBody>
      </p:sp>
      <p:pic>
        <p:nvPicPr>
          <p:cNvPr id="2181" name="Google Shape;2181;p150"/>
          <p:cNvPicPr preferRelativeResize="0"/>
          <p:nvPr/>
        </p:nvPicPr>
        <p:blipFill rotWithShape="1">
          <a:blip r:embed="rId3">
            <a:alphaModFix/>
          </a:blip>
          <a:srcRect/>
          <a:stretch/>
        </p:blipFill>
        <p:spPr>
          <a:xfrm>
            <a:off x="4575901" y="267944"/>
            <a:ext cx="4114800" cy="3924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3"/>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b="0">
                <a:latin typeface="Arial"/>
                <a:ea typeface="Arial"/>
                <a:cs typeface="Arial"/>
                <a:sym typeface="Arial"/>
              </a:rPr>
              <a:t>Efflorescence</a:t>
            </a:r>
            <a:endParaRPr/>
          </a:p>
          <a:p>
            <a:pPr marL="742950" lvl="1" indent="-285750" algn="l" rtl="0">
              <a:spcBef>
                <a:spcPts val="320"/>
              </a:spcBef>
              <a:spcAft>
                <a:spcPts val="0"/>
              </a:spcAft>
              <a:buClr>
                <a:schemeClr val="dk1"/>
              </a:buClr>
              <a:buSzPts val="1600"/>
              <a:buFont typeface="Arial"/>
              <a:buChar char="–"/>
            </a:pPr>
            <a:r>
              <a:rPr lang="en-US" b="0">
                <a:latin typeface="Arial"/>
                <a:ea typeface="Arial"/>
                <a:cs typeface="Arial"/>
                <a:sym typeface="Arial"/>
              </a:rPr>
              <a:t>white salt stains</a:t>
            </a:r>
            <a:endParaRPr/>
          </a:p>
          <a:p>
            <a:pPr marL="742950" lvl="1" indent="-285750" algn="l" rtl="0">
              <a:spcBef>
                <a:spcPts val="320"/>
              </a:spcBef>
              <a:spcAft>
                <a:spcPts val="0"/>
              </a:spcAft>
              <a:buClr>
                <a:schemeClr val="dk1"/>
              </a:buClr>
              <a:buSzPts val="1600"/>
              <a:buFont typeface="Arial"/>
              <a:buChar char="–"/>
            </a:pPr>
            <a:r>
              <a:rPr lang="en-US" b="0">
                <a:latin typeface="Arial"/>
                <a:ea typeface="Arial"/>
                <a:cs typeface="Arial"/>
                <a:sym typeface="Arial"/>
              </a:rPr>
              <a:t>may be associated with cracks which allow water to get into concrete</a:t>
            </a:r>
            <a:endParaRPr/>
          </a:p>
          <a:p>
            <a:pPr marL="342900" lvl="0" indent="-342900" algn="l" rtl="0">
              <a:spcBef>
                <a:spcPts val="360"/>
              </a:spcBef>
              <a:spcAft>
                <a:spcPts val="0"/>
              </a:spcAft>
              <a:buClr>
                <a:schemeClr val="dk1"/>
              </a:buClr>
              <a:buSzPts val="1800"/>
              <a:buFont typeface="Arial"/>
              <a:buChar char="•"/>
            </a:pPr>
            <a:r>
              <a:rPr lang="en-US" b="0">
                <a:latin typeface="Arial"/>
                <a:ea typeface="Arial"/>
                <a:cs typeface="Arial"/>
                <a:sym typeface="Arial"/>
              </a:rPr>
              <a:t>Exudation</a:t>
            </a:r>
            <a:endParaRPr/>
          </a:p>
          <a:p>
            <a:pPr marL="742950" lvl="1" indent="-285750" algn="l" rtl="0">
              <a:spcBef>
                <a:spcPts val="320"/>
              </a:spcBef>
              <a:spcAft>
                <a:spcPts val="0"/>
              </a:spcAft>
              <a:buClr>
                <a:schemeClr val="dk1"/>
              </a:buClr>
              <a:buSzPts val="1600"/>
              <a:buFont typeface="Arial"/>
              <a:buChar char="–"/>
            </a:pPr>
            <a:r>
              <a:rPr lang="en-US" b="0">
                <a:latin typeface="Arial"/>
                <a:ea typeface="Arial"/>
                <a:cs typeface="Arial"/>
                <a:sym typeface="Arial"/>
              </a:rPr>
              <a:t>gel-like substance deposited on surface</a:t>
            </a:r>
            <a:endParaRPr/>
          </a:p>
          <a:p>
            <a:pPr marL="742950" lvl="1" indent="-285750" algn="l" rtl="0">
              <a:spcBef>
                <a:spcPts val="320"/>
              </a:spcBef>
              <a:spcAft>
                <a:spcPts val="0"/>
              </a:spcAft>
              <a:buClr>
                <a:schemeClr val="dk1"/>
              </a:buClr>
              <a:buSzPts val="1600"/>
              <a:buFont typeface="Arial"/>
              <a:buChar char="–"/>
            </a:pPr>
            <a:r>
              <a:rPr lang="en-US" b="0">
                <a:latin typeface="Arial"/>
                <a:ea typeface="Arial"/>
                <a:cs typeface="Arial"/>
                <a:sym typeface="Arial"/>
              </a:rPr>
              <a:t>may be associated with cracks which allow water to get into concrete</a:t>
            </a:r>
            <a:endParaRPr/>
          </a:p>
          <a:p>
            <a:pPr marL="342900" lvl="0" indent="-342900" algn="l" rtl="0">
              <a:spcBef>
                <a:spcPts val="360"/>
              </a:spcBef>
              <a:spcAft>
                <a:spcPts val="0"/>
              </a:spcAft>
              <a:buClr>
                <a:schemeClr val="dk1"/>
              </a:buClr>
              <a:buSzPts val="1800"/>
              <a:buFont typeface="Arial"/>
              <a:buChar char="•"/>
            </a:pPr>
            <a:r>
              <a:rPr lang="en-US" b="0">
                <a:latin typeface="Arial"/>
                <a:ea typeface="Arial"/>
                <a:cs typeface="Arial"/>
                <a:sym typeface="Arial"/>
              </a:rPr>
              <a:t>Chemical Attack</a:t>
            </a:r>
            <a:endParaRPr/>
          </a:p>
          <a:p>
            <a:pPr marL="742950" lvl="1" indent="-285750" algn="l" rtl="0">
              <a:spcBef>
                <a:spcPts val="320"/>
              </a:spcBef>
              <a:spcAft>
                <a:spcPts val="0"/>
              </a:spcAft>
              <a:buClr>
                <a:schemeClr val="dk1"/>
              </a:buClr>
              <a:buSzPts val="1600"/>
              <a:buFont typeface="Arial"/>
              <a:buChar char="–"/>
            </a:pPr>
            <a:r>
              <a:rPr lang="en-US" b="0">
                <a:latin typeface="Arial"/>
                <a:ea typeface="Arial"/>
                <a:cs typeface="Arial"/>
                <a:sym typeface="Arial"/>
              </a:rPr>
              <a:t>caused by sulfates in the soil reacting with the concrete</a:t>
            </a:r>
            <a:endParaRPr/>
          </a:p>
          <a:p>
            <a:pPr marL="742950" lvl="1" indent="-285750" algn="l" rtl="0">
              <a:spcBef>
                <a:spcPts val="320"/>
              </a:spcBef>
              <a:spcAft>
                <a:spcPts val="0"/>
              </a:spcAft>
              <a:buClr>
                <a:schemeClr val="dk1"/>
              </a:buClr>
              <a:buSzPts val="1600"/>
              <a:buFont typeface="Arial"/>
              <a:buChar char="–"/>
            </a:pPr>
            <a:r>
              <a:rPr lang="en-US" b="0">
                <a:latin typeface="Arial"/>
                <a:ea typeface="Arial"/>
                <a:cs typeface="Arial"/>
                <a:sym typeface="Arial"/>
              </a:rPr>
              <a:t>increases the volume of the concrete causing cracks</a:t>
            </a:r>
            <a:endParaRPr/>
          </a:p>
          <a:p>
            <a:pPr marL="342900" lvl="0" indent="-228600" algn="l" rtl="0">
              <a:spcBef>
                <a:spcPts val="360"/>
              </a:spcBef>
              <a:spcAft>
                <a:spcPts val="0"/>
              </a:spcAft>
              <a:buClr>
                <a:schemeClr val="dk1"/>
              </a:buClr>
              <a:buSzPts val="1800"/>
              <a:buNone/>
            </a:pPr>
            <a:endParaRPr/>
          </a:p>
        </p:txBody>
      </p:sp>
      <p:sp>
        <p:nvSpPr>
          <p:cNvPr id="419" name="Google Shape;419;p23"/>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a:t>Material Defects - Concrete</a:t>
            </a:r>
            <a:endParaRPr/>
          </a:p>
        </p:txBody>
      </p:sp>
      <p:sp>
        <p:nvSpPr>
          <p:cNvPr id="420" name="Google Shape;420;p23"/>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17</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15"/>
          <p:cNvPicPr preferRelativeResize="0"/>
          <p:nvPr/>
        </p:nvPicPr>
        <p:blipFill rotWithShape="1">
          <a:blip r:embed="rId3">
            <a:alphaModFix/>
          </a:blip>
          <a:srcRect/>
          <a:stretch/>
        </p:blipFill>
        <p:spPr>
          <a:xfrm>
            <a:off x="834116" y="859414"/>
            <a:ext cx="3421856" cy="3280767"/>
          </a:xfrm>
          <a:prstGeom prst="rect">
            <a:avLst/>
          </a:prstGeom>
          <a:noFill/>
          <a:ln>
            <a:noFill/>
          </a:ln>
        </p:spPr>
      </p:pic>
      <p:pic>
        <p:nvPicPr>
          <p:cNvPr id="366" name="Google Shape;366;p15"/>
          <p:cNvPicPr preferRelativeResize="0"/>
          <p:nvPr/>
        </p:nvPicPr>
        <p:blipFill rotWithShape="1">
          <a:blip r:embed="rId4">
            <a:alphaModFix/>
          </a:blip>
          <a:srcRect l="7514" r="5241"/>
          <a:stretch/>
        </p:blipFill>
        <p:spPr>
          <a:xfrm>
            <a:off x="4447579" y="859414"/>
            <a:ext cx="3816424" cy="3280767"/>
          </a:xfrm>
          <a:prstGeom prst="rect">
            <a:avLst/>
          </a:prstGeom>
          <a:noFill/>
          <a:ln>
            <a:noFill/>
          </a:ln>
        </p:spPr>
      </p:pic>
      <p:sp>
        <p:nvSpPr>
          <p:cNvPr id="367" name="Google Shape;367;p1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18</a:t>
            </a:fld>
            <a:endParaRPr/>
          </a:p>
        </p:txBody>
      </p:sp>
      <p:sp>
        <p:nvSpPr>
          <p:cNvPr id="2" name="Title 1">
            <a:extLst>
              <a:ext uri="{FF2B5EF4-FFF2-40B4-BE49-F238E27FC236}">
                <a16:creationId xmlns:a16="http://schemas.microsoft.com/office/drawing/2014/main" id="{B403CE0A-F325-C091-DA36-62BC40A87C5F}"/>
              </a:ext>
            </a:extLst>
          </p:cNvPr>
          <p:cNvSpPr>
            <a:spLocks noGrp="1"/>
          </p:cNvSpPr>
          <p:nvPr>
            <p:ph type="title"/>
          </p:nvPr>
        </p:nvSpPr>
        <p:spPr/>
        <p:txBody>
          <a:bodyPr/>
          <a:lstStyle/>
          <a:p>
            <a:r>
              <a:rPr lang="en-CA" dirty="0"/>
              <a:t>Shear Cracks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
          <p:cNvSpPr txBox="1">
            <a:spLocks noGrp="1"/>
          </p:cNvSpPr>
          <p:nvPr>
            <p:ph type="body" idx="1"/>
          </p:nvPr>
        </p:nvSpPr>
        <p:spPr>
          <a:xfrm>
            <a:off x="467544" y="1275607"/>
            <a:ext cx="3628206" cy="316835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dirty="0"/>
              <a:t>Superstructure is t</a:t>
            </a:r>
            <a:r>
              <a:rPr lang="en-US" b="0" dirty="0">
                <a:latin typeface="Arial"/>
                <a:ea typeface="Arial"/>
                <a:cs typeface="Arial"/>
                <a:sym typeface="Arial"/>
              </a:rPr>
              <a:t>he portion of the bridge above the caps</a:t>
            </a:r>
            <a:endParaRPr dirty="0"/>
          </a:p>
          <a:p>
            <a:pPr marL="342900" lvl="0" indent="-342900" algn="l" rtl="0">
              <a:spcBef>
                <a:spcPts val="360"/>
              </a:spcBef>
              <a:spcAft>
                <a:spcPts val="0"/>
              </a:spcAft>
              <a:buClr>
                <a:schemeClr val="dk1"/>
              </a:buClr>
              <a:buSzPts val="1800"/>
              <a:buFont typeface="Arial"/>
              <a:buChar char="•"/>
            </a:pPr>
            <a:r>
              <a:rPr lang="en-US" b="0" dirty="0">
                <a:latin typeface="Arial"/>
                <a:ea typeface="Arial"/>
                <a:cs typeface="Arial"/>
                <a:sym typeface="Arial"/>
              </a:rPr>
              <a:t>Purpose</a:t>
            </a:r>
            <a:endParaRPr dirty="0"/>
          </a:p>
          <a:p>
            <a:pPr marL="742950" lvl="1" indent="-285750" algn="l" rtl="0">
              <a:spcBef>
                <a:spcPts val="280"/>
              </a:spcBef>
              <a:spcAft>
                <a:spcPts val="0"/>
              </a:spcAft>
              <a:buClr>
                <a:schemeClr val="dk1"/>
              </a:buClr>
              <a:buSzPts val="1400"/>
              <a:buFont typeface="Arial"/>
              <a:buChar char="–"/>
            </a:pPr>
            <a:r>
              <a:rPr lang="en-US" b="0" dirty="0">
                <a:latin typeface="Arial"/>
                <a:ea typeface="Arial"/>
                <a:cs typeface="Arial"/>
                <a:sym typeface="Arial"/>
              </a:rPr>
              <a:t>Carry traffic</a:t>
            </a:r>
            <a:endParaRPr dirty="0"/>
          </a:p>
          <a:p>
            <a:pPr marL="742950" lvl="1" indent="-285750" algn="l" rtl="0">
              <a:spcBef>
                <a:spcPts val="280"/>
              </a:spcBef>
              <a:spcAft>
                <a:spcPts val="0"/>
              </a:spcAft>
              <a:buClr>
                <a:schemeClr val="dk1"/>
              </a:buClr>
              <a:buSzPts val="1400"/>
              <a:buFont typeface="Arial"/>
              <a:buChar char="–"/>
            </a:pPr>
            <a:r>
              <a:rPr lang="en-US" b="0" dirty="0">
                <a:latin typeface="Arial"/>
                <a:ea typeface="Arial"/>
                <a:cs typeface="Arial"/>
                <a:sym typeface="Arial"/>
              </a:rPr>
              <a:t>Transfer loads to substructure</a:t>
            </a:r>
            <a:endParaRPr dirty="0"/>
          </a:p>
          <a:p>
            <a:pPr marL="342900" lvl="0" indent="-342900" algn="l" rtl="0">
              <a:spcBef>
                <a:spcPts val="360"/>
              </a:spcBef>
              <a:spcAft>
                <a:spcPts val="0"/>
              </a:spcAft>
              <a:buClr>
                <a:schemeClr val="dk1"/>
              </a:buClr>
              <a:buSzPts val="1800"/>
              <a:buFont typeface="Arial"/>
              <a:buChar char="•"/>
            </a:pPr>
            <a:r>
              <a:rPr lang="en-US" b="0" dirty="0">
                <a:latin typeface="Arial"/>
                <a:ea typeface="Arial"/>
                <a:cs typeface="Arial"/>
                <a:sym typeface="Arial"/>
              </a:rPr>
              <a:t>Component materials</a:t>
            </a:r>
            <a:endParaRPr dirty="0"/>
          </a:p>
          <a:p>
            <a:pPr marL="742950" lvl="1" indent="-285750" algn="l" rtl="0">
              <a:spcBef>
                <a:spcPts val="280"/>
              </a:spcBef>
              <a:spcAft>
                <a:spcPts val="0"/>
              </a:spcAft>
              <a:buClr>
                <a:schemeClr val="dk1"/>
              </a:buClr>
              <a:buSzPts val="1400"/>
              <a:buFont typeface="Arial"/>
              <a:buChar char="–"/>
            </a:pPr>
            <a:r>
              <a:rPr lang="en-US" b="0" dirty="0">
                <a:latin typeface="Arial"/>
                <a:ea typeface="Arial"/>
                <a:cs typeface="Arial"/>
                <a:sym typeface="Arial"/>
              </a:rPr>
              <a:t>Timber </a:t>
            </a:r>
            <a:endParaRPr dirty="0"/>
          </a:p>
          <a:p>
            <a:pPr marL="742950" lvl="1" indent="-285750" algn="l" rtl="0">
              <a:spcBef>
                <a:spcPts val="280"/>
              </a:spcBef>
              <a:spcAft>
                <a:spcPts val="0"/>
              </a:spcAft>
              <a:buClr>
                <a:schemeClr val="dk1"/>
              </a:buClr>
              <a:buSzPts val="1400"/>
              <a:buFont typeface="Arial"/>
              <a:buChar char="–"/>
            </a:pPr>
            <a:r>
              <a:rPr lang="en-US" b="0" dirty="0">
                <a:latin typeface="Arial"/>
                <a:ea typeface="Arial"/>
                <a:cs typeface="Arial"/>
                <a:sym typeface="Arial"/>
              </a:rPr>
              <a:t>Concrete</a:t>
            </a:r>
            <a:endParaRPr dirty="0"/>
          </a:p>
          <a:p>
            <a:pPr marL="742950" lvl="1" indent="-285750" algn="l" rtl="0">
              <a:spcBef>
                <a:spcPts val="280"/>
              </a:spcBef>
              <a:spcAft>
                <a:spcPts val="0"/>
              </a:spcAft>
              <a:buClr>
                <a:schemeClr val="dk1"/>
              </a:buClr>
              <a:buSzPts val="1400"/>
              <a:buFont typeface="Arial"/>
              <a:buChar char="–"/>
            </a:pPr>
            <a:r>
              <a:rPr lang="en-US" b="0" dirty="0">
                <a:latin typeface="Arial"/>
                <a:ea typeface="Arial"/>
                <a:cs typeface="Arial"/>
                <a:sym typeface="Arial"/>
              </a:rPr>
              <a:t>Steel</a:t>
            </a:r>
            <a:endParaRPr dirty="0"/>
          </a:p>
          <a:p>
            <a:pPr marL="742950" lvl="1" indent="-285750" algn="l" rtl="0">
              <a:spcBef>
                <a:spcPts val="280"/>
              </a:spcBef>
              <a:spcAft>
                <a:spcPts val="0"/>
              </a:spcAft>
              <a:buClr>
                <a:schemeClr val="dk1"/>
              </a:buClr>
              <a:buSzPts val="1400"/>
              <a:buFont typeface="Arial"/>
              <a:buChar char="–"/>
            </a:pPr>
            <a:r>
              <a:rPr lang="en-US" dirty="0"/>
              <a:t>Combination</a:t>
            </a:r>
            <a:endParaRPr b="0" dirty="0">
              <a:latin typeface="Arial"/>
              <a:ea typeface="Arial"/>
              <a:cs typeface="Arial"/>
              <a:sym typeface="Arial"/>
            </a:endParaRPr>
          </a:p>
          <a:p>
            <a:pPr marL="342900" lvl="0" indent="-228600" algn="l" rtl="0">
              <a:spcBef>
                <a:spcPts val="360"/>
              </a:spcBef>
              <a:spcAft>
                <a:spcPts val="0"/>
              </a:spcAft>
              <a:buClr>
                <a:schemeClr val="dk1"/>
              </a:buClr>
              <a:buSzPts val="1800"/>
              <a:buNone/>
            </a:pPr>
            <a:endParaRPr dirty="0"/>
          </a:p>
          <a:p>
            <a:pPr marL="342900" lvl="0" indent="-228600" algn="l" rtl="0">
              <a:spcBef>
                <a:spcPts val="360"/>
              </a:spcBef>
              <a:spcAft>
                <a:spcPts val="0"/>
              </a:spcAft>
              <a:buClr>
                <a:schemeClr val="dk1"/>
              </a:buClr>
              <a:buSzPts val="1800"/>
              <a:buNone/>
            </a:pPr>
            <a:endParaRPr dirty="0"/>
          </a:p>
        </p:txBody>
      </p:sp>
      <p:sp>
        <p:nvSpPr>
          <p:cNvPr id="271" name="Google Shape;271;p2"/>
          <p:cNvSpPr txBox="1">
            <a:spLocks noGrp="1"/>
          </p:cNvSpPr>
          <p:nvPr>
            <p:ph type="body" idx="2"/>
          </p:nvPr>
        </p:nvSpPr>
        <p:spPr>
          <a:xfrm>
            <a:off x="5039544" y="953582"/>
            <a:ext cx="3628206" cy="349037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3"/>
              </a:buClr>
              <a:buSzPts val="1800"/>
              <a:buNone/>
            </a:pPr>
            <a:r>
              <a:rPr lang="en-US" sz="1800" b="1" dirty="0">
                <a:solidFill>
                  <a:schemeClr val="accent3"/>
                </a:solidFill>
                <a:latin typeface="Arial"/>
                <a:ea typeface="Arial"/>
                <a:cs typeface="Arial"/>
                <a:sym typeface="Arial"/>
              </a:rPr>
              <a:t>Superstructure Components:</a:t>
            </a:r>
            <a:endParaRPr dirty="0"/>
          </a:p>
          <a:p>
            <a:pPr marL="742950" lvl="1" indent="-285750" algn="l" rtl="0">
              <a:spcBef>
                <a:spcPts val="360"/>
              </a:spcBef>
              <a:spcAft>
                <a:spcPts val="0"/>
              </a:spcAft>
              <a:buClr>
                <a:schemeClr val="dk1"/>
              </a:buClr>
              <a:buSzPts val="1800"/>
              <a:buFont typeface="Arial"/>
              <a:buChar char="–"/>
            </a:pPr>
            <a:r>
              <a:rPr lang="en-US" sz="1800" b="0" dirty="0">
                <a:latin typeface="Arial"/>
                <a:ea typeface="Arial"/>
                <a:cs typeface="Arial"/>
                <a:sym typeface="Arial"/>
              </a:rPr>
              <a:t>Bearings</a:t>
            </a:r>
            <a:endParaRPr dirty="0"/>
          </a:p>
          <a:p>
            <a:pPr marL="742950" lvl="1" indent="-285750" algn="l" rtl="0">
              <a:spcBef>
                <a:spcPts val="360"/>
              </a:spcBef>
              <a:spcAft>
                <a:spcPts val="0"/>
              </a:spcAft>
              <a:buClr>
                <a:schemeClr val="dk1"/>
              </a:buClr>
              <a:buSzPts val="1800"/>
              <a:buFont typeface="Arial"/>
              <a:buChar char="–"/>
            </a:pPr>
            <a:r>
              <a:rPr lang="en-US" sz="1800" b="0" dirty="0">
                <a:latin typeface="Arial"/>
                <a:ea typeface="Arial"/>
                <a:cs typeface="Arial"/>
                <a:sym typeface="Arial"/>
              </a:rPr>
              <a:t>Stringers or girders</a:t>
            </a:r>
            <a:endParaRPr dirty="0"/>
          </a:p>
          <a:p>
            <a:pPr marL="742950" lvl="1" indent="-285750" algn="l" rtl="0">
              <a:spcBef>
                <a:spcPts val="360"/>
              </a:spcBef>
              <a:spcAft>
                <a:spcPts val="0"/>
              </a:spcAft>
              <a:buClr>
                <a:schemeClr val="dk1"/>
              </a:buClr>
              <a:buSzPts val="1800"/>
              <a:buFont typeface="Arial"/>
              <a:buChar char="–"/>
            </a:pPr>
            <a:r>
              <a:rPr lang="en-US" sz="1800" b="0" dirty="0">
                <a:latin typeface="Arial"/>
                <a:ea typeface="Arial"/>
                <a:cs typeface="Arial"/>
                <a:sym typeface="Arial"/>
              </a:rPr>
              <a:t>Deck or subdeck</a:t>
            </a:r>
            <a:endParaRPr dirty="0"/>
          </a:p>
          <a:p>
            <a:pPr marL="742950" lvl="1" indent="-285750" algn="l" rtl="0">
              <a:spcBef>
                <a:spcPts val="360"/>
              </a:spcBef>
              <a:spcAft>
                <a:spcPts val="0"/>
              </a:spcAft>
              <a:buClr>
                <a:schemeClr val="dk1"/>
              </a:buClr>
              <a:buSzPts val="1800"/>
              <a:buFont typeface="Arial"/>
              <a:buChar char="–"/>
            </a:pPr>
            <a:r>
              <a:rPr lang="en-US" sz="1800" dirty="0"/>
              <a:t>Deck joints</a:t>
            </a:r>
            <a:endParaRPr sz="1800" b="0" dirty="0">
              <a:latin typeface="Arial"/>
              <a:ea typeface="Arial"/>
              <a:cs typeface="Arial"/>
              <a:sym typeface="Arial"/>
            </a:endParaRPr>
          </a:p>
          <a:p>
            <a:pPr marL="742950" lvl="1" indent="-285750" algn="l" rtl="0">
              <a:spcBef>
                <a:spcPts val="360"/>
              </a:spcBef>
              <a:spcAft>
                <a:spcPts val="0"/>
              </a:spcAft>
              <a:buClr>
                <a:schemeClr val="dk1"/>
              </a:buClr>
              <a:buSzPts val="1800"/>
              <a:buFont typeface="Arial"/>
              <a:buChar char="–"/>
            </a:pPr>
            <a:r>
              <a:rPr lang="en-US" sz="1800" b="0" dirty="0">
                <a:latin typeface="Arial"/>
                <a:ea typeface="Arial"/>
                <a:cs typeface="Arial"/>
                <a:sym typeface="Arial"/>
              </a:rPr>
              <a:t>Deck wearing surface</a:t>
            </a:r>
            <a:endParaRPr dirty="0"/>
          </a:p>
          <a:p>
            <a:pPr marL="742950" lvl="1" indent="-285750" algn="l" rtl="0">
              <a:spcBef>
                <a:spcPts val="360"/>
              </a:spcBef>
              <a:spcAft>
                <a:spcPts val="0"/>
              </a:spcAft>
              <a:buClr>
                <a:schemeClr val="dk1"/>
              </a:buClr>
              <a:buSzPts val="1800"/>
              <a:buFont typeface="Arial"/>
              <a:buChar char="–"/>
            </a:pPr>
            <a:r>
              <a:rPr lang="en-US" sz="1800" dirty="0"/>
              <a:t>Drains</a:t>
            </a:r>
            <a:endParaRPr sz="1800" b="0" dirty="0">
              <a:latin typeface="Arial"/>
              <a:ea typeface="Arial"/>
              <a:cs typeface="Arial"/>
              <a:sym typeface="Arial"/>
            </a:endParaRPr>
          </a:p>
          <a:p>
            <a:pPr marL="742950" lvl="1" indent="-285750" algn="l" rtl="0">
              <a:spcBef>
                <a:spcPts val="360"/>
              </a:spcBef>
              <a:spcAft>
                <a:spcPts val="0"/>
              </a:spcAft>
              <a:buClr>
                <a:schemeClr val="dk1"/>
              </a:buClr>
              <a:buSzPts val="1800"/>
              <a:buFont typeface="Arial"/>
              <a:buChar char="–"/>
            </a:pPr>
            <a:r>
              <a:rPr lang="en-US" sz="1800" b="0" dirty="0">
                <a:latin typeface="Arial"/>
                <a:ea typeface="Arial"/>
                <a:cs typeface="Arial"/>
                <a:sym typeface="Arial"/>
              </a:rPr>
              <a:t>Curbs or </a:t>
            </a:r>
            <a:r>
              <a:rPr lang="en-US" sz="1800" dirty="0"/>
              <a:t>W</a:t>
            </a:r>
            <a:r>
              <a:rPr lang="en-US" sz="1800" b="0" dirty="0">
                <a:latin typeface="Arial"/>
                <a:ea typeface="Arial"/>
                <a:cs typeface="Arial"/>
                <a:sym typeface="Arial"/>
              </a:rPr>
              <a:t>heel Guards</a:t>
            </a:r>
            <a:endParaRPr dirty="0"/>
          </a:p>
          <a:p>
            <a:pPr marL="742950" lvl="1" indent="-285750" algn="l" rtl="0">
              <a:spcBef>
                <a:spcPts val="360"/>
              </a:spcBef>
              <a:spcAft>
                <a:spcPts val="0"/>
              </a:spcAft>
              <a:buClr>
                <a:schemeClr val="dk1"/>
              </a:buClr>
              <a:buSzPts val="1800"/>
              <a:buFont typeface="Arial"/>
              <a:buChar char="–"/>
            </a:pPr>
            <a:r>
              <a:rPr lang="en-US" sz="1800" dirty="0"/>
              <a:t>Bridgerail</a:t>
            </a:r>
            <a:endParaRPr sz="1800" b="0" dirty="0">
              <a:latin typeface="Arial"/>
              <a:ea typeface="Arial"/>
              <a:cs typeface="Arial"/>
              <a:sym typeface="Arial"/>
            </a:endParaRPr>
          </a:p>
          <a:p>
            <a:pPr marL="742950" lvl="1" indent="-285750" algn="l" rtl="0">
              <a:spcBef>
                <a:spcPts val="360"/>
              </a:spcBef>
              <a:spcAft>
                <a:spcPts val="0"/>
              </a:spcAft>
              <a:buClr>
                <a:schemeClr val="dk1"/>
              </a:buClr>
              <a:buSzPts val="1800"/>
              <a:buFont typeface="Arial"/>
              <a:buChar char="–"/>
            </a:pPr>
            <a:r>
              <a:rPr lang="en-US" sz="1800" b="0" dirty="0">
                <a:latin typeface="Arial"/>
                <a:ea typeface="Arial"/>
                <a:cs typeface="Arial"/>
                <a:sym typeface="Arial"/>
              </a:rPr>
              <a:t>Sidewalks (if present)</a:t>
            </a:r>
            <a:endParaRPr dirty="0"/>
          </a:p>
          <a:p>
            <a:pPr marL="742950" lvl="1" indent="-184150" algn="l" rtl="0">
              <a:spcBef>
                <a:spcPts val="320"/>
              </a:spcBef>
              <a:spcAft>
                <a:spcPts val="0"/>
              </a:spcAft>
              <a:buClr>
                <a:schemeClr val="dk1"/>
              </a:buClr>
              <a:buSzPts val="1600"/>
              <a:buFont typeface="Arial"/>
              <a:buNone/>
            </a:pPr>
            <a:endParaRPr sz="1600" b="0" dirty="0">
              <a:latin typeface="Arial"/>
              <a:ea typeface="Arial"/>
              <a:cs typeface="Arial"/>
              <a:sym typeface="Arial"/>
            </a:endParaRPr>
          </a:p>
          <a:p>
            <a:pPr marL="0" lvl="0" indent="0" algn="l" rtl="0">
              <a:spcBef>
                <a:spcPts val="360"/>
              </a:spcBef>
              <a:spcAft>
                <a:spcPts val="0"/>
              </a:spcAft>
              <a:buClr>
                <a:schemeClr val="dk1"/>
              </a:buClr>
              <a:buSzPts val="1800"/>
              <a:buNone/>
            </a:pPr>
            <a:endParaRPr dirty="0"/>
          </a:p>
        </p:txBody>
      </p:sp>
      <p:sp>
        <p:nvSpPr>
          <p:cNvPr id="272" name="Google Shape;272;p2"/>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800"/>
              <a:buNone/>
            </a:pPr>
            <a:r>
              <a:rPr lang="en-US" dirty="0"/>
              <a:t>Introduction</a:t>
            </a:r>
            <a:endParaRPr dirty="0"/>
          </a:p>
        </p:txBody>
      </p:sp>
      <p:sp>
        <p:nvSpPr>
          <p:cNvPr id="273" name="Google Shape;273;p2"/>
          <p:cNvSpPr/>
          <p:nvPr/>
        </p:nvSpPr>
        <p:spPr>
          <a:xfrm>
            <a:off x="3286125" y="1414463"/>
            <a:ext cx="2700338" cy="23145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p:txBody>
      </p:sp>
      <p:sp>
        <p:nvSpPr>
          <p:cNvPr id="274" name="Google Shape;274;p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16"/>
          <p:cNvPicPr preferRelativeResize="0"/>
          <p:nvPr/>
        </p:nvPicPr>
        <p:blipFill rotWithShape="1">
          <a:blip r:embed="rId3">
            <a:alphaModFix/>
          </a:blip>
          <a:srcRect t="12500" b="13573"/>
          <a:stretch/>
        </p:blipFill>
        <p:spPr>
          <a:xfrm>
            <a:off x="20" y="10"/>
            <a:ext cx="9143980" cy="5069932"/>
          </a:xfrm>
          <a:prstGeom prst="rect">
            <a:avLst/>
          </a:prstGeom>
          <a:solidFill>
            <a:srgbClr val="FFFFFF"/>
          </a:solid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18"/>
          <p:cNvPicPr preferRelativeResize="0"/>
          <p:nvPr/>
        </p:nvPicPr>
        <p:blipFill rotWithShape="1">
          <a:blip r:embed="rId3">
            <a:alphaModFix/>
          </a:blip>
          <a:srcRect/>
          <a:stretch/>
        </p:blipFill>
        <p:spPr>
          <a:xfrm>
            <a:off x="498549" y="987574"/>
            <a:ext cx="3727252" cy="3280767"/>
          </a:xfrm>
          <a:prstGeom prst="rect">
            <a:avLst/>
          </a:prstGeom>
          <a:noFill/>
          <a:ln>
            <a:noFill/>
          </a:ln>
        </p:spPr>
      </p:pic>
      <p:pic>
        <p:nvPicPr>
          <p:cNvPr id="386" name="Google Shape;386;p18"/>
          <p:cNvPicPr preferRelativeResize="0"/>
          <p:nvPr/>
        </p:nvPicPr>
        <p:blipFill rotWithShape="1">
          <a:blip r:embed="rId4">
            <a:alphaModFix/>
          </a:blip>
          <a:srcRect l="9877"/>
          <a:stretch/>
        </p:blipFill>
        <p:spPr>
          <a:xfrm>
            <a:off x="4889874" y="985861"/>
            <a:ext cx="3942307" cy="3280766"/>
          </a:xfrm>
          <a:prstGeom prst="rect">
            <a:avLst/>
          </a:prstGeom>
          <a:noFill/>
          <a:ln>
            <a:noFill/>
          </a:ln>
        </p:spPr>
      </p:pic>
      <p:sp>
        <p:nvSpPr>
          <p:cNvPr id="387" name="Google Shape;387;p1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20</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 name="Picture 2" descr="A picture containing ground, outdoor, sidewalk, way&#10;&#10;Description automatically generated">
            <a:extLst>
              <a:ext uri="{FF2B5EF4-FFF2-40B4-BE49-F238E27FC236}">
                <a16:creationId xmlns:a16="http://schemas.microsoft.com/office/drawing/2014/main" id="{AF0F29D7-B4EF-5283-AD42-5BAD00419FC1}"/>
              </a:ext>
            </a:extLst>
          </p:cNvPr>
          <p:cNvPicPr>
            <a:picLocks noChangeAspect="1"/>
          </p:cNvPicPr>
          <p:nvPr/>
        </p:nvPicPr>
        <p:blipFill>
          <a:blip r:embed="rId3"/>
          <a:stretch>
            <a:fillRect/>
          </a:stretch>
        </p:blipFill>
        <p:spPr>
          <a:xfrm>
            <a:off x="1771650" y="914399"/>
            <a:ext cx="5010152" cy="3757611"/>
          </a:xfrm>
          <a:prstGeom prst="rect">
            <a:avLst/>
          </a:prstGeom>
        </p:spPr>
      </p:pic>
      <p:sp>
        <p:nvSpPr>
          <p:cNvPr id="4" name="Google Shape;405;p21">
            <a:extLst>
              <a:ext uri="{FF2B5EF4-FFF2-40B4-BE49-F238E27FC236}">
                <a16:creationId xmlns:a16="http://schemas.microsoft.com/office/drawing/2014/main" id="{F1DED1C3-4CDB-4D27-4670-A2388C7BFBD6}"/>
              </a:ext>
            </a:extLst>
          </p:cNvPr>
          <p:cNvSpPr txBox="1">
            <a:spLocks/>
          </p:cNvSpPr>
          <p:nvPr/>
        </p:nvSpPr>
        <p:spPr>
          <a:xfrm>
            <a:off x="539552" y="339502"/>
            <a:ext cx="8219256" cy="519912"/>
          </a:xfrm>
          <a:prstGeom prst="rect">
            <a:avLst/>
          </a:prstGeom>
          <a:noFill/>
          <a:ln>
            <a:noFill/>
          </a:ln>
        </p:spPr>
        <p:txBody>
          <a:bodyPr spcFirstLastPara="1" wrap="square" lIns="0"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accent2"/>
                </a:solidFill>
              </a:rPr>
              <a:t>Shallow Deck Spall</a:t>
            </a:r>
            <a:endParaRPr lang="en-US" b="1" dirty="0">
              <a:solidFill>
                <a:schemeClr val="accent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20"/>
          <p:cNvPicPr preferRelativeResize="0">
            <a:picLocks noGrp="1"/>
          </p:cNvPicPr>
          <p:nvPr>
            <p:ph type="body" idx="1"/>
          </p:nvPr>
        </p:nvPicPr>
        <p:blipFill rotWithShape="1">
          <a:blip r:embed="rId3">
            <a:alphaModFix/>
          </a:blip>
          <a:srcRect/>
          <a:stretch/>
        </p:blipFill>
        <p:spPr>
          <a:xfrm>
            <a:off x="1403648" y="987574"/>
            <a:ext cx="6480720" cy="3644249"/>
          </a:xfrm>
          <a:prstGeom prst="rect">
            <a:avLst/>
          </a:prstGeom>
          <a:noFill/>
          <a:ln>
            <a:noFill/>
          </a:ln>
        </p:spPr>
      </p:pic>
      <p:sp>
        <p:nvSpPr>
          <p:cNvPr id="398" name="Google Shape;398;p20"/>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a:t>SC Girder tops with scaling and section loss</a:t>
            </a:r>
            <a:endParaRPr/>
          </a:p>
        </p:txBody>
      </p:sp>
      <p:sp>
        <p:nvSpPr>
          <p:cNvPr id="399" name="Google Shape;399;p20"/>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22</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21"/>
          <p:cNvPicPr preferRelativeResize="0">
            <a:picLocks noGrp="1"/>
          </p:cNvPicPr>
          <p:nvPr>
            <p:ph type="body" idx="1"/>
          </p:nvPr>
        </p:nvPicPr>
        <p:blipFill rotWithShape="1">
          <a:blip r:embed="rId3">
            <a:alphaModFix/>
          </a:blip>
          <a:srcRect/>
          <a:stretch/>
        </p:blipFill>
        <p:spPr>
          <a:xfrm>
            <a:off x="2252792" y="1131590"/>
            <a:ext cx="4638415" cy="3230562"/>
          </a:xfrm>
          <a:prstGeom prst="rect">
            <a:avLst/>
          </a:prstGeom>
          <a:noFill/>
          <a:ln>
            <a:noFill/>
          </a:ln>
        </p:spPr>
      </p:pic>
      <p:sp>
        <p:nvSpPr>
          <p:cNvPr id="405" name="Google Shape;405;p21"/>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dirty="0"/>
              <a:t>SC Girder-severe scaling and section loss</a:t>
            </a:r>
            <a:endParaRPr dirty="0"/>
          </a:p>
        </p:txBody>
      </p:sp>
      <p:sp>
        <p:nvSpPr>
          <p:cNvPr id="406" name="Google Shape;406;p21"/>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23</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22"/>
          <p:cNvPicPr preferRelativeResize="0"/>
          <p:nvPr/>
        </p:nvPicPr>
        <p:blipFill rotWithShape="1">
          <a:blip r:embed="rId3">
            <a:alphaModFix/>
          </a:blip>
          <a:srcRect l="11489" r="2623" b="-2"/>
          <a:stretch/>
        </p:blipFill>
        <p:spPr>
          <a:xfrm>
            <a:off x="467544" y="777999"/>
            <a:ext cx="3628206" cy="3168352"/>
          </a:xfrm>
          <a:prstGeom prst="rect">
            <a:avLst/>
          </a:prstGeom>
          <a:solidFill>
            <a:srgbClr val="FFFFFF"/>
          </a:solidFill>
          <a:ln>
            <a:noFill/>
          </a:ln>
        </p:spPr>
      </p:pic>
      <p:sp>
        <p:nvSpPr>
          <p:cNvPr id="412" name="Google Shape;412;p2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24</a:t>
            </a:fld>
            <a:endParaRPr/>
          </a:p>
        </p:txBody>
      </p:sp>
      <p:pic>
        <p:nvPicPr>
          <p:cNvPr id="413" name="Google Shape;413;p22"/>
          <p:cNvPicPr preferRelativeResize="0"/>
          <p:nvPr/>
        </p:nvPicPr>
        <p:blipFill rotWithShape="1">
          <a:blip r:embed="rId4">
            <a:alphaModFix/>
          </a:blip>
          <a:srcRect/>
          <a:stretch/>
        </p:blipFill>
        <p:spPr>
          <a:xfrm>
            <a:off x="4932040" y="915566"/>
            <a:ext cx="3857625" cy="2893219"/>
          </a:xfrm>
          <a:prstGeom prst="rect">
            <a:avLst/>
          </a:prstGeom>
          <a:noFill/>
          <a:ln>
            <a:noFill/>
          </a:ln>
        </p:spPr>
      </p:pic>
      <p:sp>
        <p:nvSpPr>
          <p:cNvPr id="2" name="Google Shape;405;p21">
            <a:extLst>
              <a:ext uri="{FF2B5EF4-FFF2-40B4-BE49-F238E27FC236}">
                <a16:creationId xmlns:a16="http://schemas.microsoft.com/office/drawing/2014/main" id="{82C47C17-C9B9-D1F5-407D-84ADC807D9D6}"/>
              </a:ext>
            </a:extLst>
          </p:cNvPr>
          <p:cNvSpPr txBox="1">
            <a:spLocks noGrp="1"/>
          </p:cNvSpPr>
          <p:nvPr>
            <p:ph type="title"/>
          </p:nvPr>
        </p:nvSpPr>
        <p:spPr>
          <a:xfrm>
            <a:off x="462372" y="161228"/>
            <a:ext cx="2738028"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dirty="0"/>
              <a:t>Girder Punchouts</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24"/>
          <p:cNvPicPr preferRelativeResize="0"/>
          <p:nvPr/>
        </p:nvPicPr>
        <p:blipFill rotWithShape="1">
          <a:blip r:embed="rId3">
            <a:alphaModFix/>
          </a:blip>
          <a:srcRect/>
          <a:stretch/>
        </p:blipFill>
        <p:spPr>
          <a:xfrm>
            <a:off x="354335" y="1037035"/>
            <a:ext cx="3857625" cy="2893479"/>
          </a:xfrm>
          <a:prstGeom prst="rect">
            <a:avLst/>
          </a:prstGeom>
          <a:noFill/>
          <a:ln>
            <a:noFill/>
          </a:ln>
        </p:spPr>
      </p:pic>
      <p:pic>
        <p:nvPicPr>
          <p:cNvPr id="426" name="Google Shape;426;p24"/>
          <p:cNvPicPr preferRelativeResize="0"/>
          <p:nvPr/>
        </p:nvPicPr>
        <p:blipFill rotWithShape="1">
          <a:blip r:embed="rId4">
            <a:alphaModFix/>
          </a:blip>
          <a:srcRect/>
          <a:stretch/>
        </p:blipFill>
        <p:spPr>
          <a:xfrm>
            <a:off x="4932042" y="1037295"/>
            <a:ext cx="3857625" cy="2893219"/>
          </a:xfrm>
          <a:prstGeom prst="rect">
            <a:avLst/>
          </a:prstGeom>
          <a:noFill/>
          <a:ln>
            <a:noFill/>
          </a:ln>
        </p:spPr>
      </p:pic>
      <p:sp>
        <p:nvSpPr>
          <p:cNvPr id="427" name="Google Shape;427;p24"/>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25</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5"/>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Material Defects - Steel</a:t>
            </a:r>
            <a:endParaRPr/>
          </a:p>
        </p:txBody>
      </p:sp>
      <p:sp>
        <p:nvSpPr>
          <p:cNvPr id="433" name="Google Shape;433;p25"/>
          <p:cNvSpPr/>
          <p:nvPr/>
        </p:nvSpPr>
        <p:spPr>
          <a:xfrm>
            <a:off x="3071812" y="900113"/>
            <a:ext cx="3128963" cy="3086100"/>
          </a:xfrm>
          <a:prstGeom prst="rect">
            <a:avLst/>
          </a:prstGeom>
          <a:noFill/>
          <a:ln>
            <a:noFill/>
          </a:ln>
        </p:spPr>
        <p:txBody>
          <a:bodyPr spcFirstLastPara="1" wrap="square" lIns="50000" tIns="25000" rIns="50000" bIns="25000" anchor="t" anchorCtr="0">
            <a:noAutofit/>
          </a:bodyPr>
          <a:lstStyle/>
          <a:p>
            <a:pPr marL="1143000" marR="0" lvl="2" indent="-164274" algn="l" rtl="0">
              <a:spcBef>
                <a:spcPts val="0"/>
              </a:spcBef>
              <a:spcAft>
                <a:spcPts val="0"/>
              </a:spcAft>
              <a:buClr>
                <a:schemeClr val="dk1"/>
              </a:buClr>
              <a:buSzPts val="1013"/>
              <a:buFont typeface="Arial"/>
              <a:buNone/>
            </a:pPr>
            <a:endParaRPr sz="1013" b="0" i="0" u="none" strike="noStrike" cap="none">
              <a:solidFill>
                <a:schemeClr val="dk1"/>
              </a:solidFill>
              <a:latin typeface="Arial"/>
              <a:ea typeface="Arial"/>
              <a:cs typeface="Arial"/>
              <a:sym typeface="Arial"/>
            </a:endParaRPr>
          </a:p>
        </p:txBody>
      </p:sp>
      <p:sp>
        <p:nvSpPr>
          <p:cNvPr id="434" name="Google Shape;434;p25"/>
          <p:cNvSpPr txBox="1">
            <a:spLocks noGrp="1"/>
          </p:cNvSpPr>
          <p:nvPr>
            <p:ph type="body" idx="1"/>
          </p:nvPr>
        </p:nvSpPr>
        <p:spPr>
          <a:xfrm>
            <a:off x="539552" y="1101256"/>
            <a:ext cx="8229600" cy="348671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b="0" dirty="0">
                <a:latin typeface="Arial"/>
                <a:ea typeface="Arial"/>
                <a:cs typeface="Arial"/>
                <a:sym typeface="Arial"/>
              </a:rPr>
              <a:t>Corrosion</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caused by the presence of oxygen and moisture</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reduces section of steel member</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can significantly reduce the load-carrying capacity</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Increases the risk of fatigue failure</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Look in areas prone to the retention of moisture or exposure to salt</a:t>
            </a:r>
            <a:endParaRPr dirty="0"/>
          </a:p>
          <a:p>
            <a:pPr marL="1143000" lvl="2" indent="-228600" algn="l" rtl="0">
              <a:spcBef>
                <a:spcPts val="280"/>
              </a:spcBef>
              <a:spcAft>
                <a:spcPts val="0"/>
              </a:spcAft>
              <a:buClr>
                <a:schemeClr val="dk1"/>
              </a:buClr>
              <a:buSzPts val="1400"/>
              <a:buFont typeface="Arial"/>
              <a:buChar char="•"/>
            </a:pPr>
            <a:r>
              <a:rPr lang="en-US" b="0" dirty="0">
                <a:latin typeface="Arial"/>
                <a:ea typeface="Arial"/>
                <a:cs typeface="Arial"/>
                <a:sym typeface="Arial"/>
              </a:rPr>
              <a:t>Splash areas, under leaky joints or drains, dirt, and debris accumulation</a:t>
            </a:r>
            <a:endParaRPr dirty="0"/>
          </a:p>
          <a:p>
            <a:pPr marL="342900" lvl="0" indent="-342900" algn="l" rtl="0">
              <a:spcBef>
                <a:spcPts val="360"/>
              </a:spcBef>
              <a:spcAft>
                <a:spcPts val="0"/>
              </a:spcAft>
              <a:buClr>
                <a:schemeClr val="dk1"/>
              </a:buClr>
              <a:buSzPts val="1800"/>
              <a:buFont typeface="Arial"/>
              <a:buChar char="•"/>
            </a:pPr>
            <a:r>
              <a:rPr lang="en-US" b="0" dirty="0">
                <a:latin typeface="Arial"/>
                <a:ea typeface="Arial"/>
                <a:cs typeface="Arial"/>
                <a:sym typeface="Arial"/>
              </a:rPr>
              <a:t>Cracks</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Caused by fatigue, overload, or collision</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Initially may be too small to be seen by the eye</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can progress rapidly</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look in high-stress or fatigue-susceptible areas</a:t>
            </a:r>
            <a:endParaRPr dirty="0"/>
          </a:p>
          <a:p>
            <a:pPr marL="1143000" lvl="2" indent="-228600" algn="l" rtl="0">
              <a:spcBef>
                <a:spcPts val="280"/>
              </a:spcBef>
              <a:spcAft>
                <a:spcPts val="0"/>
              </a:spcAft>
              <a:buClr>
                <a:schemeClr val="dk1"/>
              </a:buClr>
              <a:buSzPts val="1400"/>
              <a:buFont typeface="Arial"/>
              <a:buChar char="•"/>
            </a:pPr>
            <a:r>
              <a:rPr lang="en-US" b="0" dirty="0">
                <a:latin typeface="Arial"/>
                <a:ea typeface="Arial"/>
                <a:cs typeface="Arial"/>
                <a:sym typeface="Arial"/>
              </a:rPr>
              <a:t>welds, holes, notches, collision locations, connections, bearing locations</a:t>
            </a:r>
            <a:endParaRPr dirty="0"/>
          </a:p>
          <a:p>
            <a:pPr marL="1143000" lvl="2" indent="-139700" algn="l" rtl="0">
              <a:spcBef>
                <a:spcPts val="280"/>
              </a:spcBef>
              <a:spcAft>
                <a:spcPts val="0"/>
              </a:spcAft>
              <a:buClr>
                <a:schemeClr val="dk1"/>
              </a:buClr>
              <a:buSzPts val="1400"/>
              <a:buFont typeface="Arial"/>
              <a:buNone/>
            </a:pPr>
            <a:endParaRPr b="0" dirty="0">
              <a:latin typeface="Arial"/>
              <a:ea typeface="Arial"/>
              <a:cs typeface="Arial"/>
              <a:sym typeface="Arial"/>
            </a:endParaRPr>
          </a:p>
          <a:p>
            <a:pPr marL="342900" lvl="0" indent="-241300" algn="l" rtl="0">
              <a:spcBef>
                <a:spcPts val="320"/>
              </a:spcBef>
              <a:spcAft>
                <a:spcPts val="0"/>
              </a:spcAft>
              <a:buClr>
                <a:schemeClr val="dk1"/>
              </a:buClr>
              <a:buSzPts val="1600"/>
              <a:buNone/>
            </a:pPr>
            <a:endParaRPr sz="1600" dirty="0"/>
          </a:p>
        </p:txBody>
      </p:sp>
      <p:sp>
        <p:nvSpPr>
          <p:cNvPr id="435" name="Google Shape;435;p25"/>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26</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6"/>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b="0" dirty="0">
                <a:latin typeface="Arial"/>
                <a:ea typeface="Arial"/>
                <a:cs typeface="Arial"/>
                <a:sym typeface="Arial"/>
              </a:rPr>
              <a:t>Deformation</a:t>
            </a:r>
            <a:endParaRPr dirty="0"/>
          </a:p>
          <a:p>
            <a:pPr marL="742950" lvl="1" indent="-285750" algn="l" rtl="0">
              <a:lnSpc>
                <a:spcPct val="150000"/>
              </a:lnSpc>
              <a:spcBef>
                <a:spcPts val="320"/>
              </a:spcBef>
              <a:spcAft>
                <a:spcPts val="0"/>
              </a:spcAft>
              <a:buClr>
                <a:schemeClr val="dk1"/>
              </a:buClr>
              <a:buSzPts val="1600"/>
              <a:buFont typeface="Arial"/>
              <a:buChar char="–"/>
            </a:pPr>
            <a:r>
              <a:rPr lang="en-US" b="0" dirty="0">
                <a:latin typeface="Arial"/>
                <a:ea typeface="Arial"/>
                <a:cs typeface="Arial"/>
                <a:sym typeface="Arial"/>
              </a:rPr>
              <a:t>caused by fire, collision, overload or thermal stresses</a:t>
            </a:r>
            <a:endParaRPr dirty="0"/>
          </a:p>
          <a:p>
            <a:pPr marL="742950" lvl="1" indent="-285750" algn="l" rtl="0">
              <a:lnSpc>
                <a:spcPct val="150000"/>
              </a:lnSpc>
              <a:spcBef>
                <a:spcPts val="320"/>
              </a:spcBef>
              <a:spcAft>
                <a:spcPts val="0"/>
              </a:spcAft>
              <a:buClr>
                <a:schemeClr val="dk1"/>
              </a:buClr>
              <a:buSzPts val="1600"/>
              <a:buFont typeface="Arial"/>
              <a:buChar char="–"/>
            </a:pPr>
            <a:r>
              <a:rPr lang="en-US" b="0" dirty="0">
                <a:latin typeface="Arial"/>
                <a:ea typeface="Arial"/>
                <a:cs typeface="Arial"/>
                <a:sym typeface="Arial"/>
              </a:rPr>
              <a:t>May be local buckling of part of member  I.e., web or flange</a:t>
            </a:r>
            <a:endParaRPr dirty="0"/>
          </a:p>
          <a:p>
            <a:pPr marL="742950" lvl="1" indent="-285750" algn="l" rtl="0">
              <a:lnSpc>
                <a:spcPct val="150000"/>
              </a:lnSpc>
              <a:spcBef>
                <a:spcPts val="320"/>
              </a:spcBef>
              <a:spcAft>
                <a:spcPts val="0"/>
              </a:spcAft>
              <a:buClr>
                <a:schemeClr val="dk1"/>
              </a:buClr>
              <a:buSzPts val="1600"/>
              <a:buFont typeface="Arial"/>
              <a:buChar char="–"/>
            </a:pPr>
            <a:r>
              <a:rPr lang="en-US" b="0" dirty="0">
                <a:latin typeface="Arial"/>
                <a:ea typeface="Arial"/>
                <a:cs typeface="Arial"/>
                <a:sym typeface="Arial"/>
              </a:rPr>
              <a:t>entire member may be bent, twisted or buckled</a:t>
            </a:r>
            <a:endParaRPr dirty="0"/>
          </a:p>
          <a:p>
            <a:pPr marL="742950" lvl="1" indent="-285750" algn="l" rtl="0">
              <a:lnSpc>
                <a:spcPct val="150000"/>
              </a:lnSpc>
              <a:spcBef>
                <a:spcPts val="320"/>
              </a:spcBef>
              <a:spcAft>
                <a:spcPts val="0"/>
              </a:spcAft>
              <a:buClr>
                <a:schemeClr val="dk1"/>
              </a:buClr>
              <a:buSzPts val="1600"/>
              <a:buFont typeface="Arial"/>
              <a:buChar char="–"/>
            </a:pPr>
            <a:r>
              <a:rPr lang="en-US" b="0" dirty="0">
                <a:latin typeface="Arial"/>
                <a:ea typeface="Arial"/>
                <a:cs typeface="Arial"/>
                <a:sym typeface="Arial"/>
              </a:rPr>
              <a:t>look in high stress areas</a:t>
            </a:r>
            <a:endParaRPr dirty="0"/>
          </a:p>
          <a:p>
            <a:pPr marL="1143000" lvl="2" indent="-228600" algn="l" rtl="0">
              <a:lnSpc>
                <a:spcPct val="150000"/>
              </a:lnSpc>
              <a:spcBef>
                <a:spcPts val="320"/>
              </a:spcBef>
              <a:spcAft>
                <a:spcPts val="0"/>
              </a:spcAft>
              <a:buClr>
                <a:schemeClr val="dk1"/>
              </a:buClr>
              <a:buSzPts val="1600"/>
              <a:buFont typeface="Arial"/>
              <a:buChar char="•"/>
            </a:pPr>
            <a:r>
              <a:rPr lang="en-US" sz="1600" b="0" dirty="0">
                <a:latin typeface="Arial"/>
                <a:ea typeface="Arial"/>
                <a:cs typeface="Arial"/>
                <a:sym typeface="Arial"/>
              </a:rPr>
              <a:t>collision locations, bearing locations</a:t>
            </a:r>
            <a:endParaRPr dirty="0"/>
          </a:p>
          <a:p>
            <a:pPr marL="342900" lvl="0" indent="-228600" algn="l" rtl="0">
              <a:spcBef>
                <a:spcPts val="360"/>
              </a:spcBef>
              <a:spcAft>
                <a:spcPts val="0"/>
              </a:spcAft>
              <a:buClr>
                <a:schemeClr val="dk1"/>
              </a:buClr>
              <a:buSzPts val="1800"/>
              <a:buNone/>
            </a:pPr>
            <a:endParaRPr dirty="0"/>
          </a:p>
        </p:txBody>
      </p:sp>
      <p:sp>
        <p:nvSpPr>
          <p:cNvPr id="441" name="Google Shape;441;p26"/>
          <p:cNvSpPr/>
          <p:nvPr/>
        </p:nvSpPr>
        <p:spPr>
          <a:xfrm>
            <a:off x="3286125" y="1414463"/>
            <a:ext cx="2443163" cy="2314575"/>
          </a:xfrm>
          <a:prstGeom prst="rect">
            <a:avLst/>
          </a:prstGeom>
          <a:noFill/>
          <a:ln>
            <a:noFill/>
          </a:ln>
        </p:spPr>
        <p:txBody>
          <a:bodyPr spcFirstLastPara="1" wrap="square" lIns="50000" tIns="25000" rIns="50000" bIns="25000" anchor="t" anchorCtr="0">
            <a:noAutofit/>
          </a:bodyPr>
          <a:lstStyle/>
          <a:p>
            <a:pPr marL="342900" marR="0" lvl="0" indent="-292862" algn="l" rtl="0">
              <a:spcBef>
                <a:spcPts val="0"/>
              </a:spcBef>
              <a:spcAft>
                <a:spcPts val="0"/>
              </a:spcAft>
              <a:buClr>
                <a:schemeClr val="dk1"/>
              </a:buClr>
              <a:buSzPts val="788"/>
              <a:buFont typeface="Arial"/>
              <a:buNone/>
            </a:pPr>
            <a:endParaRPr sz="788" b="0" i="0" u="none" strike="noStrike" cap="none">
              <a:solidFill>
                <a:schemeClr val="dk1"/>
              </a:solidFill>
              <a:latin typeface="Arial"/>
              <a:ea typeface="Arial"/>
              <a:cs typeface="Arial"/>
              <a:sym typeface="Arial"/>
            </a:endParaRPr>
          </a:p>
        </p:txBody>
      </p:sp>
      <p:sp>
        <p:nvSpPr>
          <p:cNvPr id="442" name="Google Shape;442;p26"/>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Material Defects - Steel</a:t>
            </a:r>
            <a:endParaRPr/>
          </a:p>
        </p:txBody>
      </p:sp>
      <p:sp>
        <p:nvSpPr>
          <p:cNvPr id="443" name="Google Shape;443;p26"/>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27</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1" name="Google Shape;481;p31"/>
          <p:cNvSpPr/>
          <p:nvPr/>
        </p:nvSpPr>
        <p:spPr>
          <a:xfrm>
            <a:off x="1876508" y="194808"/>
            <a:ext cx="1045596" cy="246489"/>
          </a:xfrm>
          <a:prstGeom prst="rect">
            <a:avLst/>
          </a:prstGeom>
          <a:noFill/>
          <a:ln>
            <a:noFill/>
          </a:ln>
        </p:spPr>
        <p:txBody>
          <a:bodyPr spcFirstLastPara="1" wrap="square" lIns="50000" tIns="25000" rIns="50000" bIns="25000" anchor="t" anchorCtr="0">
            <a:noAutofit/>
          </a:bodyPr>
          <a:lstStyle/>
          <a:p>
            <a:pPr marL="0" marR="0" lvl="0" indent="0" algn="l" rtl="0">
              <a:spcBef>
                <a:spcPts val="0"/>
              </a:spcBef>
              <a:spcAft>
                <a:spcPts val="0"/>
              </a:spcAft>
              <a:buClr>
                <a:schemeClr val="dk1"/>
              </a:buClr>
              <a:buSzPts val="1400"/>
              <a:buFont typeface="Arial"/>
              <a:buNone/>
            </a:pPr>
            <a:r>
              <a:rPr lang="en-US" sz="1400" b="1" i="0" u="none" strike="noStrike" cap="none" dirty="0">
                <a:solidFill>
                  <a:schemeClr val="accent2"/>
                </a:solidFill>
                <a:latin typeface="Arial"/>
                <a:ea typeface="Arial"/>
                <a:cs typeface="Arial"/>
                <a:sym typeface="Arial"/>
              </a:rPr>
              <a:t>TT Form</a:t>
            </a:r>
            <a:endParaRPr b="1" dirty="0">
              <a:solidFill>
                <a:schemeClr val="accent2"/>
              </a:solidFill>
            </a:endParaRPr>
          </a:p>
        </p:txBody>
      </p:sp>
      <p:sp>
        <p:nvSpPr>
          <p:cNvPr id="482" name="Google Shape;482;p31"/>
          <p:cNvSpPr/>
          <p:nvPr/>
        </p:nvSpPr>
        <p:spPr>
          <a:xfrm>
            <a:off x="6297432" y="194808"/>
            <a:ext cx="1765191" cy="288710"/>
          </a:xfrm>
          <a:prstGeom prst="rect">
            <a:avLst/>
          </a:prstGeom>
          <a:noFill/>
          <a:ln>
            <a:noFill/>
          </a:ln>
        </p:spPr>
        <p:txBody>
          <a:bodyPr spcFirstLastPara="1" wrap="square" lIns="50000" tIns="25000" rIns="50000" bIns="25000" anchor="t" anchorCtr="0">
            <a:noAutofit/>
          </a:bodyPr>
          <a:lstStyle/>
          <a:p>
            <a:pPr marL="0" marR="0" lvl="0" indent="0" algn="l" rtl="0">
              <a:spcBef>
                <a:spcPts val="0"/>
              </a:spcBef>
              <a:spcAft>
                <a:spcPts val="0"/>
              </a:spcAft>
              <a:buClr>
                <a:schemeClr val="dk1"/>
              </a:buClr>
              <a:buSzPts val="1400"/>
              <a:buFont typeface="Arial"/>
              <a:buNone/>
            </a:pPr>
            <a:r>
              <a:rPr lang="en-US" sz="1400" b="1" i="0" u="none" strike="noStrike" cap="none" dirty="0">
                <a:solidFill>
                  <a:schemeClr val="accent2"/>
                </a:solidFill>
                <a:latin typeface="Arial"/>
                <a:ea typeface="Arial"/>
                <a:cs typeface="Arial"/>
                <a:sym typeface="Arial"/>
              </a:rPr>
              <a:t>PCS form</a:t>
            </a:r>
            <a:endParaRPr b="1" dirty="0">
              <a:solidFill>
                <a:schemeClr val="accent2"/>
              </a:solidFill>
            </a:endParaRPr>
          </a:p>
        </p:txBody>
      </p:sp>
      <p:sp>
        <p:nvSpPr>
          <p:cNvPr id="487" name="Google Shape;487;p31"/>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28</a:t>
            </a:fld>
            <a:endParaRPr/>
          </a:p>
        </p:txBody>
      </p:sp>
      <p:pic>
        <p:nvPicPr>
          <p:cNvPr id="2" name="Picture 1">
            <a:extLst>
              <a:ext uri="{FF2B5EF4-FFF2-40B4-BE49-F238E27FC236}">
                <a16:creationId xmlns:a16="http://schemas.microsoft.com/office/drawing/2014/main" id="{DB495043-164B-38CF-7ECB-1E13DE7CEF1D}"/>
              </a:ext>
            </a:extLst>
          </p:cNvPr>
          <p:cNvPicPr>
            <a:picLocks noChangeAspect="1"/>
          </p:cNvPicPr>
          <p:nvPr/>
        </p:nvPicPr>
        <p:blipFill>
          <a:blip r:embed="rId3"/>
          <a:srcRect/>
          <a:stretch/>
        </p:blipFill>
        <p:spPr>
          <a:xfrm>
            <a:off x="5519241" y="518863"/>
            <a:ext cx="3155232" cy="4084942"/>
          </a:xfrm>
          <a:prstGeom prst="rect">
            <a:avLst/>
          </a:prstGeom>
        </p:spPr>
      </p:pic>
      <p:pic>
        <p:nvPicPr>
          <p:cNvPr id="4" name="Google Shape;449;p27">
            <a:extLst>
              <a:ext uri="{FF2B5EF4-FFF2-40B4-BE49-F238E27FC236}">
                <a16:creationId xmlns:a16="http://schemas.microsoft.com/office/drawing/2014/main" id="{2E6DD266-2279-57DE-EA7B-F0E2E50959A4}"/>
              </a:ext>
            </a:extLst>
          </p:cNvPr>
          <p:cNvPicPr preferRelativeResize="0"/>
          <p:nvPr/>
        </p:nvPicPr>
        <p:blipFill>
          <a:blip r:embed="rId4"/>
          <a:srcRect/>
          <a:stretch/>
        </p:blipFill>
        <p:spPr>
          <a:xfrm>
            <a:off x="683812" y="508168"/>
            <a:ext cx="3391231" cy="4084942"/>
          </a:xfrm>
          <a:prstGeom prst="rect">
            <a:avLst/>
          </a:prstGeom>
          <a:noFill/>
          <a:ln>
            <a:noFill/>
          </a:ln>
        </p:spPr>
      </p:pic>
      <p:sp>
        <p:nvSpPr>
          <p:cNvPr id="3" name="Rectangle 2">
            <a:extLst>
              <a:ext uri="{FF2B5EF4-FFF2-40B4-BE49-F238E27FC236}">
                <a16:creationId xmlns:a16="http://schemas.microsoft.com/office/drawing/2014/main" id="{FF30CB1C-6EF8-1EB6-B5C3-6020947A5F6C}"/>
              </a:ext>
            </a:extLst>
          </p:cNvPr>
          <p:cNvSpPr/>
          <p:nvPr/>
        </p:nvSpPr>
        <p:spPr>
          <a:xfrm>
            <a:off x="1195388" y="742950"/>
            <a:ext cx="1147762" cy="9525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F242B57D-1F45-A734-B8FE-7FAA994F3429}"/>
              </a:ext>
            </a:extLst>
          </p:cNvPr>
          <p:cNvSpPr/>
          <p:nvPr/>
        </p:nvSpPr>
        <p:spPr>
          <a:xfrm>
            <a:off x="831404" y="1476374"/>
            <a:ext cx="1511746" cy="33813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47B4D310-35C0-8D72-5ED7-C38637F253D8}"/>
              </a:ext>
            </a:extLst>
          </p:cNvPr>
          <p:cNvSpPr/>
          <p:nvPr/>
        </p:nvSpPr>
        <p:spPr>
          <a:xfrm>
            <a:off x="831404" y="1928812"/>
            <a:ext cx="1045104" cy="42599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D7DA4491-7670-B1FB-1BA2-F677E49BC3A3}"/>
              </a:ext>
            </a:extLst>
          </p:cNvPr>
          <p:cNvSpPr/>
          <p:nvPr/>
        </p:nvSpPr>
        <p:spPr>
          <a:xfrm>
            <a:off x="831404" y="2731042"/>
            <a:ext cx="525909" cy="10335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EFCDA054-F304-8F1E-3FA3-61B08CA3A4FA}"/>
              </a:ext>
            </a:extLst>
          </p:cNvPr>
          <p:cNvSpPr/>
          <p:nvPr/>
        </p:nvSpPr>
        <p:spPr>
          <a:xfrm>
            <a:off x="831404" y="3072271"/>
            <a:ext cx="1545084" cy="37623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AD3DDAD0-D6A8-B192-EFCC-08D11C38AC23}"/>
              </a:ext>
            </a:extLst>
          </p:cNvPr>
          <p:cNvSpPr/>
          <p:nvPr/>
        </p:nvSpPr>
        <p:spPr>
          <a:xfrm>
            <a:off x="831404" y="3448509"/>
            <a:ext cx="1545084" cy="37623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500163FC-DA56-73CD-1C53-03B77A40D6D9}"/>
              </a:ext>
            </a:extLst>
          </p:cNvPr>
          <p:cNvSpPr/>
          <p:nvPr/>
        </p:nvSpPr>
        <p:spPr>
          <a:xfrm>
            <a:off x="5949095" y="742950"/>
            <a:ext cx="1280380" cy="9525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01E98A7F-32A2-96B1-DE2B-491F3E175040}"/>
              </a:ext>
            </a:extLst>
          </p:cNvPr>
          <p:cNvSpPr/>
          <p:nvPr/>
        </p:nvSpPr>
        <p:spPr>
          <a:xfrm>
            <a:off x="5657242" y="1719263"/>
            <a:ext cx="1143608" cy="9525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A92FFFD1-9CBD-3A90-DC75-50949496ACEA}"/>
              </a:ext>
            </a:extLst>
          </p:cNvPr>
          <p:cNvSpPr/>
          <p:nvPr/>
        </p:nvSpPr>
        <p:spPr>
          <a:xfrm>
            <a:off x="5657242" y="2069306"/>
            <a:ext cx="562583" cy="38338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9848A717-E51C-7244-5163-911917DB8247}"/>
              </a:ext>
            </a:extLst>
          </p:cNvPr>
          <p:cNvSpPr/>
          <p:nvPr/>
        </p:nvSpPr>
        <p:spPr>
          <a:xfrm>
            <a:off x="6966929" y="2209800"/>
            <a:ext cx="114909" cy="9525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BE1F5BFA-1B53-9C5E-3DD1-F21C6E06C4CE}"/>
              </a:ext>
            </a:extLst>
          </p:cNvPr>
          <p:cNvSpPr/>
          <p:nvPr/>
        </p:nvSpPr>
        <p:spPr>
          <a:xfrm>
            <a:off x="5648021" y="3824746"/>
            <a:ext cx="562583" cy="9525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9F58F284-DED9-DF77-C7A0-21ECA8BC295D}"/>
              </a:ext>
            </a:extLst>
          </p:cNvPr>
          <p:cNvSpPr/>
          <p:nvPr/>
        </p:nvSpPr>
        <p:spPr>
          <a:xfrm>
            <a:off x="5633733" y="3448509"/>
            <a:ext cx="214617" cy="7973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3" descr="Super I&amp;R 4"/>
          <p:cNvPicPr preferRelativeResize="0"/>
          <p:nvPr/>
        </p:nvPicPr>
        <p:blipFill rotWithShape="1">
          <a:blip r:embed="rId3">
            <a:alphaModFix/>
          </a:blip>
          <a:srcRect/>
          <a:stretch/>
        </p:blipFill>
        <p:spPr>
          <a:xfrm>
            <a:off x="2123728" y="1146460"/>
            <a:ext cx="4741887" cy="2850580"/>
          </a:xfrm>
          <a:prstGeom prst="rect">
            <a:avLst/>
          </a:prstGeom>
          <a:noFill/>
          <a:ln>
            <a:noFill/>
          </a:ln>
        </p:spPr>
      </p:pic>
      <p:sp>
        <p:nvSpPr>
          <p:cNvPr id="280" name="Google Shape;280;p3"/>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a:t>Standard Girder Bridge</a:t>
            </a:r>
            <a:endParaRPr/>
          </a:p>
        </p:txBody>
      </p:sp>
      <p:sp>
        <p:nvSpPr>
          <p:cNvPr id="281" name="Google Shape;281;p3"/>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8"/>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b="0">
                <a:latin typeface="Arial"/>
                <a:ea typeface="Arial"/>
                <a:cs typeface="Arial"/>
                <a:sym typeface="Arial"/>
              </a:rPr>
              <a:t>Bridge elements unique to a particular bridge</a:t>
            </a:r>
            <a:endParaRPr/>
          </a:p>
          <a:p>
            <a:pPr marL="342900" lvl="0" indent="-342900" algn="l" rtl="0">
              <a:spcBef>
                <a:spcPts val="360"/>
              </a:spcBef>
              <a:spcAft>
                <a:spcPts val="0"/>
              </a:spcAft>
              <a:buClr>
                <a:schemeClr val="dk1"/>
              </a:buClr>
              <a:buSzPts val="1800"/>
              <a:buFont typeface="Arial"/>
              <a:buChar char="•"/>
            </a:pPr>
            <a:r>
              <a:rPr lang="en-US" b="0">
                <a:latin typeface="Arial"/>
                <a:ea typeface="Arial"/>
                <a:cs typeface="Arial"/>
                <a:sym typeface="Arial"/>
              </a:rPr>
              <a:t>Which cannot be rated under another element or area of the form</a:t>
            </a:r>
            <a:endParaRPr/>
          </a:p>
          <a:p>
            <a:pPr marL="342900" lvl="0" indent="-342900" algn="l" rtl="0">
              <a:spcBef>
                <a:spcPts val="360"/>
              </a:spcBef>
              <a:spcAft>
                <a:spcPts val="0"/>
              </a:spcAft>
              <a:buClr>
                <a:schemeClr val="dk1"/>
              </a:buClr>
              <a:buSzPts val="1800"/>
              <a:buFont typeface="Arial"/>
              <a:buChar char="•"/>
            </a:pPr>
            <a:r>
              <a:rPr lang="en-US" b="0">
                <a:latin typeface="Arial"/>
                <a:ea typeface="Arial"/>
                <a:cs typeface="Arial"/>
                <a:sym typeface="Arial"/>
              </a:rPr>
              <a:t>May be permanent or temporary</a:t>
            </a:r>
            <a:endParaRPr/>
          </a:p>
          <a:p>
            <a:pPr marL="342900" lvl="0" indent="-342900" algn="l" rtl="0">
              <a:spcBef>
                <a:spcPts val="360"/>
              </a:spcBef>
              <a:spcAft>
                <a:spcPts val="0"/>
              </a:spcAft>
              <a:buClr>
                <a:schemeClr val="dk1"/>
              </a:buClr>
              <a:buSzPts val="1800"/>
              <a:buFont typeface="Arial"/>
              <a:buChar char="•"/>
            </a:pPr>
            <a:r>
              <a:rPr lang="en-US" b="0">
                <a:latin typeface="Arial"/>
                <a:ea typeface="Arial"/>
                <a:cs typeface="Arial"/>
                <a:sym typeface="Arial"/>
              </a:rPr>
              <a:t>Lights &amp; WSC station are utilities</a:t>
            </a:r>
            <a:endParaRPr/>
          </a:p>
          <a:p>
            <a:pPr marL="342900" lvl="0" indent="-342900" algn="l" rtl="0">
              <a:spcBef>
                <a:spcPts val="360"/>
              </a:spcBef>
              <a:spcAft>
                <a:spcPts val="0"/>
              </a:spcAft>
              <a:buClr>
                <a:schemeClr val="dk1"/>
              </a:buClr>
              <a:buSzPts val="1800"/>
              <a:buFont typeface="Arial"/>
              <a:buChar char="•"/>
            </a:pPr>
            <a:r>
              <a:rPr lang="en-US" b="0">
                <a:latin typeface="Arial"/>
                <a:ea typeface="Arial"/>
                <a:cs typeface="Arial"/>
                <a:sym typeface="Arial"/>
              </a:rPr>
              <a:t>Examples include:</a:t>
            </a:r>
            <a:endParaRPr/>
          </a:p>
          <a:p>
            <a:pPr marL="742950" lvl="1" indent="-285750" algn="l" rtl="0">
              <a:spcBef>
                <a:spcPts val="320"/>
              </a:spcBef>
              <a:spcAft>
                <a:spcPts val="0"/>
              </a:spcAft>
              <a:buClr>
                <a:schemeClr val="dk1"/>
              </a:buClr>
              <a:buSzPts val="1600"/>
              <a:buFont typeface="Arial"/>
              <a:buChar char="–"/>
            </a:pPr>
            <a:r>
              <a:rPr lang="en-US" b="0">
                <a:latin typeface="Arial"/>
                <a:ea typeface="Arial"/>
                <a:cs typeface="Arial"/>
                <a:sym typeface="Arial"/>
              </a:rPr>
              <a:t>strengthening systems, girder clips</a:t>
            </a:r>
            <a:endParaRPr/>
          </a:p>
          <a:p>
            <a:pPr marL="742950" lvl="1" indent="-285750" algn="l" rtl="0">
              <a:spcBef>
                <a:spcPts val="320"/>
              </a:spcBef>
              <a:spcAft>
                <a:spcPts val="0"/>
              </a:spcAft>
              <a:buClr>
                <a:schemeClr val="dk1"/>
              </a:buClr>
              <a:buSzPts val="1600"/>
              <a:buFont typeface="Arial"/>
              <a:buChar char="–"/>
            </a:pPr>
            <a:r>
              <a:rPr lang="en-US" b="0">
                <a:latin typeface="Arial"/>
                <a:ea typeface="Arial"/>
                <a:cs typeface="Arial"/>
                <a:sym typeface="Arial"/>
              </a:rPr>
              <a:t>temporary bents</a:t>
            </a:r>
            <a:endParaRPr/>
          </a:p>
          <a:p>
            <a:pPr marL="342900" lvl="0" indent="-228600" algn="l" rtl="0">
              <a:spcBef>
                <a:spcPts val="360"/>
              </a:spcBef>
              <a:spcAft>
                <a:spcPts val="0"/>
              </a:spcAft>
              <a:buClr>
                <a:schemeClr val="dk1"/>
              </a:buClr>
              <a:buSzPts val="1800"/>
              <a:buNone/>
            </a:pPr>
            <a:endParaRPr/>
          </a:p>
        </p:txBody>
      </p:sp>
      <p:sp>
        <p:nvSpPr>
          <p:cNvPr id="456" name="Google Shape;456;p28"/>
          <p:cNvSpPr/>
          <p:nvPr/>
        </p:nvSpPr>
        <p:spPr>
          <a:xfrm>
            <a:off x="3414712" y="2314576"/>
            <a:ext cx="2443163" cy="1998464"/>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b="0" i="0" u="none" strike="noStrike" cap="none">
              <a:solidFill>
                <a:schemeClr val="dk1"/>
              </a:solidFill>
              <a:latin typeface="Arial"/>
              <a:ea typeface="Arial"/>
              <a:cs typeface="Arial"/>
              <a:sym typeface="Arial"/>
            </a:endParaRPr>
          </a:p>
        </p:txBody>
      </p:sp>
      <p:pic>
        <p:nvPicPr>
          <p:cNvPr id="457" name="Google Shape;457;p28" descr="superstructure 18"/>
          <p:cNvPicPr preferRelativeResize="0"/>
          <p:nvPr/>
        </p:nvPicPr>
        <p:blipFill rotWithShape="1">
          <a:blip r:embed="rId3">
            <a:alphaModFix/>
          </a:blip>
          <a:srcRect/>
          <a:stretch/>
        </p:blipFill>
        <p:spPr>
          <a:xfrm>
            <a:off x="5007818" y="2316362"/>
            <a:ext cx="3471863" cy="997446"/>
          </a:xfrm>
          <a:prstGeom prst="rect">
            <a:avLst/>
          </a:prstGeom>
          <a:noFill/>
          <a:ln>
            <a:noFill/>
          </a:ln>
        </p:spPr>
      </p:pic>
      <p:sp>
        <p:nvSpPr>
          <p:cNvPr id="458" name="Google Shape;458;p2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a:t>Special Features</a:t>
            </a:r>
            <a:endParaRPr/>
          </a:p>
        </p:txBody>
      </p:sp>
      <p:sp>
        <p:nvSpPr>
          <p:cNvPr id="459" name="Google Shape;459;p2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29</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9"/>
          <p:cNvSpPr txBox="1">
            <a:spLocks noGrp="1"/>
          </p:cNvSpPr>
          <p:nvPr>
            <p:ph type="body" idx="1"/>
          </p:nvPr>
        </p:nvSpPr>
        <p:spPr>
          <a:xfrm>
            <a:off x="534380" y="1159393"/>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b="0" dirty="0">
                <a:latin typeface="Arial"/>
                <a:ea typeface="Arial"/>
                <a:cs typeface="Arial"/>
                <a:sym typeface="Arial"/>
              </a:rPr>
              <a:t>Record Type(s) – up to 2</a:t>
            </a:r>
            <a:endParaRPr dirty="0"/>
          </a:p>
          <a:p>
            <a:pPr marL="342900" lvl="0" indent="-342900" algn="l" rtl="0">
              <a:spcBef>
                <a:spcPts val="360"/>
              </a:spcBef>
              <a:spcAft>
                <a:spcPts val="0"/>
              </a:spcAft>
              <a:buClr>
                <a:schemeClr val="dk1"/>
              </a:buClr>
              <a:buSzPts val="1800"/>
              <a:buFont typeface="Arial"/>
              <a:buChar char="•"/>
            </a:pPr>
            <a:r>
              <a:rPr lang="en-US" b="0" dirty="0">
                <a:latin typeface="Arial"/>
                <a:ea typeface="Arial"/>
                <a:cs typeface="Arial"/>
                <a:sym typeface="Arial"/>
              </a:rPr>
              <a:t>Use Explanation of Condition for additional information</a:t>
            </a:r>
            <a:endParaRPr dirty="0"/>
          </a:p>
          <a:p>
            <a:pPr marL="742950" lvl="1" indent="-285750" algn="l" rtl="0">
              <a:spcBef>
                <a:spcPts val="320"/>
              </a:spcBef>
              <a:spcAft>
                <a:spcPts val="0"/>
              </a:spcAft>
              <a:buClr>
                <a:schemeClr val="dk1"/>
              </a:buClr>
              <a:buSzPts val="1600"/>
              <a:buFont typeface="Arial"/>
              <a:buChar char="–"/>
            </a:pPr>
            <a:r>
              <a:rPr lang="en-US" b="0" dirty="0">
                <a:latin typeface="Arial"/>
                <a:ea typeface="Arial"/>
                <a:cs typeface="Arial"/>
                <a:sym typeface="Arial"/>
              </a:rPr>
              <a:t>description</a:t>
            </a:r>
            <a:endParaRPr dirty="0"/>
          </a:p>
          <a:p>
            <a:pPr marL="742950" lvl="1" indent="-285750" algn="l" rtl="0">
              <a:spcBef>
                <a:spcPts val="320"/>
              </a:spcBef>
              <a:spcAft>
                <a:spcPts val="0"/>
              </a:spcAft>
              <a:buClr>
                <a:schemeClr val="dk1"/>
              </a:buClr>
              <a:buSzPts val="1600"/>
              <a:buFont typeface="Arial"/>
              <a:buChar char="–"/>
            </a:pPr>
            <a:r>
              <a:rPr lang="en-US" b="0" dirty="0">
                <a:latin typeface="Arial"/>
                <a:ea typeface="Arial"/>
                <a:cs typeface="Arial"/>
                <a:sym typeface="Arial"/>
              </a:rPr>
              <a:t>location</a:t>
            </a:r>
            <a:endParaRPr dirty="0"/>
          </a:p>
          <a:p>
            <a:pPr marL="742950" lvl="1" indent="-285750" algn="l" rtl="0">
              <a:spcBef>
                <a:spcPts val="320"/>
              </a:spcBef>
              <a:spcAft>
                <a:spcPts val="0"/>
              </a:spcAft>
              <a:buClr>
                <a:schemeClr val="dk1"/>
              </a:buClr>
              <a:buSzPts val="1600"/>
              <a:buFont typeface="Arial"/>
              <a:buChar char="–"/>
            </a:pPr>
            <a:r>
              <a:rPr lang="en-US" b="0" dirty="0">
                <a:latin typeface="Arial"/>
                <a:ea typeface="Arial"/>
                <a:cs typeface="Arial"/>
                <a:sym typeface="Arial"/>
              </a:rPr>
              <a:t>dimensions</a:t>
            </a:r>
            <a:endParaRPr dirty="0"/>
          </a:p>
          <a:p>
            <a:pPr marL="342900" lvl="0" indent="-342900" algn="l" rtl="0">
              <a:spcBef>
                <a:spcPts val="360"/>
              </a:spcBef>
              <a:spcAft>
                <a:spcPts val="0"/>
              </a:spcAft>
              <a:buClr>
                <a:schemeClr val="dk1"/>
              </a:buClr>
              <a:buSzPts val="1800"/>
              <a:buFont typeface="Arial"/>
              <a:buChar char="•"/>
            </a:pPr>
            <a:r>
              <a:rPr lang="en-US" b="0" dirty="0">
                <a:latin typeface="Arial"/>
                <a:ea typeface="Arial"/>
                <a:cs typeface="Arial"/>
                <a:sym typeface="Arial"/>
              </a:rPr>
              <a:t>Check damage or defects common to the materials and type of component</a:t>
            </a:r>
            <a:endParaRPr dirty="0"/>
          </a:p>
          <a:p>
            <a:pPr marL="342900" lvl="0" indent="-342900" algn="l" rtl="0">
              <a:spcBef>
                <a:spcPts val="360"/>
              </a:spcBef>
              <a:spcAft>
                <a:spcPts val="0"/>
              </a:spcAft>
              <a:buClr>
                <a:schemeClr val="dk1"/>
              </a:buClr>
              <a:buSzPts val="1800"/>
              <a:buFont typeface="Arial"/>
              <a:buChar char="•"/>
            </a:pPr>
            <a:r>
              <a:rPr lang="en-US" dirty="0">
                <a:latin typeface="Arial"/>
                <a:ea typeface="Arial"/>
                <a:cs typeface="Arial"/>
                <a:sym typeface="Arial"/>
              </a:rPr>
              <a:t>P</a:t>
            </a:r>
            <a:r>
              <a:rPr lang="en-US" b="0" dirty="0">
                <a:latin typeface="Arial"/>
                <a:ea typeface="Arial"/>
                <a:cs typeface="Arial"/>
                <a:sym typeface="Arial"/>
              </a:rPr>
              <a:t>rovide suitable rating</a:t>
            </a:r>
            <a:endParaRPr dirty="0"/>
          </a:p>
          <a:p>
            <a:pPr marL="342900" lvl="0" indent="-342900" algn="l" rtl="0">
              <a:spcBef>
                <a:spcPts val="360"/>
              </a:spcBef>
              <a:spcAft>
                <a:spcPts val="0"/>
              </a:spcAft>
              <a:buClr>
                <a:schemeClr val="dk1"/>
              </a:buClr>
              <a:buSzPts val="1800"/>
              <a:buFont typeface="Arial"/>
              <a:buChar char="•"/>
            </a:pPr>
            <a:r>
              <a:rPr lang="en-US" dirty="0">
                <a:latin typeface="Arial"/>
                <a:ea typeface="Arial"/>
                <a:cs typeface="Arial"/>
                <a:sym typeface="Arial"/>
              </a:rPr>
              <a:t>Make a comment if bird nests are present under the bridge in “Explanation of Condition Field” (e.g., “bird nests at deck underside”)</a:t>
            </a:r>
            <a:endParaRPr b="0" dirty="0">
              <a:latin typeface="Arial"/>
              <a:ea typeface="Arial"/>
              <a:cs typeface="Arial"/>
              <a:sym typeface="Arial"/>
            </a:endParaRPr>
          </a:p>
          <a:p>
            <a:pPr marL="342900" lvl="0" indent="-342900" algn="l" rtl="0">
              <a:spcBef>
                <a:spcPts val="360"/>
              </a:spcBef>
              <a:spcAft>
                <a:spcPts val="0"/>
              </a:spcAft>
              <a:buClr>
                <a:schemeClr val="dk1"/>
              </a:buClr>
              <a:buSzPts val="1800"/>
              <a:buFont typeface="Arial"/>
              <a:buChar char="•"/>
            </a:pPr>
            <a:r>
              <a:rPr lang="en-US" sz="1800" b="0" dirty="0">
                <a:latin typeface="Arial"/>
                <a:ea typeface="Arial"/>
                <a:cs typeface="Arial"/>
                <a:sym typeface="Arial"/>
              </a:rPr>
              <a:t>Refer to Section 7.3 in BIM Manual</a:t>
            </a:r>
            <a:endParaRPr dirty="0"/>
          </a:p>
          <a:p>
            <a:pPr marL="0" lvl="0" indent="0" algn="l" rtl="0">
              <a:spcBef>
                <a:spcPts val="360"/>
              </a:spcBef>
              <a:spcAft>
                <a:spcPts val="0"/>
              </a:spcAft>
              <a:buClr>
                <a:schemeClr val="dk1"/>
              </a:buClr>
              <a:buSzPts val="1800"/>
              <a:buNone/>
            </a:pPr>
            <a:endParaRPr b="0" dirty="0">
              <a:latin typeface="Arial"/>
              <a:ea typeface="Arial"/>
              <a:cs typeface="Arial"/>
              <a:sym typeface="Arial"/>
            </a:endParaRPr>
          </a:p>
          <a:p>
            <a:pPr marL="342900" lvl="0" indent="-228600" algn="l" rtl="0">
              <a:spcBef>
                <a:spcPts val="360"/>
              </a:spcBef>
              <a:spcAft>
                <a:spcPts val="0"/>
              </a:spcAft>
              <a:buClr>
                <a:schemeClr val="dk1"/>
              </a:buClr>
              <a:buSzPts val="1800"/>
              <a:buNone/>
            </a:pPr>
            <a:endParaRPr dirty="0"/>
          </a:p>
        </p:txBody>
      </p:sp>
      <p:sp>
        <p:nvSpPr>
          <p:cNvPr id="465" name="Google Shape;465;p29"/>
          <p:cNvSpPr/>
          <p:nvPr/>
        </p:nvSpPr>
        <p:spPr>
          <a:xfrm>
            <a:off x="3371850" y="1414463"/>
            <a:ext cx="2443163" cy="2314575"/>
          </a:xfrm>
          <a:prstGeom prst="rect">
            <a:avLst/>
          </a:prstGeom>
          <a:noFill/>
          <a:ln>
            <a:noFill/>
          </a:ln>
        </p:spPr>
        <p:txBody>
          <a:bodyPr spcFirstLastPara="1" wrap="square" lIns="50000" tIns="25000" rIns="50000" bIns="25000" anchor="t" anchorCtr="0">
            <a:noAutofit/>
          </a:bodyPr>
          <a:lstStyle/>
          <a:p>
            <a:pPr marL="0" marR="0" lvl="0" indent="0" algn="l" rtl="0">
              <a:spcBef>
                <a:spcPts val="0"/>
              </a:spcBef>
              <a:spcAft>
                <a:spcPts val="0"/>
              </a:spcAft>
              <a:buClr>
                <a:schemeClr val="dk1"/>
              </a:buClr>
              <a:buSzPts val="1013"/>
              <a:buFont typeface="Arial"/>
              <a:buNone/>
            </a:pPr>
            <a:endParaRPr sz="1013" b="0" i="0" u="none" strike="noStrike" cap="none">
              <a:solidFill>
                <a:schemeClr val="dk1"/>
              </a:solidFill>
              <a:latin typeface="Arial"/>
              <a:ea typeface="Arial"/>
              <a:cs typeface="Arial"/>
              <a:sym typeface="Arial"/>
            </a:endParaRPr>
          </a:p>
        </p:txBody>
      </p:sp>
      <p:sp>
        <p:nvSpPr>
          <p:cNvPr id="466" name="Google Shape;466;p2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dirty="0"/>
              <a:t>Special Features</a:t>
            </a:r>
            <a:endParaRPr dirty="0"/>
          </a:p>
        </p:txBody>
      </p:sp>
      <p:sp>
        <p:nvSpPr>
          <p:cNvPr id="467" name="Google Shape;467;p29"/>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30</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30"/>
          <p:cNvPicPr preferRelativeResize="0">
            <a:picLocks noGrp="1"/>
          </p:cNvPicPr>
          <p:nvPr>
            <p:ph type="body" idx="1"/>
          </p:nvPr>
        </p:nvPicPr>
        <p:blipFill>
          <a:blip r:embed="rId3"/>
          <a:srcRect/>
          <a:stretch/>
        </p:blipFill>
        <p:spPr>
          <a:xfrm>
            <a:off x="2123728" y="987574"/>
            <a:ext cx="4896544" cy="3670779"/>
          </a:xfrm>
          <a:prstGeom prst="rect">
            <a:avLst/>
          </a:prstGeom>
          <a:noFill/>
          <a:ln>
            <a:noFill/>
          </a:ln>
        </p:spPr>
      </p:pic>
      <p:sp>
        <p:nvSpPr>
          <p:cNvPr id="473" name="Google Shape;473;p30"/>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dirty="0"/>
              <a:t>Special Features</a:t>
            </a:r>
            <a:endParaRPr dirty="0"/>
          </a:p>
        </p:txBody>
      </p:sp>
      <p:sp>
        <p:nvSpPr>
          <p:cNvPr id="474" name="Google Shape;474;p30"/>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31</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30"/>
          <p:cNvPicPr preferRelativeResize="0">
            <a:picLocks noGrp="1"/>
          </p:cNvPicPr>
          <p:nvPr>
            <p:ph type="body" idx="1"/>
          </p:nvPr>
        </p:nvPicPr>
        <p:blipFill rotWithShape="1">
          <a:blip r:embed="rId3">
            <a:alphaModFix/>
          </a:blip>
          <a:srcRect/>
          <a:stretch/>
        </p:blipFill>
        <p:spPr>
          <a:xfrm>
            <a:off x="2123728" y="987574"/>
            <a:ext cx="4896544" cy="3670779"/>
          </a:xfrm>
          <a:prstGeom prst="rect">
            <a:avLst/>
          </a:prstGeom>
          <a:noFill/>
          <a:ln>
            <a:noFill/>
          </a:ln>
        </p:spPr>
      </p:pic>
      <p:sp>
        <p:nvSpPr>
          <p:cNvPr id="473" name="Google Shape;473;p30"/>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dirty="0"/>
              <a:t>Special Features</a:t>
            </a:r>
            <a:endParaRPr dirty="0"/>
          </a:p>
        </p:txBody>
      </p:sp>
      <p:sp>
        <p:nvSpPr>
          <p:cNvPr id="474" name="Google Shape;474;p30"/>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3751416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31"/>
          <p:cNvPicPr preferRelativeResize="0"/>
          <p:nvPr/>
        </p:nvPicPr>
        <p:blipFill>
          <a:blip r:embed="rId3"/>
          <a:srcRect/>
          <a:stretch/>
        </p:blipFill>
        <p:spPr>
          <a:xfrm>
            <a:off x="4860032" y="1811727"/>
            <a:ext cx="3892487" cy="851388"/>
          </a:xfrm>
          <a:prstGeom prst="rect">
            <a:avLst/>
          </a:prstGeom>
          <a:noFill/>
          <a:ln>
            <a:noFill/>
          </a:ln>
        </p:spPr>
      </p:pic>
      <p:pic>
        <p:nvPicPr>
          <p:cNvPr id="480" name="Google Shape;480;p31"/>
          <p:cNvPicPr preferRelativeResize="0"/>
          <p:nvPr/>
        </p:nvPicPr>
        <p:blipFill>
          <a:blip r:embed="rId4"/>
          <a:srcRect/>
          <a:stretch/>
        </p:blipFill>
        <p:spPr>
          <a:xfrm>
            <a:off x="519434" y="1859814"/>
            <a:ext cx="3764535" cy="755213"/>
          </a:xfrm>
          <a:prstGeom prst="rect">
            <a:avLst/>
          </a:prstGeom>
          <a:noFill/>
          <a:ln>
            <a:noFill/>
          </a:ln>
        </p:spPr>
      </p:pic>
      <p:sp>
        <p:nvSpPr>
          <p:cNvPr id="481" name="Google Shape;481;p31"/>
          <p:cNvSpPr/>
          <p:nvPr/>
        </p:nvSpPr>
        <p:spPr>
          <a:xfrm>
            <a:off x="519434" y="1362175"/>
            <a:ext cx="2443163" cy="300038"/>
          </a:xfrm>
          <a:prstGeom prst="rect">
            <a:avLst/>
          </a:prstGeom>
          <a:noFill/>
          <a:ln>
            <a:noFill/>
          </a:ln>
        </p:spPr>
        <p:txBody>
          <a:bodyPr spcFirstLastPara="1" wrap="square" lIns="50000" tIns="25000" rIns="50000" bIns="25000" anchor="t" anchorCtr="0">
            <a:noAutofit/>
          </a:bodyPr>
          <a:lstStyle/>
          <a:p>
            <a:pPr marL="0" marR="0" lvl="0" indent="0" algn="l" rtl="0">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TT forms</a:t>
            </a:r>
            <a:endParaRPr/>
          </a:p>
        </p:txBody>
      </p:sp>
      <p:sp>
        <p:nvSpPr>
          <p:cNvPr id="482" name="Google Shape;482;p31"/>
          <p:cNvSpPr/>
          <p:nvPr/>
        </p:nvSpPr>
        <p:spPr>
          <a:xfrm>
            <a:off x="4860032" y="1362175"/>
            <a:ext cx="2828925" cy="300038"/>
          </a:xfrm>
          <a:prstGeom prst="rect">
            <a:avLst/>
          </a:prstGeom>
          <a:noFill/>
          <a:ln>
            <a:noFill/>
          </a:ln>
        </p:spPr>
        <p:txBody>
          <a:bodyPr spcFirstLastPara="1" wrap="square" lIns="50000" tIns="25000" rIns="50000" bIns="25000" anchor="t" anchorCtr="0">
            <a:noAutofit/>
          </a:bodyPr>
          <a:lstStyle/>
          <a:p>
            <a:pPr marL="0" marR="0" lvl="0" indent="0" algn="l" rtl="0">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PCS forms</a:t>
            </a:r>
            <a:endParaRPr/>
          </a:p>
        </p:txBody>
      </p:sp>
      <p:sp>
        <p:nvSpPr>
          <p:cNvPr id="483" name="Google Shape;483;p31"/>
          <p:cNvSpPr/>
          <p:nvPr/>
        </p:nvSpPr>
        <p:spPr>
          <a:xfrm>
            <a:off x="6105228" y="2812629"/>
            <a:ext cx="1832372" cy="315218"/>
          </a:xfrm>
          <a:prstGeom prst="rect">
            <a:avLst/>
          </a:prstGeom>
          <a:noFill/>
          <a:ln>
            <a:noFill/>
          </a:ln>
        </p:spPr>
        <p:txBody>
          <a:bodyPr spcFirstLastPara="1" wrap="square" lIns="50000" tIns="25000" rIns="50000" bIns="25000" anchor="t" anchorCtr="0">
            <a:noAutofit/>
          </a:bodyPr>
          <a:lstStyle/>
          <a:p>
            <a:pPr marL="342900" marR="0" lvl="0" indent="-342900" algn="l" rtl="0">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PCS (precast or pre-stressed standard) </a:t>
            </a:r>
            <a:endParaRPr/>
          </a:p>
          <a:p>
            <a:pPr marL="342900" marR="0" lvl="0" indent="-342900" algn="l" rtl="0">
              <a:spcBef>
                <a:spcPts val="203"/>
              </a:spcBef>
              <a:spcAft>
                <a:spcPts val="0"/>
              </a:spcAft>
              <a:buClr>
                <a:schemeClr val="dk1"/>
              </a:buClr>
              <a:buSzPts val="1013"/>
              <a:buFont typeface="Arial"/>
              <a:buNone/>
            </a:pPr>
            <a:endParaRPr sz="1013" b="0" i="0" u="none" strike="noStrike" cap="none">
              <a:solidFill>
                <a:schemeClr val="dk1"/>
              </a:solidFill>
              <a:latin typeface="Arial"/>
              <a:ea typeface="Arial"/>
              <a:cs typeface="Arial"/>
              <a:sym typeface="Arial"/>
            </a:endParaRPr>
          </a:p>
        </p:txBody>
      </p:sp>
      <p:sp>
        <p:nvSpPr>
          <p:cNvPr id="484" name="Google Shape;484;p31"/>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400"/>
              <a:buNone/>
            </a:pPr>
            <a:r>
              <a:rPr lang="en-US" sz="2400"/>
              <a:t>Wearing Surface</a:t>
            </a:r>
            <a:endParaRPr/>
          </a:p>
        </p:txBody>
      </p:sp>
      <p:sp>
        <p:nvSpPr>
          <p:cNvPr id="485" name="Google Shape;485;p31"/>
          <p:cNvSpPr/>
          <p:nvPr/>
        </p:nvSpPr>
        <p:spPr>
          <a:xfrm>
            <a:off x="4689891" y="2437284"/>
            <a:ext cx="1224136" cy="268932"/>
          </a:xfrm>
          <a:prstGeom prst="ellipse">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486" name="Google Shape;486;p31"/>
          <p:cNvCxnSpPr>
            <a:stCxn id="483" idx="1"/>
          </p:cNvCxnSpPr>
          <p:nvPr/>
        </p:nvCxnSpPr>
        <p:spPr>
          <a:xfrm rot="10800000">
            <a:off x="5508228" y="2624638"/>
            <a:ext cx="597000" cy="345600"/>
          </a:xfrm>
          <a:prstGeom prst="straightConnector1">
            <a:avLst/>
          </a:prstGeom>
          <a:noFill/>
          <a:ln w="9525" cap="flat" cmpd="sng">
            <a:solidFill>
              <a:srgbClr val="004F71"/>
            </a:solidFill>
            <a:prstDash val="solid"/>
            <a:round/>
            <a:headEnd type="none" w="sm" len="sm"/>
            <a:tailEnd type="triangle" w="med" len="med"/>
          </a:ln>
        </p:spPr>
      </p:cxnSp>
      <p:sp>
        <p:nvSpPr>
          <p:cNvPr id="487" name="Google Shape;487;p31"/>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1147247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32"/>
          <p:cNvPicPr preferRelativeResize="0"/>
          <p:nvPr/>
        </p:nvPicPr>
        <p:blipFill rotWithShape="1">
          <a:blip r:embed="rId3">
            <a:alphaModFix/>
          </a:blip>
          <a:srcRect b="25000"/>
          <a:stretch/>
        </p:blipFill>
        <p:spPr>
          <a:xfrm>
            <a:off x="20" y="10"/>
            <a:ext cx="9143980" cy="5143490"/>
          </a:xfrm>
          <a:prstGeom prst="rect">
            <a:avLst/>
          </a:prstGeom>
          <a:solidFill>
            <a:srgbClr val="FFFFFF"/>
          </a:solidFill>
          <a:ln>
            <a:noFill/>
          </a:ln>
        </p:spPr>
      </p:pic>
      <p:sp>
        <p:nvSpPr>
          <p:cNvPr id="493" name="Google Shape;493;p3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34</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33"/>
          <p:cNvPicPr preferRelativeResize="0"/>
          <p:nvPr/>
        </p:nvPicPr>
        <p:blipFill rotWithShape="1">
          <a:blip r:embed="rId3">
            <a:alphaModFix/>
          </a:blip>
          <a:srcRect t="18661" b="39152"/>
          <a:stretch/>
        </p:blipFill>
        <p:spPr>
          <a:xfrm>
            <a:off x="20" y="10"/>
            <a:ext cx="9143980" cy="5143490"/>
          </a:xfrm>
          <a:prstGeom prst="rect">
            <a:avLst/>
          </a:prstGeom>
          <a:solidFill>
            <a:srgbClr val="FFFFFF"/>
          </a:solid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4"/>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36</a:t>
            </a:fld>
            <a:endParaRPr/>
          </a:p>
        </p:txBody>
      </p:sp>
      <p:sp>
        <p:nvSpPr>
          <p:cNvPr id="504" name="Google Shape;504;p34"/>
          <p:cNvSpPr/>
          <p:nvPr/>
        </p:nvSpPr>
        <p:spPr>
          <a:xfrm>
            <a:off x="539552" y="1347614"/>
            <a:ext cx="8229600" cy="3240360"/>
          </a:xfrm>
          <a:prstGeom prst="rect">
            <a:avLst/>
          </a:prstGeom>
          <a:noFill/>
          <a:ln>
            <a:noFill/>
          </a:ln>
        </p:spPr>
        <p:txBody>
          <a:bodyPr spcFirstLastPara="1" wrap="square" lIns="0" tIns="45700" rIns="91425" bIns="45700" anchor="t" anchorCtr="0">
            <a:normAutofit/>
          </a:bodyPr>
          <a:lstStyle/>
          <a:p>
            <a:pPr marL="342900" marR="0" lvl="0" indent="-342900" algn="l" rtl="0">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Bonded or fastened to the bridge deck</a:t>
            </a:r>
            <a:endParaRPr/>
          </a:p>
          <a:p>
            <a:pPr marL="342900" marR="0" lvl="0" indent="-342900" algn="l" rtl="0">
              <a:spcBef>
                <a:spcPts val="36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In direct contact with the wheels of the vehicles</a:t>
            </a:r>
            <a:endParaRPr/>
          </a:p>
          <a:p>
            <a:pPr marL="342900" marR="0" lvl="0" indent="-342900" algn="l" rtl="0">
              <a:spcBef>
                <a:spcPts val="36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List of types in Section 7.4.2 of the BIM manual</a:t>
            </a:r>
            <a:endParaRPr/>
          </a:p>
          <a:p>
            <a:pPr marL="342900" marR="0" lvl="0" indent="-342900" algn="l" rtl="0">
              <a:spcBef>
                <a:spcPts val="36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Loose or frozen gravel is not a wearing surface</a:t>
            </a:r>
            <a:endParaRPr/>
          </a:p>
          <a:p>
            <a:pPr marL="342900" marR="0" lvl="0" indent="-342900" algn="l" rtl="0">
              <a:spcBef>
                <a:spcPts val="36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Purpose</a:t>
            </a:r>
            <a:endParaRPr/>
          </a:p>
          <a:p>
            <a:pPr marL="742950" marR="0" lvl="1" indent="-285750" algn="l" rtl="0">
              <a:spcBef>
                <a:spcPts val="36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Protect the deck</a:t>
            </a:r>
            <a:endParaRPr/>
          </a:p>
          <a:p>
            <a:pPr marL="742950" marR="0" lvl="1" indent="-285750" algn="l" rtl="0">
              <a:spcBef>
                <a:spcPts val="36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Provide a smooth riding surface</a:t>
            </a:r>
            <a:endParaRPr/>
          </a:p>
          <a:p>
            <a:pPr marL="742950" marR="0" lvl="1" indent="-285750" algn="l" rtl="0">
              <a:spcBef>
                <a:spcPts val="36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Provide skid resistance</a:t>
            </a:r>
            <a:endParaRPr/>
          </a:p>
        </p:txBody>
      </p:sp>
      <p:sp>
        <p:nvSpPr>
          <p:cNvPr id="505" name="Google Shape;505;p34"/>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None/>
            </a:pPr>
            <a:r>
              <a:rPr lang="en-US"/>
              <a:t>Wearing Surface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35"/>
          <p:cNvSpPr txBox="1">
            <a:spLocks noGrp="1"/>
          </p:cNvSpPr>
          <p:nvPr>
            <p:ph type="sldNum" idx="12"/>
          </p:nvPr>
        </p:nvSpPr>
        <p:spPr>
          <a:xfrm>
            <a:off x="107504" y="4659982"/>
            <a:ext cx="2057400" cy="274637"/>
          </a:xfrm>
        </p:spPr>
        <p:txBody>
          <a:bodyPr spcFirstLastPara="1" wrap="square" lIns="91425" tIns="45700" rIns="91425" bIns="45700" anchor="ctr" anchorCtr="0">
            <a:normAutofit/>
          </a:bodyPr>
          <a:lstStyle/>
          <a:p>
            <a:pPr>
              <a:lnSpc>
                <a:spcPct val="90000"/>
              </a:lnSpc>
              <a:spcAft>
                <a:spcPts val="600"/>
              </a:spcAft>
            </a:pPr>
            <a:fld id="{00000000-1234-1234-1234-123412341234}" type="slidenum">
              <a:rPr lang="en-US" sz="700"/>
              <a:pPr>
                <a:lnSpc>
                  <a:spcPct val="90000"/>
                </a:lnSpc>
                <a:spcAft>
                  <a:spcPts val="600"/>
                </a:spcAft>
              </a:pPr>
              <a:t>37</a:t>
            </a:fld>
            <a:endParaRPr lang="en-US" sz="700"/>
          </a:p>
        </p:txBody>
      </p:sp>
      <p:sp>
        <p:nvSpPr>
          <p:cNvPr id="511" name="Google Shape;511;p35"/>
          <p:cNvSpPr/>
          <p:nvPr/>
        </p:nvSpPr>
        <p:spPr>
          <a:xfrm>
            <a:off x="539552" y="1160890"/>
            <a:ext cx="8229600" cy="3427084"/>
          </a:xfrm>
          <a:prstGeom prst="rect">
            <a:avLst/>
          </a:prstGeom>
          <a:noFill/>
          <a:ln>
            <a:noFill/>
          </a:ln>
        </p:spPr>
        <p:txBody>
          <a:bodyPr spcFirstLastPara="1" wrap="square" lIns="0" tIns="45700" rIns="91425" bIns="45700" anchor="t" anchorCtr="0">
            <a:normAutofit/>
          </a:bodyPr>
          <a:lstStyle/>
          <a:p>
            <a:pPr marL="457200" lvl="0" indent="-342900" algn="just">
              <a:lnSpc>
                <a:spcPct val="150000"/>
              </a:lnSpc>
              <a:spcBef>
                <a:spcPts val="360"/>
              </a:spcBef>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TT  form combines wearing surface and deck top</a:t>
            </a:r>
          </a:p>
          <a:p>
            <a:pPr marL="457200" lvl="1" indent="-342900" algn="just">
              <a:lnSpc>
                <a:spcPct val="150000"/>
              </a:lnSpc>
              <a:spcBef>
                <a:spcPts val="360"/>
              </a:spcBef>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If no wearing surface rating is for deck top only</a:t>
            </a:r>
          </a:p>
          <a:p>
            <a:pPr marL="457200" lvl="0" indent="-342900" algn="just">
              <a:lnSpc>
                <a:spcPct val="150000"/>
              </a:lnSpc>
              <a:spcBef>
                <a:spcPts val="360"/>
              </a:spcBef>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Verify the wearing surface material type on the report</a:t>
            </a:r>
          </a:p>
          <a:p>
            <a:pPr marL="457200" lvl="0" indent="-342900" algn="just">
              <a:lnSpc>
                <a:spcPct val="150000"/>
              </a:lnSpc>
              <a:spcBef>
                <a:spcPts val="360"/>
              </a:spcBef>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Record or verify the average thickness in mm</a:t>
            </a:r>
          </a:p>
          <a:p>
            <a:pPr marL="457200" lvl="0" indent="-342900" algn="just">
              <a:lnSpc>
                <a:spcPct val="150000"/>
              </a:lnSpc>
              <a:spcBef>
                <a:spcPts val="360"/>
              </a:spcBef>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Record the width and thickness of timber planks for TT form</a:t>
            </a:r>
          </a:p>
          <a:p>
            <a:pPr marL="457200" lvl="0" indent="-342900" algn="just">
              <a:lnSpc>
                <a:spcPct val="150000"/>
              </a:lnSpc>
              <a:spcBef>
                <a:spcPts val="360"/>
              </a:spcBef>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Y/N - is there a lateral connection problem between girders? If Y comment</a:t>
            </a:r>
          </a:p>
          <a:p>
            <a:pPr marL="457200" lvl="1" indent="-342900" algn="just">
              <a:lnSpc>
                <a:spcPct val="150000"/>
              </a:lnSpc>
              <a:spcBef>
                <a:spcPts val="360"/>
              </a:spcBef>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HC - bolted connectors; PA - bolted legs; PE - grout keys; PG, HH – none  </a:t>
            </a:r>
          </a:p>
        </p:txBody>
      </p:sp>
      <p:sp>
        <p:nvSpPr>
          <p:cNvPr id="512" name="Google Shape;512;p35"/>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nSpc>
                <a:spcPct val="90000"/>
              </a:lnSpc>
              <a:spcAft>
                <a:spcPts val="600"/>
              </a:spcAft>
              <a:buSzPts val="1400"/>
            </a:pPr>
            <a:r>
              <a:rPr lang="en-US" sz="2400" b="1" i="0" u="none" strike="noStrike" cap="none">
                <a:solidFill>
                  <a:schemeClr val="lt1"/>
                </a:solidFill>
                <a:latin typeface="Arial"/>
                <a:ea typeface="Arial"/>
                <a:cs typeface="Arial"/>
                <a:sym typeface="Arial"/>
              </a:rPr>
              <a:t>Wearing Surface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36" descr="Super I&amp;R 4"/>
          <p:cNvPicPr preferRelativeResize="0"/>
          <p:nvPr/>
        </p:nvPicPr>
        <p:blipFill rotWithShape="1">
          <a:blip r:embed="rId3">
            <a:alphaModFix/>
          </a:blip>
          <a:srcRect/>
          <a:stretch/>
        </p:blipFill>
        <p:spPr>
          <a:xfrm>
            <a:off x="1962465" y="1144190"/>
            <a:ext cx="5373429" cy="3231016"/>
          </a:xfrm>
          <a:prstGeom prst="rect">
            <a:avLst/>
          </a:prstGeom>
          <a:solidFill>
            <a:srgbClr val="FFFFFF"/>
          </a:solidFill>
          <a:ln>
            <a:noFill/>
          </a:ln>
        </p:spPr>
      </p:pic>
      <p:sp>
        <p:nvSpPr>
          <p:cNvPr id="518" name="Google Shape;518;p36"/>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Clr>
                <a:srgbClr val="0081AB"/>
              </a:buClr>
              <a:buSzPts val="2400"/>
              <a:buFont typeface="Arial"/>
              <a:buNone/>
            </a:pPr>
            <a:r>
              <a:rPr lang="en-US" sz="2400"/>
              <a:t>Standard Girders with Wear Surface</a:t>
            </a:r>
            <a:endParaRPr/>
          </a:p>
        </p:txBody>
      </p:sp>
      <p:sp>
        <p:nvSpPr>
          <p:cNvPr id="519" name="Google Shape;519;p36"/>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38</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4" descr="Super I&amp;R 5"/>
          <p:cNvPicPr preferRelativeResize="0"/>
          <p:nvPr/>
        </p:nvPicPr>
        <p:blipFill rotWithShape="1">
          <a:blip r:embed="rId3">
            <a:alphaModFix/>
          </a:blip>
          <a:srcRect/>
          <a:stretch/>
        </p:blipFill>
        <p:spPr>
          <a:xfrm>
            <a:off x="2195736" y="1059582"/>
            <a:ext cx="4259462" cy="3430377"/>
          </a:xfrm>
          <a:prstGeom prst="rect">
            <a:avLst/>
          </a:prstGeom>
          <a:noFill/>
          <a:ln>
            <a:noFill/>
          </a:ln>
        </p:spPr>
      </p:pic>
      <p:cxnSp>
        <p:nvCxnSpPr>
          <p:cNvPr id="287" name="Google Shape;287;p4"/>
          <p:cNvCxnSpPr/>
          <p:nvPr/>
        </p:nvCxnSpPr>
        <p:spPr>
          <a:xfrm rot="10800000" flipH="1">
            <a:off x="3396854" y="2895898"/>
            <a:ext cx="608112" cy="539947"/>
          </a:xfrm>
          <a:prstGeom prst="straightConnector1">
            <a:avLst/>
          </a:prstGeom>
          <a:noFill/>
          <a:ln w="28575" cap="flat" cmpd="sng">
            <a:solidFill>
              <a:schemeClr val="dk1"/>
            </a:solidFill>
            <a:prstDash val="solid"/>
            <a:round/>
            <a:headEnd type="none" w="med" len="med"/>
            <a:tailEnd type="triangle" w="med" len="med"/>
          </a:ln>
        </p:spPr>
      </p:cxnSp>
      <p:sp>
        <p:nvSpPr>
          <p:cNvPr id="288" name="Google Shape;288;p4"/>
          <p:cNvSpPr/>
          <p:nvPr/>
        </p:nvSpPr>
        <p:spPr>
          <a:xfrm>
            <a:off x="2699792" y="3435846"/>
            <a:ext cx="608112" cy="161627"/>
          </a:xfrm>
          <a:prstGeom prst="rect">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Subdeck</a:t>
            </a:r>
            <a:endParaRPr/>
          </a:p>
        </p:txBody>
      </p:sp>
      <p:sp>
        <p:nvSpPr>
          <p:cNvPr id="289" name="Google Shape;289;p4"/>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Timber Bridge</a:t>
            </a:r>
            <a:endParaRPr/>
          </a:p>
        </p:txBody>
      </p:sp>
      <p:sp>
        <p:nvSpPr>
          <p:cNvPr id="290" name="Google Shape;290;p4"/>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37"/>
          <p:cNvSpPr txBox="1">
            <a:spLocks noGrp="1"/>
          </p:cNvSpPr>
          <p:nvPr>
            <p:ph type="body" idx="1"/>
          </p:nvPr>
        </p:nvSpPr>
        <p:spPr>
          <a:xfrm>
            <a:off x="539552" y="1356958"/>
            <a:ext cx="4326646" cy="3231016"/>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Clr>
                <a:schemeClr val="dk1"/>
              </a:buClr>
              <a:buSzPts val="1800"/>
              <a:buFont typeface="Arial"/>
              <a:buChar char="•"/>
            </a:pPr>
            <a:r>
              <a:rPr lang="en-US" b="0" dirty="0">
                <a:latin typeface="Arial"/>
                <a:ea typeface="Arial"/>
                <a:cs typeface="Arial"/>
                <a:sym typeface="Arial"/>
              </a:rPr>
              <a:t>Measure at curb</a:t>
            </a:r>
            <a:endParaRPr dirty="0"/>
          </a:p>
          <a:p>
            <a:pPr marL="742950" lvl="1" indent="-285750" algn="l" rtl="0">
              <a:lnSpc>
                <a:spcPct val="150000"/>
              </a:lnSpc>
              <a:spcBef>
                <a:spcPts val="320"/>
              </a:spcBef>
              <a:spcAft>
                <a:spcPts val="0"/>
              </a:spcAft>
              <a:buClr>
                <a:schemeClr val="dk1"/>
              </a:buClr>
              <a:buSzPts val="1600"/>
              <a:buFont typeface="Arial"/>
              <a:buChar char="–"/>
            </a:pPr>
            <a:r>
              <a:rPr lang="en-US" b="0" dirty="0">
                <a:latin typeface="Arial"/>
                <a:ea typeface="Arial"/>
                <a:cs typeface="Arial"/>
                <a:sym typeface="Arial"/>
              </a:rPr>
              <a:t>Most standards curbs 300mm high</a:t>
            </a:r>
            <a:endParaRPr dirty="0"/>
          </a:p>
          <a:p>
            <a:pPr marL="742950" lvl="1" indent="-285750" algn="l" rtl="0">
              <a:lnSpc>
                <a:spcPct val="150000"/>
              </a:lnSpc>
              <a:spcBef>
                <a:spcPts val="320"/>
              </a:spcBef>
              <a:spcAft>
                <a:spcPts val="0"/>
              </a:spcAft>
              <a:buClr>
                <a:schemeClr val="dk1"/>
              </a:buClr>
              <a:buSzPts val="1600"/>
              <a:buFont typeface="Arial"/>
              <a:buChar char="–"/>
            </a:pPr>
            <a:r>
              <a:rPr lang="en-US" b="0" dirty="0">
                <a:latin typeface="Arial"/>
                <a:ea typeface="Arial"/>
                <a:cs typeface="Arial"/>
                <a:sym typeface="Arial"/>
              </a:rPr>
              <a:t>Refer to plans if in doubt</a:t>
            </a:r>
          </a:p>
          <a:p>
            <a:pPr marL="457200" lvl="1" indent="0" algn="l" rtl="0">
              <a:lnSpc>
                <a:spcPct val="150000"/>
              </a:lnSpc>
              <a:spcBef>
                <a:spcPts val="320"/>
              </a:spcBef>
              <a:spcAft>
                <a:spcPts val="0"/>
              </a:spcAft>
              <a:buClr>
                <a:schemeClr val="dk1"/>
              </a:buClr>
              <a:buSzPts val="1600"/>
              <a:buNone/>
            </a:pPr>
            <a:endParaRPr sz="900" dirty="0"/>
          </a:p>
          <a:p>
            <a:pPr marL="342900" lvl="0" indent="-342900" algn="l" rtl="0">
              <a:spcBef>
                <a:spcPts val="360"/>
              </a:spcBef>
              <a:spcAft>
                <a:spcPts val="0"/>
              </a:spcAft>
              <a:buClr>
                <a:schemeClr val="dk1"/>
              </a:buClr>
              <a:buSzPts val="1800"/>
              <a:buFont typeface="Arial"/>
              <a:buChar char="•"/>
            </a:pPr>
            <a:r>
              <a:rPr lang="en-US" b="0" dirty="0">
                <a:latin typeface="Arial"/>
                <a:ea typeface="Arial"/>
                <a:cs typeface="Arial"/>
                <a:sym typeface="Arial"/>
              </a:rPr>
              <a:t>Take readings at ends and midspan, and average</a:t>
            </a:r>
          </a:p>
          <a:p>
            <a:pPr marL="0" lvl="0" indent="0" algn="l" rtl="0">
              <a:spcBef>
                <a:spcPts val="360"/>
              </a:spcBef>
              <a:spcAft>
                <a:spcPts val="0"/>
              </a:spcAft>
              <a:buClr>
                <a:schemeClr val="dk1"/>
              </a:buClr>
              <a:buSzPts val="1800"/>
              <a:buNone/>
            </a:pPr>
            <a:endParaRPr sz="900" dirty="0"/>
          </a:p>
          <a:p>
            <a:pPr marL="342900" lvl="0" indent="-342900" algn="l" rtl="0">
              <a:spcBef>
                <a:spcPts val="360"/>
              </a:spcBef>
              <a:spcAft>
                <a:spcPts val="0"/>
              </a:spcAft>
              <a:buClr>
                <a:schemeClr val="dk1"/>
              </a:buClr>
              <a:buSzPts val="1800"/>
              <a:buFont typeface="Arial"/>
              <a:buChar char="•"/>
            </a:pPr>
            <a:r>
              <a:rPr lang="en-US" b="0" dirty="0">
                <a:latin typeface="Arial"/>
                <a:ea typeface="Arial"/>
                <a:cs typeface="Arial"/>
                <a:sym typeface="Arial"/>
              </a:rPr>
              <a:t>Wearing surface may be thicker at centerline than at curb</a:t>
            </a:r>
            <a:endParaRPr dirty="0"/>
          </a:p>
          <a:p>
            <a:pPr marL="342900" lvl="0" indent="-228600" algn="l" rtl="0">
              <a:spcBef>
                <a:spcPts val="360"/>
              </a:spcBef>
              <a:spcAft>
                <a:spcPts val="0"/>
              </a:spcAft>
              <a:buClr>
                <a:schemeClr val="dk1"/>
              </a:buClr>
              <a:buSzPts val="1800"/>
              <a:buFont typeface="Arial"/>
              <a:buNone/>
            </a:pPr>
            <a:endParaRPr b="0" dirty="0">
              <a:latin typeface="Arial"/>
              <a:ea typeface="Arial"/>
              <a:cs typeface="Arial"/>
              <a:sym typeface="Arial"/>
            </a:endParaRPr>
          </a:p>
          <a:p>
            <a:pPr marL="342900" lvl="0" indent="-228600" algn="l" rtl="0">
              <a:spcBef>
                <a:spcPts val="360"/>
              </a:spcBef>
              <a:spcAft>
                <a:spcPts val="0"/>
              </a:spcAft>
              <a:buClr>
                <a:schemeClr val="dk1"/>
              </a:buClr>
              <a:buSzPts val="1800"/>
              <a:buNone/>
            </a:pPr>
            <a:endParaRPr dirty="0"/>
          </a:p>
        </p:txBody>
      </p:sp>
      <p:sp>
        <p:nvSpPr>
          <p:cNvPr id="525" name="Google Shape;525;p3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a:t>Wearing Surface - Thickness</a:t>
            </a:r>
            <a:endParaRPr/>
          </a:p>
        </p:txBody>
      </p:sp>
      <p:sp>
        <p:nvSpPr>
          <p:cNvPr id="526" name="Google Shape;526;p37"/>
          <p:cNvSpPr/>
          <p:nvPr/>
        </p:nvSpPr>
        <p:spPr>
          <a:xfrm>
            <a:off x="3286125" y="985837"/>
            <a:ext cx="2443163" cy="1500188"/>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b="0" i="0" u="none" strike="noStrike" cap="none">
              <a:solidFill>
                <a:schemeClr val="dk1"/>
              </a:solidFill>
              <a:latin typeface="Arial"/>
              <a:ea typeface="Arial"/>
              <a:cs typeface="Arial"/>
              <a:sym typeface="Arial"/>
            </a:endParaRPr>
          </a:p>
        </p:txBody>
      </p:sp>
      <p:pic>
        <p:nvPicPr>
          <p:cNvPr id="527" name="Google Shape;527;p37" descr="Super I&amp;R 18"/>
          <p:cNvPicPr preferRelativeResize="0"/>
          <p:nvPr/>
        </p:nvPicPr>
        <p:blipFill rotWithShape="1">
          <a:blip r:embed="rId3">
            <a:alphaModFix/>
          </a:blip>
          <a:srcRect/>
          <a:stretch/>
        </p:blipFill>
        <p:spPr>
          <a:xfrm>
            <a:off x="5076056" y="1851670"/>
            <a:ext cx="3337625" cy="1772840"/>
          </a:xfrm>
          <a:prstGeom prst="rect">
            <a:avLst/>
          </a:prstGeom>
          <a:noFill/>
          <a:ln>
            <a:noFill/>
          </a:ln>
        </p:spPr>
      </p:pic>
      <p:sp>
        <p:nvSpPr>
          <p:cNvPr id="528" name="Google Shape;528;p37"/>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39</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8"/>
          <p:cNvSpPr txBox="1">
            <a:spLocks noGrp="1"/>
          </p:cNvSpPr>
          <p:nvPr>
            <p:ph type="sldNum" idx="12"/>
          </p:nvPr>
        </p:nvSpPr>
        <p:spPr>
          <a:xfrm>
            <a:off x="107504" y="4659982"/>
            <a:ext cx="2057400" cy="274637"/>
          </a:xfrm>
        </p:spPr>
        <p:txBody>
          <a:bodyPr spcFirstLastPara="1" wrap="square" lIns="91425" tIns="45700" rIns="91425" bIns="45700" anchor="ctr" anchorCtr="0">
            <a:normAutofit/>
          </a:bodyPr>
          <a:lstStyle/>
          <a:p>
            <a:pPr>
              <a:lnSpc>
                <a:spcPct val="90000"/>
              </a:lnSpc>
              <a:spcAft>
                <a:spcPts val="600"/>
              </a:spcAft>
            </a:pPr>
            <a:fld id="{00000000-1234-1234-1234-123412341234}" type="slidenum">
              <a:rPr lang="en-US" sz="700"/>
              <a:pPr>
                <a:lnSpc>
                  <a:spcPct val="90000"/>
                </a:lnSpc>
                <a:spcAft>
                  <a:spcPts val="600"/>
                </a:spcAft>
              </a:pPr>
              <a:t>40</a:t>
            </a:fld>
            <a:endParaRPr lang="en-US" sz="700"/>
          </a:p>
        </p:txBody>
      </p:sp>
      <p:sp>
        <p:nvSpPr>
          <p:cNvPr id="534" name="Google Shape;534;p38"/>
          <p:cNvSpPr/>
          <p:nvPr/>
        </p:nvSpPr>
        <p:spPr>
          <a:xfrm>
            <a:off x="539552" y="1347614"/>
            <a:ext cx="8229600" cy="3240360"/>
          </a:xfrm>
          <a:prstGeom prst="rect">
            <a:avLst/>
          </a:prstGeom>
          <a:noFill/>
          <a:ln>
            <a:noFill/>
          </a:ln>
        </p:spPr>
        <p:txBody>
          <a:bodyPr spcFirstLastPara="1" wrap="square" lIns="0" tIns="45700" rIns="91425" bIns="45700" anchor="t" anchorCtr="0">
            <a:normAutofit/>
          </a:bodyPr>
          <a:lstStyle/>
          <a:p>
            <a:pPr marL="457200" lvl="0" indent="-342900">
              <a:lnSpc>
                <a:spcPct val="90000"/>
              </a:lnSpc>
              <a:spcBef>
                <a:spcPts val="360"/>
              </a:spcBef>
              <a:buClr>
                <a:srgbClr val="F2F2F2"/>
              </a:buClr>
              <a:buSzPts val="1800"/>
              <a:buFont typeface="Arial"/>
              <a:buChar char="•"/>
            </a:pPr>
            <a:r>
              <a:rPr lang="en-US" sz="1800" b="0" i="0" u="none" strike="noStrike" cap="none">
                <a:solidFill>
                  <a:srgbClr val="F2F2F2"/>
                </a:solidFill>
                <a:latin typeface="Arial"/>
                <a:ea typeface="Arial"/>
                <a:cs typeface="Arial"/>
                <a:sym typeface="Arial"/>
              </a:rPr>
              <a:t>Drive over the deck at fastest safe speed</a:t>
            </a:r>
          </a:p>
          <a:p>
            <a:pPr marL="457200" lvl="0" indent="-342900">
              <a:lnSpc>
                <a:spcPct val="90000"/>
              </a:lnSpc>
              <a:spcBef>
                <a:spcPts val="360"/>
              </a:spcBef>
              <a:buClr>
                <a:srgbClr val="F2F2F2"/>
              </a:buClr>
              <a:buSzPts val="1800"/>
              <a:buFont typeface="Arial"/>
              <a:buChar char="•"/>
            </a:pPr>
            <a:r>
              <a:rPr lang="en-US" sz="1800" b="0" i="0" u="none" strike="noStrike" cap="none">
                <a:solidFill>
                  <a:srgbClr val="F2F2F2"/>
                </a:solidFill>
                <a:latin typeface="Arial"/>
                <a:ea typeface="Arial"/>
                <a:cs typeface="Arial"/>
                <a:sym typeface="Arial"/>
              </a:rPr>
              <a:t>Observe traffic to assist in rating</a:t>
            </a:r>
          </a:p>
          <a:p>
            <a:pPr marL="457200" lvl="0" indent="-342900">
              <a:lnSpc>
                <a:spcPct val="90000"/>
              </a:lnSpc>
              <a:spcBef>
                <a:spcPts val="360"/>
              </a:spcBef>
              <a:buClr>
                <a:srgbClr val="F2F2F2"/>
              </a:buClr>
              <a:buSzPts val="1800"/>
              <a:buFont typeface="Arial"/>
              <a:buChar char="•"/>
            </a:pPr>
            <a:r>
              <a:rPr lang="en-US" sz="1800" b="0" i="0" u="none" strike="noStrike" cap="none">
                <a:solidFill>
                  <a:srgbClr val="F2F2F2"/>
                </a:solidFill>
                <a:latin typeface="Arial"/>
                <a:ea typeface="Arial"/>
                <a:cs typeface="Arial"/>
                <a:sym typeface="Arial"/>
              </a:rPr>
              <a:t>Look for material defects</a:t>
            </a:r>
          </a:p>
          <a:p>
            <a:pPr marL="457200" lvl="0" indent="-342900">
              <a:lnSpc>
                <a:spcPct val="90000"/>
              </a:lnSpc>
              <a:spcBef>
                <a:spcPts val="360"/>
              </a:spcBef>
              <a:buClr>
                <a:srgbClr val="F2F2F2"/>
              </a:buClr>
              <a:buSzPts val="1800"/>
              <a:buFont typeface="Arial"/>
              <a:buChar char="•"/>
            </a:pPr>
            <a:r>
              <a:rPr lang="en-US" sz="1800" b="0" i="0" u="none" strike="noStrike" cap="none">
                <a:solidFill>
                  <a:srgbClr val="F2F2F2"/>
                </a:solidFill>
                <a:latin typeface="Arial"/>
                <a:ea typeface="Arial"/>
                <a:cs typeface="Arial"/>
                <a:sym typeface="Arial"/>
              </a:rPr>
              <a:t>For asphalt pavement wearing surfaces look for:</a:t>
            </a:r>
          </a:p>
          <a:p>
            <a:pPr marL="457200" lvl="1" indent="-342900">
              <a:lnSpc>
                <a:spcPct val="90000"/>
              </a:lnSpc>
              <a:spcBef>
                <a:spcPts val="360"/>
              </a:spcBef>
              <a:buClr>
                <a:srgbClr val="F2F2F2"/>
              </a:buClr>
              <a:buSzPts val="1800"/>
              <a:buFont typeface="Arial"/>
              <a:buChar char="•"/>
            </a:pPr>
            <a:r>
              <a:rPr lang="en-US" sz="1800" b="0" i="0" u="none" strike="noStrike" cap="none">
                <a:solidFill>
                  <a:srgbClr val="F2F2F2"/>
                </a:solidFill>
                <a:latin typeface="Arial"/>
                <a:ea typeface="Arial"/>
                <a:cs typeface="Arial"/>
                <a:sym typeface="Arial"/>
              </a:rPr>
              <a:t>cracks (alligator, lane joint, shrinkage and slippage)</a:t>
            </a:r>
          </a:p>
          <a:p>
            <a:pPr marL="457200" lvl="1" indent="-342900">
              <a:lnSpc>
                <a:spcPct val="90000"/>
              </a:lnSpc>
              <a:spcBef>
                <a:spcPts val="360"/>
              </a:spcBef>
              <a:buClr>
                <a:srgbClr val="F2F2F2"/>
              </a:buClr>
              <a:buSzPts val="1800"/>
              <a:buFont typeface="Arial"/>
              <a:buChar char="•"/>
            </a:pPr>
            <a:r>
              <a:rPr lang="en-US" sz="1800" b="0" i="0" u="none" strike="noStrike" cap="none">
                <a:solidFill>
                  <a:srgbClr val="F2F2F2"/>
                </a:solidFill>
                <a:latin typeface="Arial"/>
                <a:ea typeface="Arial"/>
                <a:cs typeface="Arial"/>
                <a:sym typeface="Arial"/>
              </a:rPr>
              <a:t>distortion (ruts, depressions and corrugations)</a:t>
            </a:r>
          </a:p>
          <a:p>
            <a:pPr marL="457200" lvl="1" indent="-342900">
              <a:lnSpc>
                <a:spcPct val="90000"/>
              </a:lnSpc>
              <a:spcBef>
                <a:spcPts val="360"/>
              </a:spcBef>
              <a:buClr>
                <a:srgbClr val="F2F2F2"/>
              </a:buClr>
              <a:buSzPts val="1800"/>
              <a:buFont typeface="Arial"/>
              <a:buChar char="•"/>
            </a:pPr>
            <a:r>
              <a:rPr lang="en-US" sz="1800" b="0" i="0" u="none" strike="noStrike" cap="none">
                <a:solidFill>
                  <a:srgbClr val="F2F2F2"/>
                </a:solidFill>
                <a:latin typeface="Arial"/>
                <a:ea typeface="Arial"/>
                <a:cs typeface="Arial"/>
                <a:sym typeface="Arial"/>
              </a:rPr>
              <a:t>disintegration (potholes and raveling)</a:t>
            </a:r>
          </a:p>
          <a:p>
            <a:pPr marL="457200" lvl="1" indent="-342900">
              <a:lnSpc>
                <a:spcPct val="90000"/>
              </a:lnSpc>
              <a:spcBef>
                <a:spcPts val="360"/>
              </a:spcBef>
              <a:buClr>
                <a:srgbClr val="F2F2F2"/>
              </a:buClr>
              <a:buSzPts val="1800"/>
              <a:buFont typeface="Arial"/>
              <a:buChar char="•"/>
            </a:pPr>
            <a:r>
              <a:rPr lang="en-US" sz="1800" b="0" i="0" u="none" strike="noStrike" cap="none">
                <a:solidFill>
                  <a:srgbClr val="F2F2F2"/>
                </a:solidFill>
                <a:latin typeface="Arial"/>
                <a:ea typeface="Arial"/>
                <a:cs typeface="Arial"/>
                <a:sym typeface="Arial"/>
              </a:rPr>
              <a:t>segregation</a:t>
            </a:r>
          </a:p>
          <a:p>
            <a:pPr marL="457200" lvl="0" indent="-342900">
              <a:lnSpc>
                <a:spcPct val="90000"/>
              </a:lnSpc>
              <a:spcBef>
                <a:spcPts val="360"/>
              </a:spcBef>
              <a:buClr>
                <a:srgbClr val="F2F2F2"/>
              </a:buClr>
              <a:buSzPts val="1800"/>
              <a:buFont typeface="Arial"/>
              <a:buChar char="•"/>
            </a:pPr>
            <a:r>
              <a:rPr lang="en-US" sz="1800" b="0" i="0" u="none" strike="noStrike" cap="none">
                <a:solidFill>
                  <a:srgbClr val="F2F2F2"/>
                </a:solidFill>
                <a:latin typeface="Arial"/>
                <a:ea typeface="Arial"/>
                <a:cs typeface="Arial"/>
                <a:sym typeface="Arial"/>
              </a:rPr>
              <a:t>Check for delaminations in concrete and asphalt wearing surfaces and record amount in percentage of deck area</a:t>
            </a:r>
          </a:p>
        </p:txBody>
      </p:sp>
      <p:sp>
        <p:nvSpPr>
          <p:cNvPr id="535" name="Google Shape;535;p38"/>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nSpc>
                <a:spcPct val="90000"/>
              </a:lnSpc>
              <a:spcAft>
                <a:spcPts val="600"/>
              </a:spcAft>
              <a:buSzPts val="1400"/>
            </a:pPr>
            <a:r>
              <a:rPr lang="en-US" sz="2400" b="1" i="0" u="none" strike="noStrike" cap="none">
                <a:solidFill>
                  <a:schemeClr val="lt1"/>
                </a:solidFill>
                <a:latin typeface="Arial"/>
                <a:ea typeface="Arial"/>
                <a:cs typeface="Arial"/>
                <a:sym typeface="Arial"/>
              </a:rPr>
              <a:t>Wearing Surface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39"/>
          <p:cNvSpPr txBox="1">
            <a:spLocks noGrp="1"/>
          </p:cNvSpPr>
          <p:nvPr>
            <p:ph type="sldNum" idx="12"/>
          </p:nvPr>
        </p:nvSpPr>
        <p:spPr>
          <a:xfrm>
            <a:off x="107504" y="4659982"/>
            <a:ext cx="2057400" cy="274637"/>
          </a:xfrm>
        </p:spPr>
        <p:txBody>
          <a:bodyPr spcFirstLastPara="1" wrap="square" lIns="91425" tIns="45700" rIns="91425" bIns="45700" anchor="ctr" anchorCtr="0">
            <a:normAutofit/>
          </a:bodyPr>
          <a:lstStyle/>
          <a:p>
            <a:pPr>
              <a:lnSpc>
                <a:spcPct val="90000"/>
              </a:lnSpc>
              <a:spcAft>
                <a:spcPts val="600"/>
              </a:spcAft>
            </a:pPr>
            <a:fld id="{00000000-1234-1234-1234-123412341234}" type="slidenum">
              <a:rPr lang="en-US" sz="700"/>
              <a:pPr>
                <a:lnSpc>
                  <a:spcPct val="90000"/>
                </a:lnSpc>
                <a:spcAft>
                  <a:spcPts val="600"/>
                </a:spcAft>
              </a:pPr>
              <a:t>41</a:t>
            </a:fld>
            <a:endParaRPr lang="en-US" sz="700"/>
          </a:p>
        </p:txBody>
      </p:sp>
      <p:sp>
        <p:nvSpPr>
          <p:cNvPr id="541" name="Google Shape;541;p39"/>
          <p:cNvSpPr/>
          <p:nvPr/>
        </p:nvSpPr>
        <p:spPr>
          <a:xfrm>
            <a:off x="539552" y="1347614"/>
            <a:ext cx="8229600" cy="3240360"/>
          </a:xfrm>
          <a:prstGeom prst="rect">
            <a:avLst/>
          </a:prstGeom>
          <a:noFill/>
          <a:ln>
            <a:noFill/>
          </a:ln>
        </p:spPr>
        <p:txBody>
          <a:bodyPr spcFirstLastPara="1" wrap="square" lIns="0" tIns="45700" rIns="91425" bIns="45700" anchor="t" anchorCtr="0">
            <a:normAutofit/>
          </a:bodyPr>
          <a:lstStyle/>
          <a:p>
            <a:pPr marL="457200" lvl="0" indent="-342900">
              <a:lnSpc>
                <a:spcPct val="90000"/>
              </a:lnSpc>
              <a:spcBef>
                <a:spcPts val="360"/>
              </a:spcBef>
              <a:buClr>
                <a:srgbClr val="F2F2F2"/>
              </a:buClr>
              <a:buSzPts val="1800"/>
              <a:buFont typeface="Arial"/>
              <a:buChar char="•"/>
            </a:pPr>
            <a:r>
              <a:rPr lang="en-US" sz="1500" b="0" i="0" u="none" strike="noStrike" cap="none" dirty="0">
                <a:solidFill>
                  <a:srgbClr val="F2F2F2"/>
                </a:solidFill>
                <a:latin typeface="Arial"/>
                <a:ea typeface="Arial"/>
                <a:cs typeface="Arial"/>
                <a:sym typeface="Arial"/>
              </a:rPr>
              <a:t>If surface is without defects and provides a smooth riding surface with proper skid resistance - rate 9</a:t>
            </a:r>
            <a:endParaRPr lang="en-CA" sz="1500" b="0" i="0" u="none" strike="noStrike" cap="none" dirty="0">
              <a:solidFill>
                <a:srgbClr val="F2F2F2"/>
              </a:solidFill>
              <a:latin typeface="Arial"/>
              <a:ea typeface="Arial"/>
              <a:cs typeface="Arial"/>
              <a:sym typeface="Arial"/>
            </a:endParaRPr>
          </a:p>
          <a:p>
            <a:pPr marL="457200" lvl="0" indent="-342900">
              <a:lnSpc>
                <a:spcPct val="90000"/>
              </a:lnSpc>
              <a:spcBef>
                <a:spcPts val="360"/>
              </a:spcBef>
              <a:buClr>
                <a:srgbClr val="F2F2F2"/>
              </a:buClr>
              <a:buSzPts val="1800"/>
              <a:buFont typeface="Arial"/>
              <a:buChar char="•"/>
            </a:pPr>
            <a:r>
              <a:rPr lang="en-US" sz="1500" b="0" i="0" u="none" strike="noStrike" cap="none" dirty="0">
                <a:solidFill>
                  <a:srgbClr val="F2F2F2"/>
                </a:solidFill>
                <a:latin typeface="Arial"/>
                <a:ea typeface="Arial"/>
                <a:cs typeface="Arial"/>
                <a:sym typeface="Arial"/>
              </a:rPr>
              <a:t>Asphalt longitudinal cracks rate 7 or less, </a:t>
            </a:r>
            <a:endParaRPr lang="en-CA" sz="1500" b="0" i="0" u="none" strike="noStrike" cap="none" dirty="0">
              <a:solidFill>
                <a:srgbClr val="F2F2F2"/>
              </a:solidFill>
              <a:latin typeface="Arial"/>
              <a:ea typeface="Arial"/>
              <a:cs typeface="Arial"/>
              <a:sym typeface="Arial"/>
            </a:endParaRPr>
          </a:p>
          <a:p>
            <a:pPr marL="457200" lvl="0" indent="-342900">
              <a:lnSpc>
                <a:spcPct val="90000"/>
              </a:lnSpc>
              <a:spcBef>
                <a:spcPts val="360"/>
              </a:spcBef>
              <a:buClr>
                <a:srgbClr val="F2F2F2"/>
              </a:buClr>
              <a:buSzPts val="1800"/>
              <a:buFont typeface="Arial"/>
              <a:buChar char="•"/>
            </a:pPr>
            <a:r>
              <a:rPr lang="en-US" sz="1500" b="0" i="0" u="none" strike="noStrike" cap="none" dirty="0">
                <a:solidFill>
                  <a:srgbClr val="F2F2F2"/>
                </a:solidFill>
                <a:latin typeface="Arial"/>
                <a:ea typeface="Arial"/>
                <a:cs typeface="Arial"/>
                <a:sym typeface="Arial"/>
              </a:rPr>
              <a:t>If speed must be reduced due to cracks, potholes, </a:t>
            </a:r>
            <a:r>
              <a:rPr lang="en-US" sz="1500" b="0" i="0" u="none" strike="noStrike" cap="none" dirty="0" err="1">
                <a:solidFill>
                  <a:srgbClr val="F2F2F2"/>
                </a:solidFill>
                <a:latin typeface="Arial"/>
                <a:ea typeface="Arial"/>
                <a:cs typeface="Arial"/>
                <a:sym typeface="Arial"/>
              </a:rPr>
              <a:t>etc</a:t>
            </a:r>
            <a:r>
              <a:rPr lang="en-US" sz="1500" b="0" i="0" u="none" strike="noStrike" cap="none" dirty="0">
                <a:solidFill>
                  <a:srgbClr val="F2F2F2"/>
                </a:solidFill>
                <a:latin typeface="Arial"/>
                <a:ea typeface="Arial"/>
                <a:cs typeface="Arial"/>
                <a:sym typeface="Arial"/>
              </a:rPr>
              <a:t>, - rate 4 or less</a:t>
            </a:r>
            <a:endParaRPr lang="en-CA" sz="1500" b="0" i="0" u="none" strike="noStrike" cap="none" dirty="0">
              <a:solidFill>
                <a:srgbClr val="F2F2F2"/>
              </a:solidFill>
              <a:latin typeface="Arial"/>
              <a:ea typeface="Arial"/>
              <a:cs typeface="Arial"/>
              <a:sym typeface="Arial"/>
            </a:endParaRPr>
          </a:p>
          <a:p>
            <a:pPr marL="457200" lvl="0" indent="-342900">
              <a:lnSpc>
                <a:spcPct val="90000"/>
              </a:lnSpc>
              <a:spcBef>
                <a:spcPts val="360"/>
              </a:spcBef>
              <a:buClr>
                <a:srgbClr val="F2F2F2"/>
              </a:buClr>
              <a:buSzPts val="1800"/>
              <a:buFont typeface="Arial"/>
              <a:buChar char="•"/>
            </a:pPr>
            <a:r>
              <a:rPr lang="en-US" sz="1500" b="0" i="0" u="none" strike="noStrike" cap="none" dirty="0">
                <a:solidFill>
                  <a:srgbClr val="F2F2F2"/>
                </a:solidFill>
                <a:latin typeface="Arial"/>
                <a:ea typeface="Arial"/>
                <a:cs typeface="Arial"/>
                <a:sym typeface="Arial"/>
              </a:rPr>
              <a:t>If wearing surface does not extend to the curbs and creates a wheel trap - rate 4 or less</a:t>
            </a:r>
            <a:endParaRPr lang="en-CA" sz="1500" b="0" i="0" u="none" strike="noStrike" cap="none" dirty="0">
              <a:solidFill>
                <a:srgbClr val="F2F2F2"/>
              </a:solidFill>
              <a:latin typeface="Arial"/>
              <a:ea typeface="Arial"/>
              <a:cs typeface="Arial"/>
              <a:sym typeface="Arial"/>
            </a:endParaRPr>
          </a:p>
          <a:p>
            <a:pPr marL="457200" lvl="0" indent="-342900">
              <a:lnSpc>
                <a:spcPct val="90000"/>
              </a:lnSpc>
              <a:spcBef>
                <a:spcPts val="360"/>
              </a:spcBef>
              <a:buClr>
                <a:srgbClr val="F2F2F2"/>
              </a:buClr>
              <a:buSzPts val="1800"/>
              <a:buFont typeface="Arial"/>
              <a:buChar char="•"/>
            </a:pPr>
            <a:r>
              <a:rPr lang="en-US" sz="1500" b="0" i="0" u="none" strike="noStrike" cap="none" dirty="0">
                <a:solidFill>
                  <a:srgbClr val="F2F2F2"/>
                </a:solidFill>
                <a:latin typeface="Arial"/>
                <a:ea typeface="Arial"/>
                <a:cs typeface="Arial"/>
                <a:sym typeface="Arial"/>
              </a:rPr>
              <a:t>Asphalt raveling rate 4 or less </a:t>
            </a:r>
            <a:endParaRPr lang="en-CA" sz="1500" b="0" i="0" u="none" strike="noStrike" cap="none" dirty="0">
              <a:solidFill>
                <a:srgbClr val="F2F2F2"/>
              </a:solidFill>
              <a:latin typeface="Arial"/>
              <a:ea typeface="Arial"/>
              <a:cs typeface="Arial"/>
              <a:sym typeface="Arial"/>
            </a:endParaRPr>
          </a:p>
          <a:p>
            <a:pPr marL="457200" lvl="0" indent="-342900">
              <a:lnSpc>
                <a:spcPct val="90000"/>
              </a:lnSpc>
              <a:spcBef>
                <a:spcPts val="360"/>
              </a:spcBef>
              <a:buClr>
                <a:srgbClr val="F2F2F2"/>
              </a:buClr>
              <a:buSzPts val="1800"/>
              <a:buFont typeface="Arial"/>
              <a:buChar char="•"/>
            </a:pPr>
            <a:r>
              <a:rPr lang="en-US" sz="1500" b="0" i="0" u="none" strike="noStrike" cap="none" dirty="0">
                <a:solidFill>
                  <a:srgbClr val="F2F2F2"/>
                </a:solidFill>
                <a:latin typeface="Arial"/>
                <a:ea typeface="Arial"/>
                <a:cs typeface="Arial"/>
                <a:sym typeface="Arial"/>
              </a:rPr>
              <a:t>Rutting, potholes or debonding rate 4 or less</a:t>
            </a:r>
            <a:endParaRPr lang="en-CA" sz="1500" b="0" i="0" u="none" strike="noStrike" cap="none" dirty="0">
              <a:solidFill>
                <a:srgbClr val="F2F2F2"/>
              </a:solidFill>
              <a:latin typeface="Arial"/>
              <a:ea typeface="Arial"/>
              <a:cs typeface="Arial"/>
              <a:sym typeface="Arial"/>
            </a:endParaRPr>
          </a:p>
          <a:p>
            <a:pPr marL="457200" lvl="0" indent="-342900">
              <a:lnSpc>
                <a:spcPct val="90000"/>
              </a:lnSpc>
              <a:spcBef>
                <a:spcPts val="360"/>
              </a:spcBef>
              <a:buClr>
                <a:srgbClr val="F2F2F2"/>
              </a:buClr>
              <a:buSzPts val="1800"/>
              <a:buFont typeface="Arial"/>
              <a:buChar char="•"/>
            </a:pPr>
            <a:r>
              <a:rPr lang="en-US" sz="1500" b="0" i="0" u="none" strike="noStrike" cap="none" dirty="0">
                <a:solidFill>
                  <a:srgbClr val="F2F2F2"/>
                </a:solidFill>
                <a:latin typeface="Arial"/>
                <a:ea typeface="Arial"/>
                <a:cs typeface="Arial"/>
                <a:sym typeface="Arial"/>
              </a:rPr>
              <a:t>Hazardous rate 2</a:t>
            </a:r>
            <a:endParaRPr lang="en-CA" sz="1500" b="0" i="0" u="none" strike="noStrike" cap="none" dirty="0">
              <a:solidFill>
                <a:srgbClr val="F2F2F2"/>
              </a:solidFill>
              <a:latin typeface="Arial"/>
              <a:ea typeface="Arial"/>
              <a:cs typeface="Arial"/>
              <a:sym typeface="Arial"/>
            </a:endParaRPr>
          </a:p>
          <a:p>
            <a:pPr marL="457200" lvl="0" indent="-342900">
              <a:lnSpc>
                <a:spcPct val="90000"/>
              </a:lnSpc>
              <a:spcBef>
                <a:spcPts val="360"/>
              </a:spcBef>
              <a:buClr>
                <a:srgbClr val="F2F2F2"/>
              </a:buClr>
              <a:buSzPts val="1800"/>
              <a:buFont typeface="Arial"/>
              <a:buChar char="•"/>
            </a:pPr>
            <a:r>
              <a:rPr lang="en-US" sz="1500" b="0" i="0" u="none" strike="noStrike" cap="none" dirty="0">
                <a:solidFill>
                  <a:srgbClr val="F2F2F2"/>
                </a:solidFill>
                <a:latin typeface="Arial"/>
                <a:ea typeface="Arial"/>
                <a:cs typeface="Arial"/>
                <a:sym typeface="Arial"/>
              </a:rPr>
              <a:t>Do not rate down due to excessive thickness (100 mm or more)</a:t>
            </a:r>
            <a:endParaRPr lang="en-CA" sz="1500" b="0" i="0" u="none" strike="noStrike" cap="none" dirty="0">
              <a:solidFill>
                <a:srgbClr val="F2F2F2"/>
              </a:solidFill>
              <a:latin typeface="Arial"/>
              <a:ea typeface="Arial"/>
              <a:cs typeface="Arial"/>
              <a:sym typeface="Arial"/>
            </a:endParaRPr>
          </a:p>
          <a:p>
            <a:pPr marL="114300" lvl="1">
              <a:lnSpc>
                <a:spcPct val="90000"/>
              </a:lnSpc>
              <a:spcBef>
                <a:spcPts val="360"/>
              </a:spcBef>
              <a:buClr>
                <a:srgbClr val="F2F2F2"/>
              </a:buClr>
              <a:buSzPts val="1800"/>
            </a:pPr>
            <a:r>
              <a:rPr lang="en-US" sz="1500" dirty="0">
                <a:solidFill>
                  <a:srgbClr val="F2F2F2"/>
                </a:solidFill>
              </a:rPr>
              <a:t>	-</a:t>
            </a:r>
            <a:r>
              <a:rPr lang="en-US" sz="1500" b="0" i="0" u="none" strike="noStrike" cap="none" dirty="0">
                <a:solidFill>
                  <a:srgbClr val="F2F2F2"/>
                </a:solidFill>
                <a:latin typeface="Arial"/>
                <a:ea typeface="Arial"/>
                <a:cs typeface="Arial"/>
                <a:sym typeface="Arial"/>
              </a:rPr>
              <a:t>Lower curb rating if height insufficient</a:t>
            </a:r>
            <a:endParaRPr lang="en-CA" sz="1500" dirty="0">
              <a:solidFill>
                <a:srgbClr val="F2F2F2"/>
              </a:solidFill>
            </a:endParaRPr>
          </a:p>
          <a:p>
            <a:pPr marL="114300" lvl="1">
              <a:lnSpc>
                <a:spcPct val="90000"/>
              </a:lnSpc>
              <a:spcBef>
                <a:spcPts val="360"/>
              </a:spcBef>
              <a:buClr>
                <a:srgbClr val="F2F2F2"/>
              </a:buClr>
              <a:buSzPts val="1800"/>
            </a:pPr>
            <a:r>
              <a:rPr lang="en-US" sz="1500" b="0" i="0" u="none" strike="noStrike" cap="none" dirty="0">
                <a:solidFill>
                  <a:srgbClr val="F2F2F2"/>
                </a:solidFill>
                <a:latin typeface="Arial"/>
                <a:ea typeface="Arial"/>
                <a:cs typeface="Arial"/>
                <a:sym typeface="Arial"/>
              </a:rPr>
              <a:t>	-Request load rating evaluation</a:t>
            </a:r>
            <a:endParaRPr lang="en-CA" sz="1500" b="0" i="0" u="none" strike="noStrike" cap="none" dirty="0">
              <a:solidFill>
                <a:srgbClr val="F2F2F2"/>
              </a:solidFill>
              <a:latin typeface="Arial"/>
              <a:ea typeface="Arial"/>
              <a:cs typeface="Arial"/>
              <a:sym typeface="Arial"/>
            </a:endParaRPr>
          </a:p>
          <a:p>
            <a:pPr marL="114300" lvl="1">
              <a:lnSpc>
                <a:spcPct val="90000"/>
              </a:lnSpc>
              <a:spcBef>
                <a:spcPts val="360"/>
              </a:spcBef>
              <a:buClr>
                <a:srgbClr val="F2F2F2"/>
              </a:buClr>
              <a:buSzPts val="1800"/>
            </a:pPr>
            <a:r>
              <a:rPr lang="en-US" sz="1500" b="0" i="0" u="none" strike="noStrike" cap="none" dirty="0">
                <a:solidFill>
                  <a:srgbClr val="F2F2F2"/>
                </a:solidFill>
                <a:latin typeface="Arial"/>
                <a:ea typeface="Arial"/>
                <a:cs typeface="Arial"/>
                <a:sym typeface="Arial"/>
              </a:rPr>
              <a:t>	-Recommend reducing thickness</a:t>
            </a:r>
            <a:endParaRPr lang="en-CA" sz="1500" b="0" i="0" u="none" strike="noStrike" cap="none" dirty="0">
              <a:solidFill>
                <a:srgbClr val="F2F2F2"/>
              </a:solidFill>
              <a:latin typeface="Arial"/>
              <a:ea typeface="Arial"/>
              <a:cs typeface="Arial"/>
              <a:sym typeface="Arial"/>
            </a:endParaRPr>
          </a:p>
        </p:txBody>
      </p:sp>
      <p:sp>
        <p:nvSpPr>
          <p:cNvPr id="542" name="Google Shape;542;p39"/>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nSpc>
                <a:spcPct val="90000"/>
              </a:lnSpc>
              <a:spcAft>
                <a:spcPts val="600"/>
              </a:spcAft>
              <a:buSzPts val="1400"/>
            </a:pPr>
            <a:r>
              <a:rPr lang="en-US" sz="2400" b="1" i="0" u="none" strike="noStrike" cap="none">
                <a:solidFill>
                  <a:schemeClr val="lt1"/>
                </a:solidFill>
                <a:latin typeface="Arial"/>
                <a:ea typeface="Arial"/>
                <a:cs typeface="Arial"/>
                <a:sym typeface="Arial"/>
              </a:rPr>
              <a:t>Wearing Surface</a:t>
            </a:r>
            <a:endParaRPr lang="en-CA" sz="2400" b="1" i="0" u="none" strike="noStrike" cap="none">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40"/>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42</a:t>
            </a:fld>
            <a:endParaRPr/>
          </a:p>
        </p:txBody>
      </p:sp>
      <p:sp>
        <p:nvSpPr>
          <p:cNvPr id="548" name="Google Shape;548;p40"/>
          <p:cNvSpPr/>
          <p:nvPr/>
        </p:nvSpPr>
        <p:spPr>
          <a:xfrm>
            <a:off x="539552" y="1347614"/>
            <a:ext cx="8229600" cy="3240360"/>
          </a:xfrm>
          <a:prstGeom prst="rect">
            <a:avLst/>
          </a:prstGeom>
          <a:noFill/>
          <a:ln>
            <a:noFill/>
          </a:ln>
        </p:spPr>
        <p:txBody>
          <a:bodyPr spcFirstLastPara="1" wrap="square" lIns="0" tIns="45700" rIns="91425" bIns="45700" anchor="t" anchorCtr="0">
            <a:normAutofit/>
          </a:bodyPr>
          <a:lstStyle/>
          <a:p>
            <a:pPr marL="342900" marR="0" lvl="0" indent="-342900" algn="l" rtl="0">
              <a:spcBef>
                <a:spcPts val="0"/>
              </a:spcBef>
              <a:spcAft>
                <a:spcPts val="0"/>
              </a:spcAft>
              <a:buClr>
                <a:srgbClr val="F2F2F2"/>
              </a:buClr>
              <a:buSzPts val="1800"/>
              <a:buFont typeface="Noto Sans Symbols"/>
              <a:buChar char="▪"/>
            </a:pPr>
            <a:r>
              <a:rPr lang="en-US" sz="1800" b="0" i="0" u="none" strike="noStrike" cap="none" dirty="0">
                <a:solidFill>
                  <a:srgbClr val="F2F2F2"/>
                </a:solidFill>
                <a:latin typeface="Arial"/>
                <a:ea typeface="Arial"/>
                <a:cs typeface="Arial"/>
                <a:sym typeface="Arial"/>
              </a:rPr>
              <a:t>Record % of surface area with defects and rated 1, 2 or 3 in Detail Rating boxes</a:t>
            </a:r>
            <a:endParaRPr dirty="0"/>
          </a:p>
          <a:p>
            <a:pPr marL="0" marR="0" lvl="0" indent="0" algn="l" rtl="0">
              <a:spcBef>
                <a:spcPts val="360"/>
              </a:spcBef>
              <a:spcAft>
                <a:spcPts val="0"/>
              </a:spcAft>
              <a:buClr>
                <a:schemeClr val="dk1"/>
              </a:buClr>
              <a:buSzPts val="1800"/>
              <a:buFont typeface="Noto Sans Symbols"/>
              <a:buNone/>
            </a:pPr>
            <a:endParaRPr sz="1800" b="0" i="0" u="none" strike="noStrike" cap="none" dirty="0">
              <a:solidFill>
                <a:srgbClr val="F2F2F2"/>
              </a:solidFill>
              <a:latin typeface="Arial"/>
              <a:ea typeface="Arial"/>
              <a:cs typeface="Arial"/>
              <a:sym typeface="Arial"/>
            </a:endParaRPr>
          </a:p>
          <a:p>
            <a:pPr marL="342900" marR="0" lvl="0" indent="-342900" algn="l" rtl="0">
              <a:spcBef>
                <a:spcPts val="360"/>
              </a:spcBef>
              <a:spcAft>
                <a:spcPts val="0"/>
              </a:spcAft>
              <a:buClr>
                <a:srgbClr val="F2F2F2"/>
              </a:buClr>
              <a:buSzPts val="1800"/>
              <a:buFont typeface="Noto Sans Symbols"/>
              <a:buChar char="▪"/>
            </a:pPr>
            <a:r>
              <a:rPr lang="en-US" sz="1800" b="0" i="0" u="none" strike="noStrike" cap="none" dirty="0">
                <a:solidFill>
                  <a:srgbClr val="F2F2F2"/>
                </a:solidFill>
                <a:latin typeface="Arial"/>
                <a:ea typeface="Arial"/>
                <a:cs typeface="Arial"/>
                <a:sym typeface="Arial"/>
              </a:rPr>
              <a:t>Record % of surface area rated N</a:t>
            </a:r>
            <a:endParaRPr dirty="0"/>
          </a:p>
          <a:p>
            <a:pPr marL="0" marR="0" lvl="0" indent="0" algn="l" rtl="0">
              <a:spcBef>
                <a:spcPts val="360"/>
              </a:spcBef>
              <a:spcAft>
                <a:spcPts val="0"/>
              </a:spcAft>
              <a:buClr>
                <a:schemeClr val="dk1"/>
              </a:buClr>
              <a:buSzPts val="1800"/>
              <a:buFont typeface="Noto Sans Symbols"/>
              <a:buNone/>
            </a:pPr>
            <a:endParaRPr sz="1800" b="0" i="0" u="none" strike="noStrike" cap="none" dirty="0">
              <a:solidFill>
                <a:srgbClr val="F2F2F2"/>
              </a:solidFill>
              <a:latin typeface="Arial"/>
              <a:ea typeface="Arial"/>
              <a:cs typeface="Arial"/>
              <a:sym typeface="Arial"/>
            </a:endParaRPr>
          </a:p>
          <a:p>
            <a:pPr marL="342900" marR="0" lvl="0" indent="-342900" algn="l" rtl="0">
              <a:spcBef>
                <a:spcPts val="360"/>
              </a:spcBef>
              <a:spcAft>
                <a:spcPts val="0"/>
              </a:spcAft>
              <a:buClr>
                <a:srgbClr val="F2F2F2"/>
              </a:buClr>
              <a:buSzPts val="1800"/>
              <a:buFont typeface="Noto Sans Symbols"/>
              <a:buChar char="▪"/>
            </a:pPr>
            <a:r>
              <a:rPr lang="en-US" sz="1800" b="0" i="0" u="none" strike="noStrike" cap="none" dirty="0">
                <a:solidFill>
                  <a:srgbClr val="F2F2F2"/>
                </a:solidFill>
                <a:latin typeface="Arial"/>
                <a:ea typeface="Arial"/>
                <a:cs typeface="Arial"/>
                <a:sym typeface="Arial"/>
              </a:rPr>
              <a:t>Wearing surface rated 4 or above, Detail Ratings are “0”</a:t>
            </a:r>
            <a:endParaRPr dirty="0"/>
          </a:p>
          <a:p>
            <a:pPr marL="342900" marR="0" lvl="0" indent="-228600" algn="l" rtl="0">
              <a:spcBef>
                <a:spcPts val="360"/>
              </a:spcBef>
              <a:spcAft>
                <a:spcPts val="0"/>
              </a:spcAft>
              <a:buClr>
                <a:schemeClr val="dk1"/>
              </a:buClr>
              <a:buSzPts val="1800"/>
              <a:buFont typeface="Noto Sans Symbols"/>
              <a:buNone/>
            </a:pPr>
            <a:endParaRPr sz="1800" b="0" i="0" u="none" strike="noStrike" cap="none" dirty="0">
              <a:solidFill>
                <a:srgbClr val="F2F2F2"/>
              </a:solidFill>
              <a:latin typeface="Arial"/>
              <a:ea typeface="Arial"/>
              <a:cs typeface="Arial"/>
              <a:sym typeface="Arial"/>
            </a:endParaRPr>
          </a:p>
        </p:txBody>
      </p:sp>
      <p:sp>
        <p:nvSpPr>
          <p:cNvPr id="549" name="Google Shape;549;p40"/>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marR="0" lvl="0" indent="0" algn="l" rtl="0">
              <a:lnSpc>
                <a:spcPct val="90000"/>
              </a:lnSpc>
              <a:spcBef>
                <a:spcPts val="0"/>
              </a:spcBef>
              <a:spcAft>
                <a:spcPts val="0"/>
              </a:spcAft>
              <a:buClr>
                <a:schemeClr val="lt1"/>
              </a:buClr>
              <a:buSzPts val="3000"/>
              <a:buFont typeface="Arial"/>
              <a:buNone/>
            </a:pPr>
            <a:r>
              <a:rPr lang="en-US" sz="3000" b="1" i="0" u="none" strike="noStrike" cap="none">
                <a:solidFill>
                  <a:schemeClr val="lt1"/>
                </a:solidFill>
                <a:latin typeface="Arial"/>
                <a:ea typeface="Arial"/>
                <a:cs typeface="Arial"/>
                <a:sym typeface="Arial"/>
              </a:rPr>
              <a:t>Wearing Surface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41"/>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43</a:t>
            </a:fld>
            <a:endParaRPr/>
          </a:p>
        </p:txBody>
      </p:sp>
      <p:pic>
        <p:nvPicPr>
          <p:cNvPr id="555" name="Google Shape;555;p41"/>
          <p:cNvPicPr preferRelativeResize="0"/>
          <p:nvPr/>
        </p:nvPicPr>
        <p:blipFill rotWithShape="1">
          <a:blip r:embed="rId3">
            <a:alphaModFix/>
          </a:blip>
          <a:srcRect/>
          <a:stretch/>
        </p:blipFill>
        <p:spPr>
          <a:xfrm>
            <a:off x="1868993" y="1356958"/>
            <a:ext cx="5570717" cy="3231016"/>
          </a:xfrm>
          <a:prstGeom prst="rect">
            <a:avLst/>
          </a:prstGeom>
          <a:solidFill>
            <a:srgbClr val="FFFFFF"/>
          </a:solidFill>
          <a:ln>
            <a:noFill/>
          </a:ln>
        </p:spPr>
      </p:pic>
      <p:sp>
        <p:nvSpPr>
          <p:cNvPr id="556" name="Google Shape;556;p41"/>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Clr>
                <a:srgbClr val="0081AB"/>
              </a:buClr>
              <a:buSzPts val="3000"/>
              <a:buFont typeface="Arial"/>
              <a:buNone/>
            </a:pPr>
            <a:r>
              <a:rPr lang="en-US" sz="3000"/>
              <a:t>Wearing Surface</a:t>
            </a:r>
            <a:endParaRPr/>
          </a:p>
        </p:txBody>
      </p:sp>
      <p:sp>
        <p:nvSpPr>
          <p:cNvPr id="557" name="Google Shape;557;p41"/>
          <p:cNvSpPr/>
          <p:nvPr/>
        </p:nvSpPr>
        <p:spPr>
          <a:xfrm>
            <a:off x="3243262" y="1371600"/>
            <a:ext cx="2700338" cy="2314575"/>
          </a:xfrm>
          <a:prstGeom prst="rect">
            <a:avLst/>
          </a:prstGeom>
          <a:noFill/>
          <a:ln>
            <a:noFill/>
          </a:ln>
        </p:spPr>
        <p:txBody>
          <a:bodyPr spcFirstLastPara="1" wrap="square" lIns="50000" tIns="25000" rIns="50000" bIns="25000" anchor="t" anchorCtr="0">
            <a:noAutofit/>
          </a:bodyPr>
          <a:lstStyle/>
          <a:p>
            <a:pPr marL="0" marR="0" lvl="0" indent="0" algn="l" rtl="0">
              <a:spcBef>
                <a:spcPts val="0"/>
              </a:spcBef>
              <a:spcAft>
                <a:spcPts val="0"/>
              </a:spcAft>
              <a:buClr>
                <a:schemeClr val="dk1"/>
              </a:buClr>
              <a:buSzPts val="1013"/>
              <a:buFont typeface="Arial"/>
              <a:buNone/>
            </a:pPr>
            <a:endParaRPr sz="1013" b="0" i="0" u="none" strike="noStrike" cap="non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2" name="Title 1">
            <a:extLst>
              <a:ext uri="{FF2B5EF4-FFF2-40B4-BE49-F238E27FC236}">
                <a16:creationId xmlns:a16="http://schemas.microsoft.com/office/drawing/2014/main" id="{A42C6222-CC12-70F2-6CDD-BB0825180DFD}"/>
              </a:ext>
            </a:extLst>
          </p:cNvPr>
          <p:cNvSpPr>
            <a:spLocks noGrp="1"/>
          </p:cNvSpPr>
          <p:nvPr>
            <p:ph type="title"/>
          </p:nvPr>
        </p:nvSpPr>
        <p:spPr/>
        <p:txBody>
          <a:bodyPr/>
          <a:lstStyle/>
          <a:p>
            <a:r>
              <a:rPr lang="en-CA" dirty="0"/>
              <a:t>Wide ACP gaps-failed lateral connectors-hazardous WS</a:t>
            </a:r>
          </a:p>
        </p:txBody>
      </p:sp>
      <p:pic>
        <p:nvPicPr>
          <p:cNvPr id="5" name="Picture 4" descr="A road with water on the side&#10;&#10;Description automatically generated with low confidence">
            <a:extLst>
              <a:ext uri="{FF2B5EF4-FFF2-40B4-BE49-F238E27FC236}">
                <a16:creationId xmlns:a16="http://schemas.microsoft.com/office/drawing/2014/main" id="{32439BA8-5D6D-F617-2E84-64CDC8C59DF1}"/>
              </a:ext>
            </a:extLst>
          </p:cNvPr>
          <p:cNvPicPr>
            <a:picLocks noChangeAspect="1"/>
          </p:cNvPicPr>
          <p:nvPr/>
        </p:nvPicPr>
        <p:blipFill>
          <a:blip r:embed="rId3"/>
          <a:stretch>
            <a:fillRect/>
          </a:stretch>
        </p:blipFill>
        <p:spPr>
          <a:xfrm>
            <a:off x="1951808" y="887968"/>
            <a:ext cx="5240383" cy="393028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43"/>
          <p:cNvPicPr preferRelativeResize="0"/>
          <p:nvPr/>
        </p:nvPicPr>
        <p:blipFill rotWithShape="1">
          <a:blip r:embed="rId3">
            <a:alphaModFix/>
          </a:blip>
          <a:srcRect b="35159"/>
          <a:stretch/>
        </p:blipFill>
        <p:spPr>
          <a:xfrm>
            <a:off x="20" y="10"/>
            <a:ext cx="9143980" cy="5143490"/>
          </a:xfrm>
          <a:prstGeom prst="rect">
            <a:avLst/>
          </a:prstGeom>
          <a:solidFill>
            <a:srgbClr val="FFFFFF"/>
          </a:solid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44"/>
          <p:cNvPicPr preferRelativeResize="0"/>
          <p:nvPr/>
        </p:nvPicPr>
        <p:blipFill rotWithShape="1">
          <a:blip r:embed="rId3">
            <a:alphaModFix/>
          </a:blip>
          <a:srcRect t="25000"/>
          <a:stretch/>
        </p:blipFill>
        <p:spPr>
          <a:xfrm>
            <a:off x="20" y="10"/>
            <a:ext cx="9143980" cy="5143490"/>
          </a:xfrm>
          <a:prstGeom prst="rect">
            <a:avLst/>
          </a:prstGeom>
          <a:solidFill>
            <a:srgbClr val="FFFFFF"/>
          </a:solid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45"/>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sz="1800" b="0">
                <a:latin typeface="Arial"/>
                <a:ea typeface="Arial"/>
                <a:cs typeface="Arial"/>
                <a:sym typeface="Arial"/>
              </a:rPr>
              <a:t>Deck Top is the “structural” part of the deck</a:t>
            </a:r>
            <a:endParaRPr/>
          </a:p>
          <a:p>
            <a:pPr marL="342900" lvl="0" indent="-342900" algn="l" rtl="0">
              <a:spcBef>
                <a:spcPts val="360"/>
              </a:spcBef>
              <a:spcAft>
                <a:spcPts val="0"/>
              </a:spcAft>
              <a:buClr>
                <a:schemeClr val="dk1"/>
              </a:buClr>
              <a:buSzPts val="1800"/>
              <a:buFont typeface="Arial"/>
              <a:buChar char="•"/>
            </a:pPr>
            <a:r>
              <a:rPr lang="en-US" sz="1800" b="0">
                <a:latin typeface="Arial"/>
                <a:ea typeface="Arial"/>
                <a:cs typeface="Arial"/>
                <a:sym typeface="Arial"/>
              </a:rPr>
              <a:t>The surface on which the wearing surface is bonded</a:t>
            </a:r>
            <a:endParaRPr/>
          </a:p>
          <a:p>
            <a:pPr marL="342900" lvl="0" indent="-342900" algn="l" rtl="0">
              <a:spcBef>
                <a:spcPts val="360"/>
              </a:spcBef>
              <a:spcAft>
                <a:spcPts val="0"/>
              </a:spcAft>
              <a:buClr>
                <a:schemeClr val="dk1"/>
              </a:buClr>
              <a:buSzPts val="1800"/>
              <a:buFont typeface="Arial"/>
              <a:buChar char="•"/>
            </a:pPr>
            <a:r>
              <a:rPr lang="en-US" sz="1800" b="0">
                <a:latin typeface="Arial"/>
                <a:ea typeface="Arial"/>
                <a:cs typeface="Arial"/>
                <a:sym typeface="Arial"/>
              </a:rPr>
              <a:t>If no wearing surface, the deck top is in direct contact with traffic</a:t>
            </a:r>
            <a:endParaRPr/>
          </a:p>
          <a:p>
            <a:pPr marL="342900" lvl="0" indent="-342900" algn="l" rtl="0">
              <a:spcBef>
                <a:spcPts val="360"/>
              </a:spcBef>
              <a:spcAft>
                <a:spcPts val="0"/>
              </a:spcAft>
              <a:buClr>
                <a:schemeClr val="dk1"/>
              </a:buClr>
              <a:buSzPts val="1800"/>
              <a:buFont typeface="Arial"/>
              <a:buChar char="•"/>
            </a:pPr>
            <a:r>
              <a:rPr lang="en-US" sz="1800" b="0">
                <a:latin typeface="Arial"/>
                <a:ea typeface="Arial"/>
                <a:cs typeface="Arial"/>
                <a:sym typeface="Arial"/>
              </a:rPr>
              <a:t>Types:</a:t>
            </a:r>
            <a:endParaRPr/>
          </a:p>
          <a:p>
            <a:pPr marL="742950" lvl="1" indent="-285750" algn="l" rtl="0">
              <a:spcBef>
                <a:spcPts val="320"/>
              </a:spcBef>
              <a:spcAft>
                <a:spcPts val="0"/>
              </a:spcAft>
              <a:buClr>
                <a:schemeClr val="dk1"/>
              </a:buClr>
              <a:buSzPts val="1600"/>
              <a:buFont typeface="Arial"/>
              <a:buChar char="–"/>
            </a:pPr>
            <a:r>
              <a:rPr lang="en-US" b="0">
                <a:latin typeface="Arial"/>
                <a:ea typeface="Arial"/>
                <a:cs typeface="Arial"/>
                <a:sym typeface="Arial"/>
              </a:rPr>
              <a:t>Cast-in-place concrete </a:t>
            </a:r>
            <a:endParaRPr/>
          </a:p>
          <a:p>
            <a:pPr marL="742950" lvl="1" indent="-285750" algn="l" rtl="0">
              <a:spcBef>
                <a:spcPts val="320"/>
              </a:spcBef>
              <a:spcAft>
                <a:spcPts val="0"/>
              </a:spcAft>
              <a:buClr>
                <a:schemeClr val="dk1"/>
              </a:buClr>
              <a:buSzPts val="1600"/>
              <a:buFont typeface="Arial"/>
              <a:buChar char="–"/>
            </a:pPr>
            <a:r>
              <a:rPr lang="en-US" b="0">
                <a:latin typeface="Arial"/>
                <a:ea typeface="Arial"/>
                <a:cs typeface="Arial"/>
                <a:sym typeface="Arial"/>
              </a:rPr>
              <a:t>Precast concrete girders</a:t>
            </a:r>
            <a:endParaRPr/>
          </a:p>
          <a:p>
            <a:pPr marL="342900" lvl="0" indent="-228600" algn="l" rtl="0">
              <a:spcBef>
                <a:spcPts val="360"/>
              </a:spcBef>
              <a:spcAft>
                <a:spcPts val="0"/>
              </a:spcAft>
              <a:buClr>
                <a:schemeClr val="dk1"/>
              </a:buClr>
              <a:buSzPts val="1800"/>
              <a:buNone/>
            </a:pPr>
            <a:endParaRPr/>
          </a:p>
        </p:txBody>
      </p:sp>
      <p:pic>
        <p:nvPicPr>
          <p:cNvPr id="578" name="Google Shape;578;p45" descr="superstructure 21"/>
          <p:cNvPicPr preferRelativeResize="0"/>
          <p:nvPr/>
        </p:nvPicPr>
        <p:blipFill rotWithShape="1">
          <a:blip r:embed="rId3">
            <a:alphaModFix/>
          </a:blip>
          <a:srcRect/>
          <a:stretch/>
        </p:blipFill>
        <p:spPr>
          <a:xfrm>
            <a:off x="2184078" y="3588750"/>
            <a:ext cx="4273632" cy="855209"/>
          </a:xfrm>
          <a:prstGeom prst="rect">
            <a:avLst/>
          </a:prstGeom>
          <a:noFill/>
          <a:ln>
            <a:noFill/>
          </a:ln>
        </p:spPr>
      </p:pic>
      <p:sp>
        <p:nvSpPr>
          <p:cNvPr id="579" name="Google Shape;579;p45"/>
          <p:cNvSpPr/>
          <p:nvPr/>
        </p:nvSpPr>
        <p:spPr>
          <a:xfrm>
            <a:off x="5039544" y="1275607"/>
            <a:ext cx="3628206" cy="3168352"/>
          </a:xfrm>
          <a:prstGeom prst="rect">
            <a:avLst/>
          </a:prstGeom>
          <a:noFill/>
          <a:ln>
            <a:noFill/>
          </a:ln>
        </p:spPr>
        <p:txBody>
          <a:bodyPr spcFirstLastPara="1" wrap="square" lIns="91425" tIns="45700" rIns="91425" bIns="45700" anchor="t" anchorCtr="0">
            <a:normAutofit/>
          </a:bodyPr>
          <a:lstStyle/>
          <a:p>
            <a:pPr marL="342900" marR="0" lvl="0" indent="-22860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80" name="Google Shape;580;p45"/>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fld id="{00000000-1234-1234-1234-123412341234}" type="slidenum">
              <a:rPr lang="en-US"/>
              <a:t>47</a:t>
            </a:fld>
            <a:endParaRPr/>
          </a:p>
        </p:txBody>
      </p:sp>
      <p:sp>
        <p:nvSpPr>
          <p:cNvPr id="581" name="Google Shape;581;p45"/>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a:t>Deck Top</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6"/>
          <p:cNvSpPr txBox="1">
            <a:spLocks noGrp="1"/>
          </p:cNvSpPr>
          <p:nvPr>
            <p:ph type="sldNum" idx="12"/>
          </p:nvPr>
        </p:nvSpPr>
        <p:spPr>
          <a:xfrm>
            <a:off x="107504" y="4659982"/>
            <a:ext cx="2057400" cy="274637"/>
          </a:xfrm>
        </p:spPr>
        <p:txBody>
          <a:bodyPr spcFirstLastPara="1" wrap="square" lIns="91425" tIns="45700" rIns="91425" bIns="45700" anchor="ctr" anchorCtr="0">
            <a:normAutofit/>
          </a:bodyPr>
          <a:lstStyle/>
          <a:p>
            <a:pPr>
              <a:lnSpc>
                <a:spcPct val="90000"/>
              </a:lnSpc>
              <a:spcAft>
                <a:spcPts val="600"/>
              </a:spcAft>
            </a:pPr>
            <a:fld id="{00000000-1234-1234-1234-123412341234}" type="slidenum">
              <a:rPr lang="en-US" sz="700"/>
              <a:pPr>
                <a:lnSpc>
                  <a:spcPct val="90000"/>
                </a:lnSpc>
                <a:spcAft>
                  <a:spcPts val="600"/>
                </a:spcAft>
              </a:pPr>
              <a:t>48</a:t>
            </a:fld>
            <a:endParaRPr lang="en-US" sz="700"/>
          </a:p>
        </p:txBody>
      </p:sp>
      <p:sp>
        <p:nvSpPr>
          <p:cNvPr id="587" name="Google Shape;587;p46"/>
          <p:cNvSpPr/>
          <p:nvPr/>
        </p:nvSpPr>
        <p:spPr>
          <a:xfrm>
            <a:off x="539552" y="1356958"/>
            <a:ext cx="8229600" cy="3231016"/>
          </a:xfrm>
          <a:prstGeom prst="rect">
            <a:avLst/>
          </a:prstGeom>
          <a:noFill/>
          <a:ln>
            <a:noFill/>
          </a:ln>
        </p:spPr>
        <p:txBody>
          <a:bodyPr spcFirstLastPara="1" wrap="square" lIns="91425" tIns="45700" rIns="91425" bIns="45700" anchor="t" anchorCtr="0">
            <a:normAutofit/>
          </a:bodyPr>
          <a:lstStyle/>
          <a:p>
            <a:pPr marL="457200" lvl="0" indent="-342900">
              <a:lnSpc>
                <a:spcPct val="150000"/>
              </a:lnSpc>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Purpose:</a:t>
            </a:r>
          </a:p>
          <a:p>
            <a:pPr marL="457200" lvl="1" indent="-342900">
              <a:lnSpc>
                <a:spcPct val="150000"/>
              </a:lnSpc>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Carry traffic</a:t>
            </a:r>
          </a:p>
          <a:p>
            <a:pPr marL="457200" lvl="1" indent="-342900">
              <a:lnSpc>
                <a:spcPct val="150000"/>
              </a:lnSpc>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Transfer traffic loads to main structural members</a:t>
            </a:r>
          </a:p>
          <a:p>
            <a:pPr marL="457200" lvl="1" indent="-342900">
              <a:lnSpc>
                <a:spcPct val="150000"/>
              </a:lnSpc>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Provide smooth riding surface</a:t>
            </a:r>
          </a:p>
          <a:p>
            <a:pPr marL="457200" lvl="1" indent="-342900">
              <a:lnSpc>
                <a:spcPct val="150000"/>
              </a:lnSpc>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Provide skid resistance</a:t>
            </a:r>
          </a:p>
          <a:p>
            <a:pPr marL="457200" lvl="0" indent="-342900">
              <a:lnSpc>
                <a:spcPct val="150000"/>
              </a:lnSpc>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Rated with wearing surface on TT  forms</a:t>
            </a:r>
          </a:p>
        </p:txBody>
      </p:sp>
      <p:sp>
        <p:nvSpPr>
          <p:cNvPr id="588" name="Google Shape;588;p46"/>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nSpc>
                <a:spcPct val="90000"/>
              </a:lnSpc>
              <a:spcAft>
                <a:spcPts val="600"/>
              </a:spcAft>
              <a:buSzPts val="1400"/>
            </a:pPr>
            <a:r>
              <a:rPr lang="en-US" sz="2500" b="1" i="0" u="none" strike="noStrike" cap="none">
                <a:solidFill>
                  <a:srgbClr val="0081AB"/>
                </a:solidFill>
                <a:latin typeface="Arial"/>
                <a:ea typeface="Arial"/>
                <a:cs typeface="Arial"/>
                <a:sym typeface="Arial"/>
              </a:rPr>
              <a:t>Deck Top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5"/>
          <p:cNvSpPr txBox="1">
            <a:spLocks noGrp="1"/>
          </p:cNvSpPr>
          <p:nvPr>
            <p:ph type="body" idx="1"/>
          </p:nvPr>
        </p:nvSpPr>
        <p:spPr>
          <a:xfrm>
            <a:off x="467543" y="1275607"/>
            <a:ext cx="3722793" cy="316835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1800"/>
              <a:buFont typeface="Arial"/>
              <a:buChar char="•"/>
            </a:pPr>
            <a:r>
              <a:rPr lang="en-US" b="0" dirty="0"/>
              <a:t>Two form types;</a:t>
            </a:r>
            <a:endParaRPr dirty="0"/>
          </a:p>
          <a:p>
            <a:pPr marL="742950" lvl="1" indent="-285750" algn="l" rtl="0">
              <a:spcBef>
                <a:spcPts val="360"/>
              </a:spcBef>
              <a:spcAft>
                <a:spcPts val="0"/>
              </a:spcAft>
              <a:buClr>
                <a:schemeClr val="dk1"/>
              </a:buClr>
              <a:buSzPts val="1800"/>
              <a:buFont typeface="Arial"/>
              <a:buChar char="–"/>
            </a:pPr>
            <a:r>
              <a:rPr lang="en-US" sz="1800" b="0" dirty="0"/>
              <a:t>TT – treated timber bridges</a:t>
            </a:r>
            <a:endParaRPr dirty="0"/>
          </a:p>
          <a:p>
            <a:pPr marL="742950" lvl="1" indent="-285750" algn="l" rtl="0">
              <a:spcBef>
                <a:spcPts val="360"/>
              </a:spcBef>
              <a:spcAft>
                <a:spcPts val="0"/>
              </a:spcAft>
              <a:buClr>
                <a:schemeClr val="dk1"/>
              </a:buClr>
              <a:buSzPts val="1800"/>
              <a:buFont typeface="Arial"/>
              <a:buChar char="–"/>
            </a:pPr>
            <a:r>
              <a:rPr lang="en-US" sz="1800" b="0" dirty="0"/>
              <a:t>PCS - Standard precast bridges (either plain reinforced or pre-stressed)</a:t>
            </a:r>
            <a:endParaRPr dirty="0"/>
          </a:p>
          <a:p>
            <a:pPr marL="342900" lvl="0" indent="-342900" algn="l" rtl="0">
              <a:spcBef>
                <a:spcPts val="360"/>
              </a:spcBef>
              <a:spcAft>
                <a:spcPts val="0"/>
              </a:spcAft>
              <a:buClr>
                <a:schemeClr val="dk1"/>
              </a:buClr>
              <a:buSzPts val="1800"/>
              <a:buFont typeface="Arial"/>
              <a:buChar char="•"/>
            </a:pPr>
            <a:endParaRPr lang="en-US" b="0" dirty="0"/>
          </a:p>
          <a:p>
            <a:pPr marL="342900" lvl="0" indent="-342900" algn="l" rtl="0">
              <a:spcBef>
                <a:spcPts val="360"/>
              </a:spcBef>
              <a:spcAft>
                <a:spcPts val="0"/>
              </a:spcAft>
              <a:buClr>
                <a:schemeClr val="dk1"/>
              </a:buClr>
              <a:buSzPts val="1800"/>
              <a:buFont typeface="Arial"/>
              <a:buChar char="•"/>
            </a:pPr>
            <a:r>
              <a:rPr lang="en-US" b="0" dirty="0"/>
              <a:t>Both are tailored for components in each type of bridge</a:t>
            </a:r>
            <a:endParaRPr dirty="0"/>
          </a:p>
          <a:p>
            <a:pPr marL="342900" lvl="0" indent="-228600" algn="l" rtl="0">
              <a:spcBef>
                <a:spcPts val="360"/>
              </a:spcBef>
              <a:spcAft>
                <a:spcPts val="0"/>
              </a:spcAft>
              <a:buClr>
                <a:schemeClr val="dk1"/>
              </a:buClr>
              <a:buSzPts val="1800"/>
              <a:buNone/>
            </a:pPr>
            <a:endParaRPr dirty="0"/>
          </a:p>
        </p:txBody>
      </p:sp>
      <p:pic>
        <p:nvPicPr>
          <p:cNvPr id="296" name="Google Shape;296;p5" descr="Bridge scene outline"/>
          <p:cNvPicPr preferRelativeResize="0"/>
          <p:nvPr/>
        </p:nvPicPr>
        <p:blipFill rotWithShape="1">
          <a:blip r:embed="rId3">
            <a:alphaModFix/>
          </a:blip>
          <a:srcRect/>
          <a:stretch/>
        </p:blipFill>
        <p:spPr>
          <a:xfrm>
            <a:off x="5220072" y="771550"/>
            <a:ext cx="3168352" cy="3168352"/>
          </a:xfrm>
          <a:prstGeom prst="rect">
            <a:avLst/>
          </a:prstGeom>
          <a:noFill/>
          <a:ln>
            <a:noFill/>
          </a:ln>
        </p:spPr>
      </p:pic>
      <p:sp>
        <p:nvSpPr>
          <p:cNvPr id="297" name="Google Shape;297;p5"/>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a:t>
            </a:fld>
            <a:endParaRPr/>
          </a:p>
        </p:txBody>
      </p:sp>
      <p:sp>
        <p:nvSpPr>
          <p:cNvPr id="298" name="Google Shape;298;p5"/>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800"/>
              <a:buNone/>
            </a:pPr>
            <a:r>
              <a:rPr lang="en-US"/>
              <a:t>Introduction</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47"/>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49</a:t>
            </a:fld>
            <a:endParaRPr/>
          </a:p>
        </p:txBody>
      </p:sp>
      <p:sp>
        <p:nvSpPr>
          <p:cNvPr id="594" name="Google Shape;594;p47"/>
          <p:cNvSpPr/>
          <p:nvPr/>
        </p:nvSpPr>
        <p:spPr>
          <a:xfrm>
            <a:off x="539552" y="1347614"/>
            <a:ext cx="8229600" cy="3240360"/>
          </a:xfrm>
          <a:prstGeom prst="rect">
            <a:avLst/>
          </a:prstGeom>
          <a:noFill/>
          <a:ln>
            <a:noFill/>
          </a:ln>
        </p:spPr>
        <p:txBody>
          <a:bodyPr spcFirstLastPara="1" wrap="square" lIns="0" tIns="45700" rIns="91425" bIns="45700" anchor="t" anchorCtr="0">
            <a:normAutofit/>
          </a:bodyPr>
          <a:lstStyle/>
          <a:p>
            <a:pPr marL="342900" marR="0" lvl="0" indent="-342900" algn="l" rtl="0">
              <a:lnSpc>
                <a:spcPct val="90000"/>
              </a:lnSpc>
              <a:spcBef>
                <a:spcPts val="0"/>
              </a:spcBef>
              <a:spcAft>
                <a:spcPts val="0"/>
              </a:spcAft>
              <a:buClr>
                <a:srgbClr val="141515"/>
              </a:buClr>
              <a:buSzPts val="1800"/>
              <a:buFont typeface="Arial"/>
              <a:buChar char="•"/>
            </a:pPr>
            <a:r>
              <a:rPr lang="en-US" sz="1800" b="0" i="0" u="none" strike="noStrike" cap="none">
                <a:solidFill>
                  <a:srgbClr val="141515"/>
                </a:solidFill>
                <a:latin typeface="Arial"/>
                <a:ea typeface="Arial"/>
                <a:cs typeface="Arial"/>
                <a:sym typeface="Arial"/>
              </a:rPr>
              <a:t>Listen for unusual noises and look for deflections under traffic</a:t>
            </a:r>
            <a:endParaRPr/>
          </a:p>
          <a:p>
            <a:pPr marL="342900" marR="0" lvl="0" indent="-228600" algn="l" rtl="0">
              <a:lnSpc>
                <a:spcPct val="90000"/>
              </a:lnSpc>
              <a:spcBef>
                <a:spcPts val="360"/>
              </a:spcBef>
              <a:spcAft>
                <a:spcPts val="0"/>
              </a:spcAft>
              <a:buClr>
                <a:schemeClr val="dk1"/>
              </a:buClr>
              <a:buSzPts val="1800"/>
              <a:buFont typeface="Arial"/>
              <a:buNone/>
            </a:pPr>
            <a:endParaRPr sz="1800" b="0" i="0" u="none" strike="noStrike" cap="none">
              <a:solidFill>
                <a:srgbClr val="141515"/>
              </a:solidFill>
              <a:latin typeface="Arial"/>
              <a:ea typeface="Arial"/>
              <a:cs typeface="Arial"/>
              <a:sym typeface="Arial"/>
            </a:endParaRPr>
          </a:p>
          <a:p>
            <a:pPr marL="342900" marR="0" lvl="0" indent="-342900" algn="l" rtl="0">
              <a:lnSpc>
                <a:spcPct val="90000"/>
              </a:lnSpc>
              <a:spcBef>
                <a:spcPts val="360"/>
              </a:spcBef>
              <a:spcAft>
                <a:spcPts val="0"/>
              </a:spcAft>
              <a:buClr>
                <a:srgbClr val="141515"/>
              </a:buClr>
              <a:buSzPts val="1800"/>
              <a:buFont typeface="Arial"/>
              <a:buChar char="•"/>
            </a:pPr>
            <a:r>
              <a:rPr lang="en-US" sz="1800" b="0" i="0" u="none" strike="noStrike" cap="none">
                <a:solidFill>
                  <a:srgbClr val="141515"/>
                </a:solidFill>
                <a:latin typeface="Arial"/>
                <a:ea typeface="Arial"/>
                <a:cs typeface="Arial"/>
                <a:sym typeface="Arial"/>
              </a:rPr>
              <a:t>Look for material defects</a:t>
            </a:r>
            <a:endParaRPr/>
          </a:p>
          <a:p>
            <a:pPr marL="742950" marR="0" lvl="1" indent="-285750" algn="l" rtl="0">
              <a:lnSpc>
                <a:spcPct val="90000"/>
              </a:lnSpc>
              <a:spcBef>
                <a:spcPts val="320"/>
              </a:spcBef>
              <a:spcAft>
                <a:spcPts val="0"/>
              </a:spcAft>
              <a:buClr>
                <a:srgbClr val="141515"/>
              </a:buClr>
              <a:buSzPts val="1600"/>
              <a:buFont typeface="Arial"/>
              <a:buChar char="−"/>
            </a:pPr>
            <a:r>
              <a:rPr lang="en-US" sz="1600" b="0" i="0" u="none" strike="noStrike" cap="none">
                <a:solidFill>
                  <a:srgbClr val="141515"/>
                </a:solidFill>
                <a:latin typeface="Arial"/>
                <a:ea typeface="Arial"/>
                <a:cs typeface="Arial"/>
                <a:sym typeface="Arial"/>
              </a:rPr>
              <a:t>Concrete - cracks, scaling, spalling, popouts, abrasion from traffic</a:t>
            </a:r>
            <a:endParaRPr/>
          </a:p>
          <a:p>
            <a:pPr marL="742950" marR="0" lvl="1" indent="-285750" algn="l" rtl="0">
              <a:lnSpc>
                <a:spcPct val="90000"/>
              </a:lnSpc>
              <a:spcBef>
                <a:spcPts val="320"/>
              </a:spcBef>
              <a:spcAft>
                <a:spcPts val="0"/>
              </a:spcAft>
              <a:buClr>
                <a:srgbClr val="141515"/>
              </a:buClr>
              <a:buSzPts val="1600"/>
              <a:buFont typeface="Arial"/>
              <a:buChar char="−"/>
            </a:pPr>
            <a:r>
              <a:rPr lang="en-US" sz="1600" b="0" i="0" u="none" strike="noStrike" cap="none">
                <a:solidFill>
                  <a:srgbClr val="141515"/>
                </a:solidFill>
                <a:latin typeface="Arial"/>
                <a:ea typeface="Arial"/>
                <a:cs typeface="Arial"/>
                <a:sym typeface="Arial"/>
              </a:rPr>
              <a:t>Timber - missing and loose planks, cracks, splits, rot, wear from traffic</a:t>
            </a:r>
            <a:endParaRPr/>
          </a:p>
          <a:p>
            <a:pPr marL="542925" marR="0" lvl="1" indent="-171450" algn="l" rtl="0">
              <a:lnSpc>
                <a:spcPct val="90000"/>
              </a:lnSpc>
              <a:spcBef>
                <a:spcPts val="360"/>
              </a:spcBef>
              <a:spcAft>
                <a:spcPts val="0"/>
              </a:spcAft>
              <a:buClr>
                <a:schemeClr val="dk1"/>
              </a:buClr>
              <a:buSzPts val="1800"/>
              <a:buFont typeface="Arial"/>
              <a:buNone/>
            </a:pPr>
            <a:endParaRPr sz="1800" b="0" i="0" u="none" strike="noStrike" cap="none">
              <a:solidFill>
                <a:srgbClr val="141515"/>
              </a:solidFill>
              <a:latin typeface="Arial"/>
              <a:ea typeface="Arial"/>
              <a:cs typeface="Arial"/>
              <a:sym typeface="Arial"/>
            </a:endParaRPr>
          </a:p>
          <a:p>
            <a:pPr marL="342900" marR="0" lvl="0" indent="-342900" algn="l" rtl="0">
              <a:lnSpc>
                <a:spcPct val="90000"/>
              </a:lnSpc>
              <a:spcBef>
                <a:spcPts val="360"/>
              </a:spcBef>
              <a:spcAft>
                <a:spcPts val="0"/>
              </a:spcAft>
              <a:buClr>
                <a:srgbClr val="141515"/>
              </a:buClr>
              <a:buSzPts val="1800"/>
              <a:buFont typeface="Arial"/>
              <a:buChar char="•"/>
            </a:pPr>
            <a:r>
              <a:rPr lang="en-US" sz="1800" b="0" i="0" u="none" strike="noStrike" cap="none">
                <a:solidFill>
                  <a:srgbClr val="141515"/>
                </a:solidFill>
                <a:latin typeface="Arial"/>
                <a:ea typeface="Arial"/>
                <a:cs typeface="Arial"/>
                <a:sym typeface="Arial"/>
              </a:rPr>
              <a:t>Look for unfilled lift and connector pockets on precast girders</a:t>
            </a:r>
            <a:endParaRPr/>
          </a:p>
          <a:p>
            <a:pPr marL="342900" marR="0" lvl="0" indent="-228600" algn="l" rtl="0">
              <a:lnSpc>
                <a:spcPct val="90000"/>
              </a:lnSpc>
              <a:spcBef>
                <a:spcPts val="360"/>
              </a:spcBef>
              <a:spcAft>
                <a:spcPts val="0"/>
              </a:spcAft>
              <a:buClr>
                <a:schemeClr val="dk1"/>
              </a:buClr>
              <a:buSzPts val="1800"/>
              <a:buFont typeface="Arial"/>
              <a:buNone/>
            </a:pPr>
            <a:endParaRPr sz="1800" b="0" i="0" u="none" strike="noStrike" cap="none">
              <a:solidFill>
                <a:srgbClr val="141515"/>
              </a:solidFill>
              <a:latin typeface="Arial"/>
              <a:ea typeface="Arial"/>
              <a:cs typeface="Arial"/>
              <a:sym typeface="Arial"/>
            </a:endParaRPr>
          </a:p>
          <a:p>
            <a:pPr marL="342900" marR="0" lvl="0" indent="-342900" algn="l" rtl="0">
              <a:lnSpc>
                <a:spcPct val="90000"/>
              </a:lnSpc>
              <a:spcBef>
                <a:spcPts val="360"/>
              </a:spcBef>
              <a:spcAft>
                <a:spcPts val="0"/>
              </a:spcAft>
              <a:buClr>
                <a:srgbClr val="141515"/>
              </a:buClr>
              <a:buSzPts val="1800"/>
              <a:buFont typeface="Arial"/>
              <a:buChar char="•"/>
            </a:pPr>
            <a:r>
              <a:rPr lang="en-US" sz="1800" b="0" i="0" u="none" strike="noStrike" cap="none">
                <a:solidFill>
                  <a:srgbClr val="141515"/>
                </a:solidFill>
                <a:latin typeface="Arial"/>
                <a:ea typeface="Arial"/>
                <a:cs typeface="Arial"/>
                <a:sym typeface="Arial"/>
              </a:rPr>
              <a:t>Rating of wearing surface does not affect the deck top rating</a:t>
            </a:r>
            <a:endParaRPr/>
          </a:p>
        </p:txBody>
      </p:sp>
      <p:sp>
        <p:nvSpPr>
          <p:cNvPr id="595" name="Google Shape;595;p47"/>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marR="0" lvl="0" indent="0" algn="l" rtl="0">
              <a:spcBef>
                <a:spcPts val="0"/>
              </a:spcBef>
              <a:spcAft>
                <a:spcPts val="0"/>
              </a:spcAft>
              <a:buClr>
                <a:srgbClr val="0081AB"/>
              </a:buClr>
              <a:buSzPts val="2400"/>
              <a:buFont typeface="Arial"/>
              <a:buNone/>
            </a:pPr>
            <a:r>
              <a:rPr lang="en-US" sz="2400" b="1" i="0" u="none" strike="noStrike" cap="none">
                <a:solidFill>
                  <a:srgbClr val="0081AB"/>
                </a:solidFill>
                <a:latin typeface="Arial"/>
                <a:ea typeface="Arial"/>
                <a:cs typeface="Arial"/>
                <a:sym typeface="Arial"/>
              </a:rPr>
              <a:t>Deck Top</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4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50</a:t>
            </a:fld>
            <a:endParaRPr/>
          </a:p>
        </p:txBody>
      </p:sp>
      <p:sp>
        <p:nvSpPr>
          <p:cNvPr id="601" name="Google Shape;601;p48"/>
          <p:cNvSpPr/>
          <p:nvPr/>
        </p:nvSpPr>
        <p:spPr>
          <a:xfrm>
            <a:off x="539552" y="1347614"/>
            <a:ext cx="8229600" cy="3240360"/>
          </a:xfrm>
          <a:prstGeom prst="rect">
            <a:avLst/>
          </a:prstGeom>
          <a:noFill/>
          <a:ln>
            <a:noFill/>
          </a:ln>
        </p:spPr>
        <p:txBody>
          <a:bodyPr spcFirstLastPara="1" wrap="square" lIns="0" tIns="45700" rIns="91425" bIns="45700" anchor="t" anchorCtr="0">
            <a:normAutofit/>
          </a:bodyPr>
          <a:lstStyle/>
          <a:p>
            <a:pPr marL="342900" marR="0" lvl="0" indent="-342900" algn="l" rtl="0">
              <a:spcBef>
                <a:spcPts val="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Deck smooth, no defects, rate 9</a:t>
            </a:r>
            <a:endParaRPr dirty="0"/>
          </a:p>
          <a:p>
            <a:pPr marL="342900" marR="0" lvl="0" indent="-342900" algn="l" rtl="0">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Good condition with hairline cracks, rate 7</a:t>
            </a:r>
            <a:endParaRPr dirty="0"/>
          </a:p>
          <a:p>
            <a:pPr marL="342900" marR="0" lvl="0" indent="-342900" algn="l" rtl="0">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If speed reduced due to potholes, etc., rate 4 or less</a:t>
            </a:r>
            <a:endParaRPr dirty="0"/>
          </a:p>
          <a:p>
            <a:pPr marL="342900" marR="0" lvl="0" indent="-342900" algn="l" rtl="0">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Record % area rated 3, 2, 1 and N in Detail Rating boxes</a:t>
            </a:r>
            <a:endParaRPr dirty="0"/>
          </a:p>
          <a:p>
            <a:pPr marL="342900" marR="0" lvl="0" indent="-342900" algn="l" rtl="0">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Deck top rating 4 or more record 0 in Detailed Rating boxes</a:t>
            </a:r>
            <a:endParaRPr dirty="0"/>
          </a:p>
          <a:p>
            <a:pPr marL="342900" marR="0" lvl="0" indent="-342900" algn="l" rtl="0">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Rate 3 or less for severe scaling/spalling/debonding</a:t>
            </a:r>
            <a:endParaRPr dirty="0"/>
          </a:p>
          <a:p>
            <a:pPr marL="342900" marR="0" lvl="0" indent="-342900" algn="l" rtl="0">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Hazardous conditions rate 2</a:t>
            </a:r>
          </a:p>
          <a:p>
            <a:pPr marL="342900" marR="0" lvl="0" indent="-342900" algn="l" rtl="0">
              <a:spcBef>
                <a:spcPts val="360"/>
              </a:spcBef>
              <a:spcAft>
                <a:spcPts val="0"/>
              </a:spcAft>
              <a:buClr>
                <a:srgbClr val="141515"/>
              </a:buClr>
              <a:buSzPts val="1800"/>
              <a:buFont typeface="Arial"/>
              <a:buChar char="•"/>
            </a:pPr>
            <a:r>
              <a:rPr lang="en-US" sz="1800" dirty="0">
                <a:solidFill>
                  <a:srgbClr val="141515"/>
                </a:solidFill>
              </a:rPr>
              <a:t>If defect on precast or pre-stressed girder</a:t>
            </a:r>
            <a:r>
              <a:rPr kumimoji="0" lang="en-US" sz="1800" b="0" i="0" u="none" strike="noStrike" kern="0" cap="none" spc="0" normalizeH="0" baseline="0" noProof="0" dirty="0">
                <a:ln>
                  <a:noFill/>
                </a:ln>
                <a:solidFill>
                  <a:srgbClr val="141515"/>
                </a:solidFill>
                <a:effectLst/>
                <a:uLnTx/>
                <a:uFillTx/>
                <a:latin typeface="Arial"/>
                <a:cs typeface="Arial"/>
                <a:sym typeface="Arial"/>
              </a:rPr>
              <a:t> deck top</a:t>
            </a:r>
            <a:r>
              <a:rPr lang="en-US" sz="1800" dirty="0">
                <a:solidFill>
                  <a:srgbClr val="141515"/>
                </a:solidFill>
              </a:rPr>
              <a:t> is severe enough to affect load carrying capacity then girder rating should also be consistent </a:t>
            </a:r>
            <a:endParaRPr dirty="0"/>
          </a:p>
        </p:txBody>
      </p:sp>
      <p:sp>
        <p:nvSpPr>
          <p:cNvPr id="602" name="Google Shape;602;p48"/>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marR="0" lvl="0" indent="0" algn="l" rtl="0">
              <a:spcBef>
                <a:spcPts val="0"/>
              </a:spcBef>
              <a:spcAft>
                <a:spcPts val="0"/>
              </a:spcAft>
              <a:buClr>
                <a:srgbClr val="0081AB"/>
              </a:buClr>
              <a:buSzPts val="2400"/>
              <a:buFont typeface="Arial"/>
              <a:buNone/>
            </a:pPr>
            <a:r>
              <a:rPr lang="en-US" sz="2400" b="1" i="0" u="none" strike="noStrike" cap="none">
                <a:solidFill>
                  <a:srgbClr val="0081AB"/>
                </a:solidFill>
                <a:latin typeface="Arial"/>
                <a:ea typeface="Arial"/>
                <a:cs typeface="Arial"/>
                <a:sym typeface="Arial"/>
              </a:rPr>
              <a:t>Deck Top</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49"/>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51</a:t>
            </a:fld>
            <a:endParaRPr/>
          </a:p>
        </p:txBody>
      </p:sp>
      <p:pic>
        <p:nvPicPr>
          <p:cNvPr id="608" name="Google Shape;608;p49"/>
          <p:cNvPicPr preferRelativeResize="0"/>
          <p:nvPr/>
        </p:nvPicPr>
        <p:blipFill rotWithShape="1">
          <a:blip r:embed="rId3">
            <a:alphaModFix/>
          </a:blip>
          <a:srcRect/>
          <a:stretch/>
        </p:blipFill>
        <p:spPr>
          <a:xfrm>
            <a:off x="1180141" y="1356958"/>
            <a:ext cx="6948421" cy="3231016"/>
          </a:xfrm>
          <a:prstGeom prst="rect">
            <a:avLst/>
          </a:prstGeom>
          <a:solidFill>
            <a:srgbClr val="FFFFFF"/>
          </a:solidFill>
          <a:ln>
            <a:noFill/>
          </a:ln>
        </p:spPr>
      </p:pic>
      <p:sp>
        <p:nvSpPr>
          <p:cNvPr id="609" name="Google Shape;609;p4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Clr>
                <a:srgbClr val="0081AB"/>
              </a:buClr>
              <a:buSzPts val="2400"/>
              <a:buFont typeface="Arial"/>
              <a:buNone/>
            </a:pPr>
            <a:r>
              <a:rPr lang="en-US" sz="2400"/>
              <a:t>Deck Top</a:t>
            </a:r>
            <a:endParaRPr/>
          </a:p>
        </p:txBody>
      </p:sp>
      <p:sp>
        <p:nvSpPr>
          <p:cNvPr id="610" name="Google Shape;610;p49"/>
          <p:cNvSpPr/>
          <p:nvPr/>
        </p:nvSpPr>
        <p:spPr>
          <a:xfrm>
            <a:off x="3286125" y="1414463"/>
            <a:ext cx="2443163" cy="2314575"/>
          </a:xfrm>
          <a:prstGeom prst="rect">
            <a:avLst/>
          </a:prstGeom>
          <a:noFill/>
          <a:ln>
            <a:noFill/>
          </a:ln>
        </p:spPr>
        <p:txBody>
          <a:bodyPr spcFirstLastPara="1" wrap="square" lIns="50000" tIns="25000" rIns="50000" bIns="25000" anchor="t" anchorCtr="0">
            <a:noAutofit/>
          </a:bodyPr>
          <a:lstStyle/>
          <a:p>
            <a:pPr marL="0" marR="0" lvl="0" indent="0" algn="l" rtl="0">
              <a:spcBef>
                <a:spcPts val="0"/>
              </a:spcBef>
              <a:spcAft>
                <a:spcPts val="0"/>
              </a:spcAft>
              <a:buClr>
                <a:schemeClr val="dk1"/>
              </a:buClr>
              <a:buSzPts val="1013"/>
              <a:buFont typeface="Arial"/>
              <a:buNone/>
            </a:pPr>
            <a:endParaRPr sz="1013" b="0" i="0" u="none" strike="noStrike" cap="none">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4" name="Title 3">
            <a:extLst>
              <a:ext uri="{FF2B5EF4-FFF2-40B4-BE49-F238E27FC236}">
                <a16:creationId xmlns:a16="http://schemas.microsoft.com/office/drawing/2014/main" id="{025D64DE-9FFA-9857-419C-50D9692A7B25}"/>
              </a:ext>
            </a:extLst>
          </p:cNvPr>
          <p:cNvSpPr>
            <a:spLocks noGrp="1"/>
          </p:cNvSpPr>
          <p:nvPr>
            <p:ph type="title"/>
          </p:nvPr>
        </p:nvSpPr>
        <p:spPr/>
        <p:txBody>
          <a:bodyPr/>
          <a:lstStyle/>
          <a:p>
            <a:r>
              <a:rPr lang="en-CA" dirty="0"/>
              <a:t>Gravel Abrasion and Edge Spalls</a:t>
            </a:r>
          </a:p>
        </p:txBody>
      </p:sp>
      <p:pic>
        <p:nvPicPr>
          <p:cNvPr id="7" name="Picture 6" descr="A picture containing outdoor, ground, sidewalk, way&#10;&#10;Description automatically generated">
            <a:extLst>
              <a:ext uri="{FF2B5EF4-FFF2-40B4-BE49-F238E27FC236}">
                <a16:creationId xmlns:a16="http://schemas.microsoft.com/office/drawing/2014/main" id="{3AF0B857-05B2-1070-12ED-CC43D2533AE7}"/>
              </a:ext>
            </a:extLst>
          </p:cNvPr>
          <p:cNvPicPr>
            <a:picLocks noChangeAspect="1"/>
          </p:cNvPicPr>
          <p:nvPr/>
        </p:nvPicPr>
        <p:blipFill>
          <a:blip r:embed="rId3"/>
          <a:stretch>
            <a:fillRect/>
          </a:stretch>
        </p:blipFill>
        <p:spPr>
          <a:xfrm>
            <a:off x="1750273" y="859414"/>
            <a:ext cx="5425324" cy="4068993"/>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51"/>
          <p:cNvPicPr preferRelativeResize="0"/>
          <p:nvPr/>
        </p:nvPicPr>
        <p:blipFill rotWithShape="1">
          <a:blip r:embed="rId3">
            <a:alphaModFix/>
          </a:blip>
          <a:srcRect t="12872" b="12128"/>
          <a:stretch/>
        </p:blipFill>
        <p:spPr>
          <a:xfrm>
            <a:off x="20" y="10"/>
            <a:ext cx="9143980" cy="5143490"/>
          </a:xfrm>
          <a:prstGeom prst="rect">
            <a:avLst/>
          </a:prstGeom>
          <a:solidFill>
            <a:srgbClr val="FFFFFF"/>
          </a:solid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51"/>
          <p:cNvPicPr preferRelativeResize="0"/>
          <p:nvPr/>
        </p:nvPicPr>
        <p:blipFill>
          <a:blip r:embed="rId3"/>
          <a:srcRect t="12500" b="12500"/>
          <a:stretch/>
        </p:blipFill>
        <p:spPr>
          <a:xfrm>
            <a:off x="20" y="10"/>
            <a:ext cx="9143980" cy="5143490"/>
          </a:xfrm>
          <a:prstGeom prst="rect">
            <a:avLst/>
          </a:prstGeom>
          <a:solidFill>
            <a:srgbClr val="FFFFFF"/>
          </a:solidFill>
          <a:ln>
            <a:noFill/>
          </a:ln>
        </p:spPr>
      </p:pic>
    </p:spTree>
    <p:extLst>
      <p:ext uri="{BB962C8B-B14F-4D97-AF65-F5344CB8AC3E}">
        <p14:creationId xmlns:p14="http://schemas.microsoft.com/office/powerpoint/2010/main" val="1710119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52"/>
          <p:cNvSpPr txBox="1">
            <a:spLocks noGrp="1"/>
          </p:cNvSpPr>
          <p:nvPr>
            <p:ph type="title"/>
          </p:nvPr>
        </p:nvSpPr>
        <p:spPr>
          <a:xfrm>
            <a:off x="457200" y="285750"/>
            <a:ext cx="8229600" cy="857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chemeClr val="accent2"/>
                </a:solidFill>
              </a:rPr>
              <a:t>Lateral Connection Problem Y/N</a:t>
            </a:r>
            <a:endParaRPr/>
          </a:p>
        </p:txBody>
      </p:sp>
      <p:pic>
        <p:nvPicPr>
          <p:cNvPr id="626" name="Google Shape;626;p52"/>
          <p:cNvPicPr preferRelativeResize="0"/>
          <p:nvPr/>
        </p:nvPicPr>
        <p:blipFill>
          <a:blip r:embed="rId3"/>
          <a:srcRect/>
          <a:stretch/>
        </p:blipFill>
        <p:spPr>
          <a:xfrm>
            <a:off x="1638812" y="1888657"/>
            <a:ext cx="5823511" cy="1273753"/>
          </a:xfrm>
          <a:prstGeom prst="rect">
            <a:avLst/>
          </a:prstGeom>
          <a:noFill/>
          <a:ln>
            <a:noFill/>
          </a:ln>
        </p:spPr>
      </p:pic>
      <p:sp>
        <p:nvSpPr>
          <p:cNvPr id="627" name="Google Shape;627;p52"/>
          <p:cNvSpPr/>
          <p:nvPr/>
        </p:nvSpPr>
        <p:spPr>
          <a:xfrm>
            <a:off x="3328987" y="1963638"/>
            <a:ext cx="2443163" cy="300038"/>
          </a:xfrm>
          <a:prstGeom prst="rect">
            <a:avLst/>
          </a:prstGeom>
          <a:noFill/>
          <a:ln>
            <a:noFill/>
          </a:ln>
        </p:spPr>
        <p:txBody>
          <a:bodyPr spcFirstLastPara="1" wrap="square" lIns="50000" tIns="25000" rIns="50000" bIns="25000" anchor="t" anchorCtr="0">
            <a:noAutofit/>
          </a:bodyPr>
          <a:lstStyle/>
          <a:p>
            <a:pPr marL="0" marR="0" lvl="0" indent="0" algn="l" rtl="0">
              <a:spcBef>
                <a:spcPts val="0"/>
              </a:spcBef>
              <a:spcAft>
                <a:spcPts val="0"/>
              </a:spcAft>
              <a:buClr>
                <a:schemeClr val="dk1"/>
              </a:buClr>
              <a:buSzPts val="1013"/>
              <a:buFont typeface="Arial"/>
              <a:buNone/>
            </a:pPr>
            <a:endParaRPr sz="1013" b="0" i="0" u="none" strike="noStrike" cap="none">
              <a:solidFill>
                <a:srgbClr val="000000"/>
              </a:solidFill>
              <a:latin typeface="Arial"/>
              <a:ea typeface="Arial"/>
              <a:cs typeface="Arial"/>
              <a:sym typeface="Arial"/>
            </a:endParaRPr>
          </a:p>
        </p:txBody>
      </p:sp>
      <p:sp>
        <p:nvSpPr>
          <p:cNvPr id="628" name="Google Shape;628;p52"/>
          <p:cNvSpPr/>
          <p:nvPr/>
        </p:nvSpPr>
        <p:spPr>
          <a:xfrm>
            <a:off x="3276303" y="3868340"/>
            <a:ext cx="2828925" cy="300038"/>
          </a:xfrm>
          <a:prstGeom prst="rect">
            <a:avLst/>
          </a:prstGeom>
          <a:noFill/>
          <a:ln>
            <a:noFill/>
          </a:ln>
        </p:spPr>
        <p:txBody>
          <a:bodyPr spcFirstLastPara="1" wrap="square" lIns="50000" tIns="25000" rIns="50000" bIns="25000" anchor="t" anchorCtr="0">
            <a:noAutofit/>
          </a:bodyPr>
          <a:lstStyle/>
          <a:p>
            <a:pPr marL="0" marR="0" lvl="0" indent="0" algn="l" rtl="0">
              <a:spcBef>
                <a:spcPts val="0"/>
              </a:spcBef>
              <a:spcAft>
                <a:spcPts val="0"/>
              </a:spcAft>
              <a:buClr>
                <a:schemeClr val="dk1"/>
              </a:buClr>
              <a:buSzPts val="1013"/>
              <a:buFont typeface="Arial"/>
              <a:buNone/>
            </a:pPr>
            <a:endParaRPr sz="1013" b="0" i="0" u="none" strike="noStrike" cap="none">
              <a:solidFill>
                <a:srgbClr val="000000"/>
              </a:solidFill>
              <a:latin typeface="Arial"/>
              <a:ea typeface="Arial"/>
              <a:cs typeface="Arial"/>
              <a:sym typeface="Arial"/>
            </a:endParaRPr>
          </a:p>
        </p:txBody>
      </p:sp>
      <p:sp>
        <p:nvSpPr>
          <p:cNvPr id="629" name="Google Shape;629;p52"/>
          <p:cNvSpPr/>
          <p:nvPr/>
        </p:nvSpPr>
        <p:spPr>
          <a:xfrm>
            <a:off x="3276303" y="3580257"/>
            <a:ext cx="3895206" cy="315218"/>
          </a:xfrm>
          <a:prstGeom prst="rect">
            <a:avLst/>
          </a:prstGeom>
          <a:noFill/>
          <a:ln>
            <a:noFill/>
          </a:ln>
        </p:spPr>
        <p:txBody>
          <a:bodyPr spcFirstLastPara="1" wrap="square" lIns="50000" tIns="25000" rIns="50000" bIns="25000" anchor="t" anchorCtr="0">
            <a:noAutofit/>
          </a:bodyPr>
          <a:lstStyle/>
          <a:p>
            <a:pPr marL="342900" marR="0" lvl="0" indent="-342900" algn="l" rtl="0">
              <a:spcBef>
                <a:spcPts val="0"/>
              </a:spcBef>
              <a:spcAft>
                <a:spcPts val="0"/>
              </a:spcAft>
              <a:buClr>
                <a:srgbClr val="000000"/>
              </a:buClr>
              <a:buSzPts val="900"/>
              <a:buFont typeface="Arial"/>
              <a:buNone/>
            </a:pPr>
            <a:r>
              <a:rPr lang="en-US" sz="1600" b="0" i="0" u="none" strike="noStrike" cap="none" dirty="0">
                <a:solidFill>
                  <a:srgbClr val="000000"/>
                </a:solidFill>
                <a:latin typeface="Arial"/>
                <a:ea typeface="Arial"/>
                <a:cs typeface="Arial"/>
                <a:sym typeface="Arial"/>
              </a:rPr>
              <a:t>PCS (precast or pre-stressed standard) </a:t>
            </a:r>
            <a:endParaRPr sz="1600" dirty="0"/>
          </a:p>
          <a:p>
            <a:pPr marL="342900" marR="0" lvl="0" indent="-342900" algn="l" rtl="0">
              <a:spcBef>
                <a:spcPts val="203"/>
              </a:spcBef>
              <a:spcAft>
                <a:spcPts val="0"/>
              </a:spcAft>
              <a:buClr>
                <a:schemeClr val="dk1"/>
              </a:buClr>
              <a:buSzPts val="1013"/>
              <a:buFont typeface="Arial"/>
              <a:buNone/>
            </a:pPr>
            <a:endParaRPr sz="1013" b="0" i="0" u="none" strike="noStrike" cap="none" dirty="0">
              <a:solidFill>
                <a:srgbClr val="000000"/>
              </a:solidFill>
              <a:latin typeface="Arial"/>
              <a:ea typeface="Arial"/>
              <a:cs typeface="Arial"/>
              <a:sym typeface="Arial"/>
            </a:endParaRPr>
          </a:p>
        </p:txBody>
      </p:sp>
      <p:sp>
        <p:nvSpPr>
          <p:cNvPr id="630" name="Google Shape;630;p52"/>
          <p:cNvSpPr/>
          <p:nvPr/>
        </p:nvSpPr>
        <p:spPr>
          <a:xfrm>
            <a:off x="1430334" y="2811045"/>
            <a:ext cx="1584176" cy="360040"/>
          </a:xfrm>
          <a:prstGeom prst="ellipse">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631" name="Google Shape;631;p52"/>
          <p:cNvCxnSpPr/>
          <p:nvPr/>
        </p:nvCxnSpPr>
        <p:spPr>
          <a:xfrm rot="10800000">
            <a:off x="2680915" y="3169971"/>
            <a:ext cx="648072" cy="574637"/>
          </a:xfrm>
          <a:prstGeom prst="straightConnector1">
            <a:avLst/>
          </a:prstGeom>
          <a:noFill/>
          <a:ln w="19050" cap="flat" cmpd="sng">
            <a:solidFill>
              <a:schemeClr val="accent1"/>
            </a:solidFill>
            <a:prstDash val="solid"/>
            <a:round/>
            <a:headEnd type="none" w="sm" len="sm"/>
            <a:tailEnd type="triangle" w="med" len="med"/>
          </a:ln>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51"/>
          <p:cNvPicPr preferRelativeResize="0"/>
          <p:nvPr/>
        </p:nvPicPr>
        <p:blipFill>
          <a:blip r:embed="rId3"/>
          <a:srcRect t="12500" b="12500"/>
          <a:stretch/>
        </p:blipFill>
        <p:spPr>
          <a:xfrm>
            <a:off x="20" y="10"/>
            <a:ext cx="9143980" cy="5143490"/>
          </a:xfrm>
          <a:prstGeom prst="rect">
            <a:avLst/>
          </a:prstGeom>
          <a:solidFill>
            <a:srgbClr val="FFFFFF"/>
          </a:solidFill>
          <a:ln>
            <a:noFill/>
          </a:ln>
        </p:spPr>
      </p:pic>
    </p:spTree>
    <p:extLst>
      <p:ext uri="{BB962C8B-B14F-4D97-AF65-F5344CB8AC3E}">
        <p14:creationId xmlns:p14="http://schemas.microsoft.com/office/powerpoint/2010/main" val="31048572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2" name="Title 1">
            <a:extLst>
              <a:ext uri="{FF2B5EF4-FFF2-40B4-BE49-F238E27FC236}">
                <a16:creationId xmlns:a16="http://schemas.microsoft.com/office/drawing/2014/main" id="{07F8AA16-B546-62D2-F404-17FFB778CE92}"/>
              </a:ext>
            </a:extLst>
          </p:cNvPr>
          <p:cNvSpPr>
            <a:spLocks noGrp="1"/>
          </p:cNvSpPr>
          <p:nvPr>
            <p:ph type="title"/>
          </p:nvPr>
        </p:nvSpPr>
        <p:spPr/>
        <p:txBody>
          <a:bodyPr/>
          <a:lstStyle/>
          <a:p>
            <a:r>
              <a:rPr lang="en-CA" sz="2800" dirty="0"/>
              <a:t>Failed Lateral Connector Pocket – HC Girder</a:t>
            </a:r>
          </a:p>
        </p:txBody>
      </p:sp>
      <p:pic>
        <p:nvPicPr>
          <p:cNvPr id="5" name="Picture 4" descr="A picture containing ground, outdoor, stone&#10;&#10;Description automatically generated">
            <a:extLst>
              <a:ext uri="{FF2B5EF4-FFF2-40B4-BE49-F238E27FC236}">
                <a16:creationId xmlns:a16="http://schemas.microsoft.com/office/drawing/2014/main" id="{5BDCB491-B90D-10D5-47F7-640D9B7908B6}"/>
              </a:ext>
            </a:extLst>
          </p:cNvPr>
          <p:cNvPicPr>
            <a:picLocks noChangeAspect="1"/>
          </p:cNvPicPr>
          <p:nvPr/>
        </p:nvPicPr>
        <p:blipFill>
          <a:blip r:embed="rId3"/>
          <a:stretch>
            <a:fillRect/>
          </a:stretch>
        </p:blipFill>
        <p:spPr>
          <a:xfrm rot="16200000">
            <a:off x="2715792" y="291486"/>
            <a:ext cx="3866776" cy="5158248"/>
          </a:xfrm>
          <a:prstGeom prst="rect">
            <a:avLst/>
          </a:prstGeom>
        </p:spPr>
      </p:pic>
    </p:spTree>
    <p:extLst>
      <p:ext uri="{BB962C8B-B14F-4D97-AF65-F5344CB8AC3E}">
        <p14:creationId xmlns:p14="http://schemas.microsoft.com/office/powerpoint/2010/main" val="25087110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54"/>
          <p:cNvSpPr/>
          <p:nvPr/>
        </p:nvSpPr>
        <p:spPr>
          <a:xfrm>
            <a:off x="2814637" y="1414463"/>
            <a:ext cx="3557588" cy="2314575"/>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350"/>
              <a:buFont typeface="Arial"/>
              <a:buNone/>
            </a:pPr>
            <a:endParaRPr sz="1350" b="0" i="0" u="none" strike="noStrike" cap="none">
              <a:solidFill>
                <a:schemeClr val="dk1"/>
              </a:solidFill>
              <a:latin typeface="Times New Roman"/>
              <a:ea typeface="Times New Roman"/>
              <a:cs typeface="Times New Roman"/>
              <a:sym typeface="Times New Roman"/>
            </a:endParaRPr>
          </a:p>
        </p:txBody>
      </p:sp>
      <p:pic>
        <p:nvPicPr>
          <p:cNvPr id="642" name="Google Shape;642;p54" descr="Super I&amp;R 20"/>
          <p:cNvPicPr preferRelativeResize="0"/>
          <p:nvPr/>
        </p:nvPicPr>
        <p:blipFill rotWithShape="1">
          <a:blip r:embed="rId3">
            <a:alphaModFix/>
          </a:blip>
          <a:srcRect/>
          <a:stretch/>
        </p:blipFill>
        <p:spPr>
          <a:xfrm>
            <a:off x="2328738" y="1563638"/>
            <a:ext cx="4486523" cy="2307287"/>
          </a:xfrm>
          <a:prstGeom prst="rect">
            <a:avLst/>
          </a:prstGeom>
          <a:noFill/>
          <a:ln>
            <a:noFill/>
          </a:ln>
        </p:spPr>
      </p:pic>
      <p:sp>
        <p:nvSpPr>
          <p:cNvPr id="643" name="Google Shape;643;p54"/>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a:t>PE Girder Lateral Connection</a:t>
            </a:r>
            <a:endParaRPr/>
          </a:p>
        </p:txBody>
      </p:sp>
      <p:sp>
        <p:nvSpPr>
          <p:cNvPr id="644" name="Google Shape;644;p54"/>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58</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1941" name="Google Shape;1941;p58"/>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rmAutofit/>
          </a:bodyPr>
          <a:lstStyle/>
          <a:p>
            <a:pPr marL="0" lvl="0" indent="0" algn="ctr" rtl="0">
              <a:spcBef>
                <a:spcPts val="0"/>
              </a:spcBef>
              <a:spcAft>
                <a:spcPts val="0"/>
              </a:spcAft>
              <a:buNone/>
            </a:pPr>
            <a:r>
              <a:rPr lang="en-US" dirty="0"/>
              <a:t>Material Defects</a:t>
            </a:r>
            <a:endParaRPr dirty="0"/>
          </a:p>
        </p:txBody>
      </p:sp>
      <p:sp>
        <p:nvSpPr>
          <p:cNvPr id="1942" name="Google Shape;1942;p58"/>
          <p:cNvSpPr txBox="1">
            <a:spLocks noGrp="1"/>
          </p:cNvSpPr>
          <p:nvPr>
            <p:ph type="sldNum" idx="12"/>
          </p:nvPr>
        </p:nvSpPr>
        <p:spPr>
          <a:xfrm>
            <a:off x="107504" y="4659984"/>
            <a:ext cx="2057400" cy="274637"/>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fld id="{00000000-1234-1234-1234-123412341234}" type="slidenum">
              <a:rPr lang="en-US"/>
              <a:t>5</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p55"/>
          <p:cNvPicPr preferRelativeResize="0"/>
          <p:nvPr/>
        </p:nvPicPr>
        <p:blipFill rotWithShape="1">
          <a:blip r:embed="rId3">
            <a:alphaModFix/>
          </a:blip>
          <a:srcRect b="25000"/>
          <a:stretch/>
        </p:blipFill>
        <p:spPr>
          <a:xfrm>
            <a:off x="20" y="10"/>
            <a:ext cx="9143980" cy="5143490"/>
          </a:xfrm>
          <a:prstGeom prst="rect">
            <a:avLst/>
          </a:prstGeom>
          <a:solidFill>
            <a:srgbClr val="FFFFFF"/>
          </a:solid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56"/>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60</a:t>
            </a:fld>
            <a:endParaRPr/>
          </a:p>
        </p:txBody>
      </p:sp>
      <p:sp>
        <p:nvSpPr>
          <p:cNvPr id="655" name="Google Shape;655;p56"/>
          <p:cNvSpPr/>
          <p:nvPr/>
        </p:nvSpPr>
        <p:spPr>
          <a:xfrm>
            <a:off x="539552" y="1347614"/>
            <a:ext cx="8229600" cy="3240360"/>
          </a:xfrm>
          <a:prstGeom prst="rect">
            <a:avLst/>
          </a:prstGeom>
          <a:noFill/>
          <a:ln>
            <a:noFill/>
          </a:ln>
        </p:spPr>
        <p:txBody>
          <a:bodyPr spcFirstLastPara="1" wrap="square" lIns="0" tIns="45700" rIns="91425" bIns="45700" anchor="t" anchorCtr="0">
            <a:normAutofit/>
          </a:bodyPr>
          <a:lstStyle/>
          <a:p>
            <a:pPr marL="342900" marR="0" lvl="0" indent="-342900" algn="l" rtl="0">
              <a:spcBef>
                <a:spcPts val="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A measure of the riding comfort at the legal speed</a:t>
            </a:r>
            <a:endParaRPr dirty="0"/>
          </a:p>
          <a:p>
            <a:pPr marL="342900" marR="0" lvl="0" indent="-342900" algn="l" rtl="0">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Influenced by the condition of the wearing surface or deck top and joints (rated separately)</a:t>
            </a:r>
            <a:endParaRPr dirty="0"/>
          </a:p>
          <a:p>
            <a:pPr marL="342900" marR="0" lvl="0" indent="-342900" algn="l" rtl="0">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Drive over at legal speeds and assess ride quality</a:t>
            </a:r>
            <a:endParaRPr dirty="0"/>
          </a:p>
          <a:p>
            <a:pPr marL="342900" marR="0" lvl="0" indent="-342900" algn="l" rtl="0">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Listen for unusual noise from traffic</a:t>
            </a:r>
            <a:endParaRPr dirty="0"/>
          </a:p>
          <a:p>
            <a:pPr marL="342900" marR="0" lvl="0" indent="-342900" algn="l" rtl="0">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Observe traffic for signs of poor rideability such as slowing down or bouncing</a:t>
            </a:r>
            <a:endParaRPr dirty="0"/>
          </a:p>
          <a:p>
            <a:pPr marL="342900" marR="0" lvl="0" indent="-342900" algn="l" rtl="0">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Smooth, no speed reduction rate 7 or more</a:t>
            </a:r>
            <a:endParaRPr dirty="0"/>
          </a:p>
          <a:p>
            <a:pPr marL="342900" marR="0" lvl="0" indent="-342900" algn="l" rtl="0">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If speed has to be reduced due to potholes, etc. - rate 4 or less</a:t>
            </a:r>
            <a:endParaRPr dirty="0"/>
          </a:p>
          <a:p>
            <a:pPr marL="342900" marR="0" lvl="0" indent="-342900" algn="l" rtl="0">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Slipperiness reduces rating</a:t>
            </a:r>
            <a:endParaRPr dirty="0"/>
          </a:p>
        </p:txBody>
      </p:sp>
      <p:sp>
        <p:nvSpPr>
          <p:cNvPr id="656" name="Google Shape;656;p56"/>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marR="0" lvl="0" indent="0" algn="l" rtl="0">
              <a:spcBef>
                <a:spcPts val="0"/>
              </a:spcBef>
              <a:spcAft>
                <a:spcPts val="0"/>
              </a:spcAft>
              <a:buClr>
                <a:srgbClr val="0081AB"/>
              </a:buClr>
              <a:buSzPts val="2400"/>
              <a:buFont typeface="Arial"/>
              <a:buNone/>
            </a:pPr>
            <a:r>
              <a:rPr lang="en-US" sz="2400" b="1" i="0" u="none" strike="noStrike" cap="none">
                <a:solidFill>
                  <a:srgbClr val="0081AB"/>
                </a:solidFill>
                <a:latin typeface="Arial"/>
                <a:ea typeface="Arial"/>
                <a:cs typeface="Arial"/>
                <a:sym typeface="Arial"/>
              </a:rPr>
              <a:t>Deck Rideability</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2" name="Title 1">
            <a:extLst>
              <a:ext uri="{FF2B5EF4-FFF2-40B4-BE49-F238E27FC236}">
                <a16:creationId xmlns:a16="http://schemas.microsoft.com/office/drawing/2014/main" id="{1B23768D-74C1-E5A2-5C54-F35005E38F55}"/>
              </a:ext>
            </a:extLst>
          </p:cNvPr>
          <p:cNvSpPr>
            <a:spLocks noGrp="1"/>
          </p:cNvSpPr>
          <p:nvPr>
            <p:ph type="title"/>
          </p:nvPr>
        </p:nvSpPr>
        <p:spPr/>
        <p:txBody>
          <a:bodyPr/>
          <a:lstStyle/>
          <a:p>
            <a:r>
              <a:rPr lang="en-CA" dirty="0"/>
              <a:t>Hazardous Wear Surface due to failing ACP</a:t>
            </a:r>
          </a:p>
        </p:txBody>
      </p:sp>
      <p:pic>
        <p:nvPicPr>
          <p:cNvPr id="5" name="Picture 4" descr="A picture containing outdoor, way, sidewalk&#10;&#10;Description automatically generated">
            <a:extLst>
              <a:ext uri="{FF2B5EF4-FFF2-40B4-BE49-F238E27FC236}">
                <a16:creationId xmlns:a16="http://schemas.microsoft.com/office/drawing/2014/main" id="{CF7EF656-13FE-CCB5-A00C-F33072574449}"/>
              </a:ext>
            </a:extLst>
          </p:cNvPr>
          <p:cNvPicPr>
            <a:picLocks noChangeAspect="1"/>
          </p:cNvPicPr>
          <p:nvPr/>
        </p:nvPicPr>
        <p:blipFill>
          <a:blip r:embed="rId3"/>
          <a:stretch>
            <a:fillRect/>
          </a:stretch>
        </p:blipFill>
        <p:spPr>
          <a:xfrm>
            <a:off x="1953739" y="859414"/>
            <a:ext cx="5390881" cy="4043161"/>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70" name="Google Shape;670;p5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62</a:t>
            </a:fld>
            <a:endParaRPr/>
          </a:p>
        </p:txBody>
      </p:sp>
      <p:sp>
        <p:nvSpPr>
          <p:cNvPr id="666" name="Google Shape;666;p58"/>
          <p:cNvSpPr txBox="1">
            <a:spLocks noGrp="1"/>
          </p:cNvSpPr>
          <p:nvPr>
            <p:ph type="body" idx="1"/>
          </p:nvPr>
        </p:nvSpPr>
        <p:spPr>
          <a:xfrm>
            <a:off x="539552" y="1134350"/>
            <a:ext cx="8229600" cy="3453624"/>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600"/>
              <a:buFont typeface="Arial"/>
              <a:buChar char="•"/>
            </a:pPr>
            <a:r>
              <a:rPr lang="en-US" sz="1600" b="0" dirty="0">
                <a:latin typeface="Arial"/>
                <a:ea typeface="Arial"/>
                <a:cs typeface="Arial"/>
                <a:sym typeface="Arial"/>
              </a:rPr>
              <a:t>Purpose</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Provide a structural termination of individual spans</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Can be designed to prevent water and salt from leaking down onto substructure</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Protects ends of precast girders (buffer angles)</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Can be designed to span gap between spans</a:t>
            </a:r>
            <a:endParaRPr dirty="0"/>
          </a:p>
          <a:p>
            <a:pPr marL="742950" lvl="1" indent="-285750" algn="l" rtl="0">
              <a:spcBef>
                <a:spcPts val="280"/>
              </a:spcBef>
              <a:spcAft>
                <a:spcPts val="0"/>
              </a:spcAft>
              <a:buClr>
                <a:schemeClr val="dk1"/>
              </a:buClr>
              <a:buSzPts val="1400"/>
              <a:buFont typeface="Arial"/>
              <a:buChar char="–"/>
            </a:pPr>
            <a:r>
              <a:rPr lang="en-US" sz="1400" b="0" dirty="0">
                <a:latin typeface="Arial"/>
                <a:ea typeface="Arial"/>
                <a:cs typeface="Arial"/>
                <a:sym typeface="Arial"/>
              </a:rPr>
              <a:t>Provide a smooth transition (reduces bumps)</a:t>
            </a:r>
            <a:endParaRPr dirty="0"/>
          </a:p>
          <a:p>
            <a:pPr marL="342900" lvl="0" indent="-342900" algn="l" rtl="0">
              <a:spcBef>
                <a:spcPts val="320"/>
              </a:spcBef>
              <a:spcAft>
                <a:spcPts val="0"/>
              </a:spcAft>
              <a:buClr>
                <a:schemeClr val="dk1"/>
              </a:buClr>
              <a:buSzPts val="1600"/>
              <a:buFont typeface="Arial"/>
              <a:buChar char="•"/>
            </a:pPr>
            <a:r>
              <a:rPr lang="en-US" sz="1600" b="0" dirty="0">
                <a:latin typeface="Arial"/>
                <a:ea typeface="Arial"/>
                <a:cs typeface="Arial"/>
                <a:sym typeface="Arial"/>
              </a:rPr>
              <a:t>On standard bridges all joints are considered fixed.</a:t>
            </a:r>
            <a:endParaRPr dirty="0"/>
          </a:p>
          <a:p>
            <a:pPr marL="342900" lvl="0" indent="-342900" algn="l" rtl="0">
              <a:spcBef>
                <a:spcPts val="320"/>
              </a:spcBef>
              <a:spcAft>
                <a:spcPts val="0"/>
              </a:spcAft>
              <a:buClr>
                <a:schemeClr val="dk1"/>
              </a:buClr>
              <a:buSzPts val="1600"/>
              <a:buFont typeface="Arial"/>
              <a:buChar char="•"/>
            </a:pPr>
            <a:r>
              <a:rPr lang="en-US" sz="1600" b="0" dirty="0">
                <a:latin typeface="Arial"/>
                <a:ea typeface="Arial"/>
                <a:cs typeface="Arial"/>
                <a:sym typeface="Arial"/>
              </a:rPr>
              <a:t>Not applicable to standard TT bridges</a:t>
            </a:r>
            <a:endParaRPr dirty="0"/>
          </a:p>
          <a:p>
            <a:pPr marL="342900" lvl="0" indent="-228600" algn="l" rtl="0">
              <a:spcBef>
                <a:spcPts val="360"/>
              </a:spcBef>
              <a:spcAft>
                <a:spcPts val="0"/>
              </a:spcAft>
              <a:buClr>
                <a:schemeClr val="dk1"/>
              </a:buClr>
              <a:buSzPts val="1800"/>
              <a:buNone/>
            </a:pPr>
            <a:endParaRPr dirty="0"/>
          </a:p>
        </p:txBody>
      </p:sp>
      <p:sp>
        <p:nvSpPr>
          <p:cNvPr id="669" name="Google Shape;669;p58"/>
          <p:cNvSpPr txBox="1">
            <a:spLocks noGrp="1"/>
          </p:cNvSpPr>
          <p:nvPr>
            <p:ph type="title"/>
          </p:nvPr>
        </p:nvSpPr>
        <p:spPr>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dirty="0"/>
              <a:t>Deck Joints</a:t>
            </a:r>
            <a:endParaRPr dirty="0"/>
          </a:p>
        </p:txBody>
      </p:sp>
      <p:sp>
        <p:nvSpPr>
          <p:cNvPr id="667" name="Google Shape;667;p58"/>
          <p:cNvSpPr/>
          <p:nvPr/>
        </p:nvSpPr>
        <p:spPr>
          <a:xfrm>
            <a:off x="3073599" y="1599307"/>
            <a:ext cx="2858393" cy="2713732"/>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b="0" i="0" u="none" strike="noStrike" cap="none">
              <a:solidFill>
                <a:schemeClr val="dk1"/>
              </a:solidFill>
              <a:latin typeface="Arial"/>
              <a:ea typeface="Arial"/>
              <a:cs typeface="Arial"/>
              <a:sym typeface="Arial"/>
            </a:endParaRPr>
          </a:p>
        </p:txBody>
      </p:sp>
      <p:pic>
        <p:nvPicPr>
          <p:cNvPr id="668" name="Google Shape;668;p58" descr="superstructure 22"/>
          <p:cNvPicPr preferRelativeResize="0"/>
          <p:nvPr/>
        </p:nvPicPr>
        <p:blipFill rotWithShape="1">
          <a:blip r:embed="rId3">
            <a:alphaModFix/>
          </a:blip>
          <a:srcRect/>
          <a:stretch/>
        </p:blipFill>
        <p:spPr>
          <a:xfrm>
            <a:off x="1465290" y="3579712"/>
            <a:ext cx="5851645" cy="1217588"/>
          </a:xfrm>
          <a:prstGeom prst="rect">
            <a:avLst/>
          </a:prstGeom>
          <a:noFill/>
          <a:ln>
            <a:noFill/>
          </a:ln>
        </p:spPr>
      </p:pic>
      <p:sp>
        <p:nvSpPr>
          <p:cNvPr id="2" name="Rectangle 1">
            <a:extLst>
              <a:ext uri="{FF2B5EF4-FFF2-40B4-BE49-F238E27FC236}">
                <a16:creationId xmlns:a16="http://schemas.microsoft.com/office/drawing/2014/main" id="{84DF421F-4636-FA05-977B-96F358EE46E8}"/>
              </a:ext>
            </a:extLst>
          </p:cNvPr>
          <p:cNvSpPr/>
          <p:nvPr/>
        </p:nvSpPr>
        <p:spPr>
          <a:xfrm>
            <a:off x="3448195" y="4587974"/>
            <a:ext cx="1312269" cy="165510"/>
          </a:xfrm>
          <a:prstGeom prst="rect">
            <a:avLst/>
          </a:prstGeom>
          <a:solidFill>
            <a:schemeClr val="bg1"/>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F9B29DEB-E85D-F206-FBB5-0C7AEBA18AE4}"/>
              </a:ext>
            </a:extLst>
          </p:cNvPr>
          <p:cNvSpPr/>
          <p:nvPr/>
        </p:nvSpPr>
        <p:spPr>
          <a:xfrm>
            <a:off x="1465290" y="4010297"/>
            <a:ext cx="5851645" cy="374749"/>
          </a:xfrm>
          <a:prstGeom prst="rect">
            <a:avLst/>
          </a:prstGeom>
          <a:solidFill>
            <a:schemeClr val="bg1"/>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59"/>
          <p:cNvSpPr txBox="1">
            <a:spLocks noGrp="1"/>
          </p:cNvSpPr>
          <p:nvPr>
            <p:ph type="sldNum" idx="12"/>
          </p:nvPr>
        </p:nvSpPr>
        <p:spPr>
          <a:xfrm>
            <a:off x="107504" y="4659982"/>
            <a:ext cx="2057400" cy="274637"/>
          </a:xfrm>
        </p:spPr>
        <p:txBody>
          <a:bodyPr spcFirstLastPara="1" wrap="square" lIns="91425" tIns="45700" rIns="91425" bIns="45700" anchor="ctr" anchorCtr="0">
            <a:normAutofit/>
          </a:bodyPr>
          <a:lstStyle/>
          <a:p>
            <a:pPr>
              <a:lnSpc>
                <a:spcPct val="90000"/>
              </a:lnSpc>
              <a:spcAft>
                <a:spcPts val="600"/>
              </a:spcAft>
            </a:pPr>
            <a:fld id="{00000000-1234-1234-1234-123412341234}" type="slidenum">
              <a:rPr lang="en-US" sz="700"/>
              <a:pPr>
                <a:lnSpc>
                  <a:spcPct val="90000"/>
                </a:lnSpc>
                <a:spcAft>
                  <a:spcPts val="600"/>
                </a:spcAft>
              </a:pPr>
              <a:t>63</a:t>
            </a:fld>
            <a:endParaRPr lang="en-US" sz="700"/>
          </a:p>
        </p:txBody>
      </p:sp>
      <p:sp>
        <p:nvSpPr>
          <p:cNvPr id="676" name="Google Shape;676;p59"/>
          <p:cNvSpPr/>
          <p:nvPr/>
        </p:nvSpPr>
        <p:spPr>
          <a:xfrm>
            <a:off x="539552" y="1347614"/>
            <a:ext cx="8229600" cy="3240360"/>
          </a:xfrm>
          <a:prstGeom prst="rect">
            <a:avLst/>
          </a:prstGeom>
          <a:noFill/>
          <a:ln>
            <a:noFill/>
          </a:ln>
        </p:spPr>
        <p:txBody>
          <a:bodyPr spcFirstLastPara="1" wrap="square" lIns="0" tIns="45700" rIns="91425" bIns="45700" anchor="t" anchorCtr="0">
            <a:normAutofit/>
          </a:bodyPr>
          <a:lstStyle/>
          <a:p>
            <a:pPr marL="457200" lvl="0" indent="-342900">
              <a:spcBef>
                <a:spcPts val="360"/>
              </a:spcBef>
              <a:buClr>
                <a:srgbClr val="F2F2F2"/>
              </a:buClr>
              <a:buSzPts val="1800"/>
              <a:buFont typeface="Arial"/>
              <a:buChar char="•"/>
            </a:pPr>
            <a:r>
              <a:rPr lang="en-US" sz="1800" b="0" i="0" u="none" strike="noStrike" cap="none">
                <a:solidFill>
                  <a:srgbClr val="F2F2F2"/>
                </a:solidFill>
                <a:latin typeface="Arial"/>
                <a:ea typeface="Arial"/>
                <a:cs typeface="Arial"/>
                <a:sym typeface="Arial"/>
              </a:rPr>
              <a:t>Standard Bridge Types</a:t>
            </a:r>
            <a:endParaRPr lang="en-CA" sz="1800" b="0" i="0" u="none" strike="noStrike" cap="none">
              <a:solidFill>
                <a:srgbClr val="F2F2F2"/>
              </a:solidFill>
              <a:latin typeface="Arial"/>
              <a:ea typeface="Arial"/>
              <a:cs typeface="Arial"/>
              <a:sym typeface="Arial"/>
            </a:endParaRPr>
          </a:p>
          <a:p>
            <a:pPr marL="457200" lvl="1" indent="-342900">
              <a:spcBef>
                <a:spcPts val="360"/>
              </a:spcBef>
              <a:buClr>
                <a:srgbClr val="F2F2F2"/>
              </a:buClr>
              <a:buSzPts val="1800"/>
              <a:buFont typeface="Arial"/>
              <a:buChar char="•"/>
            </a:pPr>
            <a:r>
              <a:rPr lang="en-US" sz="1800" b="0" i="0" u="none" strike="noStrike" cap="none">
                <a:solidFill>
                  <a:srgbClr val="F2F2F2"/>
                </a:solidFill>
                <a:latin typeface="Arial"/>
                <a:ea typeface="Arial"/>
                <a:cs typeface="Arial"/>
                <a:sym typeface="Arial"/>
              </a:rPr>
              <a:t>Buffer angles - steel angles cast into top edge at ends of girder </a:t>
            </a:r>
            <a:endParaRPr lang="en-CA" sz="1800" b="0" i="0" u="none" strike="noStrike" cap="none">
              <a:solidFill>
                <a:srgbClr val="F2F2F2"/>
              </a:solidFill>
              <a:latin typeface="Arial"/>
              <a:ea typeface="Arial"/>
              <a:cs typeface="Arial"/>
              <a:sym typeface="Arial"/>
            </a:endParaRPr>
          </a:p>
          <a:p>
            <a:pPr marL="457200" lvl="1" indent="-342900">
              <a:spcBef>
                <a:spcPts val="360"/>
              </a:spcBef>
              <a:buClr>
                <a:srgbClr val="F2F2F2"/>
              </a:buClr>
              <a:buSzPts val="1800"/>
              <a:buFont typeface="Arial"/>
              <a:buChar char="•"/>
            </a:pPr>
            <a:r>
              <a:rPr lang="en-US" sz="1800" b="0" i="0" u="none" strike="noStrike" cap="none">
                <a:solidFill>
                  <a:srgbClr val="F2F2F2"/>
                </a:solidFill>
                <a:latin typeface="Arial"/>
                <a:ea typeface="Arial"/>
                <a:cs typeface="Arial"/>
                <a:sym typeface="Arial"/>
              </a:rPr>
              <a:t>Compression seal - a compressible seal held in place by steel angles</a:t>
            </a:r>
            <a:endParaRPr lang="en-CA" sz="1800" b="0" i="0" u="none" strike="noStrike" cap="none">
              <a:solidFill>
                <a:srgbClr val="F2F2F2"/>
              </a:solidFill>
              <a:latin typeface="Arial"/>
              <a:ea typeface="Arial"/>
              <a:cs typeface="Arial"/>
              <a:sym typeface="Arial"/>
            </a:endParaRPr>
          </a:p>
          <a:p>
            <a:pPr marL="457200" lvl="1" indent="-342900">
              <a:spcBef>
                <a:spcPts val="360"/>
              </a:spcBef>
              <a:buClr>
                <a:srgbClr val="F2F2F2"/>
              </a:buClr>
              <a:buSzPts val="1800"/>
              <a:buFont typeface="Arial"/>
              <a:buChar char="•"/>
            </a:pPr>
            <a:r>
              <a:rPr lang="en-US" sz="1800" b="0" i="0" u="none" strike="noStrike" cap="none">
                <a:solidFill>
                  <a:srgbClr val="F2F2F2"/>
                </a:solidFill>
                <a:latin typeface="Arial"/>
                <a:ea typeface="Arial"/>
                <a:cs typeface="Arial"/>
                <a:sym typeface="Arial"/>
              </a:rPr>
              <a:t>Strip seal installed at piers of overlays </a:t>
            </a:r>
            <a:endParaRPr lang="en-CA" sz="1800" b="0" i="0" u="none" strike="noStrike" cap="none">
              <a:solidFill>
                <a:srgbClr val="F2F2F2"/>
              </a:solidFill>
              <a:latin typeface="Arial"/>
              <a:ea typeface="Arial"/>
              <a:cs typeface="Arial"/>
              <a:sym typeface="Arial"/>
            </a:endParaRPr>
          </a:p>
          <a:p>
            <a:pPr marL="457200" lvl="1" indent="-342900">
              <a:spcBef>
                <a:spcPts val="360"/>
              </a:spcBef>
              <a:buClr>
                <a:srgbClr val="F2F2F2"/>
              </a:buClr>
              <a:buSzPts val="1800"/>
              <a:buFont typeface="Arial"/>
              <a:buChar char="•"/>
            </a:pPr>
            <a:r>
              <a:rPr lang="en-US" sz="1800" b="0" i="0" u="none" strike="noStrike" cap="none">
                <a:solidFill>
                  <a:srgbClr val="F2F2F2"/>
                </a:solidFill>
                <a:latin typeface="Arial"/>
                <a:ea typeface="Arial"/>
                <a:cs typeface="Arial"/>
                <a:sym typeface="Arial"/>
              </a:rPr>
              <a:t>Others - caulked saw cuts, asphaltic plug joint (Koch or Thorma-joint) </a:t>
            </a:r>
            <a:endParaRPr lang="en-CA" sz="1800" b="0" i="0" u="none" strike="noStrike" cap="none">
              <a:solidFill>
                <a:srgbClr val="F2F2F2"/>
              </a:solidFill>
              <a:latin typeface="Arial"/>
              <a:ea typeface="Arial"/>
              <a:cs typeface="Arial"/>
              <a:sym typeface="Arial"/>
            </a:endParaRPr>
          </a:p>
          <a:p>
            <a:pPr marL="457200" lvl="1" indent="-342900">
              <a:spcBef>
                <a:spcPts val="360"/>
              </a:spcBef>
              <a:buClr>
                <a:srgbClr val="F2F2F2"/>
              </a:buClr>
              <a:buSzPts val="1800"/>
              <a:buFont typeface="Arial"/>
              <a:buChar char="•"/>
            </a:pPr>
            <a:endParaRPr lang="en-CA" sz="1800" b="0" i="0" u="none" strike="noStrike" cap="none">
              <a:solidFill>
                <a:srgbClr val="F2F2F2"/>
              </a:solidFill>
              <a:latin typeface="Arial"/>
              <a:ea typeface="Arial"/>
              <a:cs typeface="Arial"/>
              <a:sym typeface="Arial"/>
            </a:endParaRPr>
          </a:p>
          <a:p>
            <a:pPr marL="457200" lvl="1" indent="-342900">
              <a:spcBef>
                <a:spcPts val="360"/>
              </a:spcBef>
              <a:buClr>
                <a:srgbClr val="F2F2F2"/>
              </a:buClr>
              <a:buSzPts val="1800"/>
              <a:buFont typeface="Arial"/>
              <a:buChar char="•"/>
            </a:pPr>
            <a:r>
              <a:rPr lang="en-US" sz="1800" b="0" i="0" u="none" strike="noStrike" cap="none">
                <a:solidFill>
                  <a:srgbClr val="F2F2F2"/>
                </a:solidFill>
                <a:latin typeface="Arial"/>
                <a:ea typeface="Arial"/>
                <a:cs typeface="Arial"/>
                <a:sym typeface="Arial"/>
              </a:rPr>
              <a:t>Asphalt fiber board alone is not a joint – rate X</a:t>
            </a:r>
            <a:endParaRPr lang="en-CA" sz="1800" b="0" i="0" u="none" strike="noStrike" cap="none">
              <a:solidFill>
                <a:srgbClr val="F2F2F2"/>
              </a:solidFill>
              <a:latin typeface="Arial"/>
              <a:ea typeface="Arial"/>
              <a:cs typeface="Arial"/>
              <a:sym typeface="Arial"/>
            </a:endParaRPr>
          </a:p>
          <a:p>
            <a:pPr marL="457200" lvl="1" indent="-342900">
              <a:spcBef>
                <a:spcPts val="360"/>
              </a:spcBef>
              <a:buClr>
                <a:srgbClr val="F2F2F2"/>
              </a:buClr>
              <a:buSzPts val="1800"/>
              <a:buFont typeface="Arial"/>
              <a:buChar char="•"/>
            </a:pPr>
            <a:endParaRPr lang="en-CA" sz="1800" b="0" i="0" u="none" strike="noStrike" cap="none">
              <a:solidFill>
                <a:srgbClr val="F2F2F2"/>
              </a:solidFill>
              <a:latin typeface="Arial"/>
              <a:ea typeface="Arial"/>
              <a:cs typeface="Arial"/>
              <a:sym typeface="Arial"/>
            </a:endParaRPr>
          </a:p>
          <a:p>
            <a:pPr marL="457200" lvl="0" indent="-342900">
              <a:spcBef>
                <a:spcPts val="360"/>
              </a:spcBef>
              <a:buClr>
                <a:srgbClr val="F2F2F2"/>
              </a:buClr>
              <a:buSzPts val="1800"/>
              <a:buFont typeface="Arial"/>
              <a:buChar char="•"/>
            </a:pPr>
            <a:r>
              <a:rPr lang="en-US" sz="1800" b="0" i="0" u="none" strike="noStrike" cap="none">
                <a:solidFill>
                  <a:srgbClr val="F2F2F2"/>
                </a:solidFill>
                <a:latin typeface="Arial"/>
                <a:ea typeface="Arial"/>
                <a:cs typeface="Arial"/>
                <a:sym typeface="Arial"/>
              </a:rPr>
              <a:t>Unprotected girder ends is not a joint – rate X</a:t>
            </a:r>
            <a:endParaRPr lang="en-CA" sz="1800" b="0" i="0" u="none" strike="noStrike" cap="none">
              <a:solidFill>
                <a:srgbClr val="F2F2F2"/>
              </a:solidFill>
              <a:latin typeface="Arial"/>
              <a:ea typeface="Arial"/>
              <a:cs typeface="Arial"/>
              <a:sym typeface="Arial"/>
            </a:endParaRPr>
          </a:p>
          <a:p>
            <a:pPr marL="457200" lvl="0" indent="-342900">
              <a:spcBef>
                <a:spcPts val="360"/>
              </a:spcBef>
              <a:buClr>
                <a:srgbClr val="F2F2F2"/>
              </a:buClr>
              <a:buSzPts val="1800"/>
              <a:buFont typeface="Arial"/>
              <a:buChar char="•"/>
            </a:pPr>
            <a:endParaRPr lang="en-CA" sz="1800" b="0" i="0" u="none" strike="noStrike" cap="none">
              <a:solidFill>
                <a:srgbClr val="F2F2F2"/>
              </a:solidFill>
              <a:latin typeface="Arial"/>
              <a:ea typeface="Arial"/>
              <a:cs typeface="Arial"/>
              <a:sym typeface="Arial"/>
            </a:endParaRPr>
          </a:p>
        </p:txBody>
      </p:sp>
      <p:sp>
        <p:nvSpPr>
          <p:cNvPr id="677" name="Google Shape;677;p59"/>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nSpc>
                <a:spcPct val="90000"/>
              </a:lnSpc>
              <a:spcAft>
                <a:spcPts val="600"/>
              </a:spcAft>
              <a:buSzPts val="1400"/>
            </a:pPr>
            <a:r>
              <a:rPr lang="en-US" sz="2400" b="1" i="0" u="none" strike="noStrike" cap="none">
                <a:solidFill>
                  <a:schemeClr val="lt1"/>
                </a:solidFill>
                <a:latin typeface="Arial"/>
                <a:ea typeface="Arial"/>
                <a:cs typeface="Arial"/>
                <a:sym typeface="Arial"/>
              </a:rPr>
              <a:t>Deck Joints</a:t>
            </a:r>
            <a:endParaRPr lang="en-CA" sz="2400" b="1" i="0" u="none" strike="noStrike" cap="none">
              <a:solidFill>
                <a:schemeClr val="lt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60"/>
          <p:cNvSpPr txBox="1">
            <a:spLocks noGrp="1"/>
          </p:cNvSpPr>
          <p:nvPr>
            <p:ph type="sldNum" idx="12"/>
          </p:nvPr>
        </p:nvSpPr>
        <p:spPr>
          <a:xfrm>
            <a:off x="107504" y="4659982"/>
            <a:ext cx="2057400" cy="274637"/>
          </a:xfrm>
        </p:spPr>
        <p:txBody>
          <a:bodyPr spcFirstLastPara="1" wrap="square" lIns="91425" tIns="45700" rIns="91425" bIns="45700" anchor="ctr" anchorCtr="0">
            <a:normAutofit/>
          </a:bodyPr>
          <a:lstStyle/>
          <a:p>
            <a:pPr>
              <a:lnSpc>
                <a:spcPct val="90000"/>
              </a:lnSpc>
              <a:spcAft>
                <a:spcPts val="600"/>
              </a:spcAft>
            </a:pPr>
            <a:fld id="{00000000-1234-1234-1234-123412341234}" type="slidenum">
              <a:rPr lang="en-US" sz="700"/>
              <a:pPr>
                <a:lnSpc>
                  <a:spcPct val="90000"/>
                </a:lnSpc>
                <a:spcAft>
                  <a:spcPts val="600"/>
                </a:spcAft>
              </a:pPr>
              <a:t>64</a:t>
            </a:fld>
            <a:endParaRPr lang="en-US" sz="700"/>
          </a:p>
        </p:txBody>
      </p:sp>
      <p:sp>
        <p:nvSpPr>
          <p:cNvPr id="683" name="Google Shape;683;p60"/>
          <p:cNvSpPr/>
          <p:nvPr/>
        </p:nvSpPr>
        <p:spPr>
          <a:xfrm>
            <a:off x="539552" y="1347614"/>
            <a:ext cx="8229600" cy="3240360"/>
          </a:xfrm>
          <a:prstGeom prst="rect">
            <a:avLst/>
          </a:prstGeom>
          <a:noFill/>
          <a:ln>
            <a:noFill/>
          </a:ln>
        </p:spPr>
        <p:txBody>
          <a:bodyPr spcFirstLastPara="1" wrap="square" lIns="0" tIns="45700" rIns="91425" bIns="45700" anchor="t" anchorCtr="0">
            <a:normAutofit/>
          </a:bodyPr>
          <a:lstStyle/>
          <a:p>
            <a:pPr marL="457200" lvl="0" indent="-342900">
              <a:lnSpc>
                <a:spcPct val="90000"/>
              </a:lnSpc>
              <a:spcBef>
                <a:spcPts val="360"/>
              </a:spcBef>
              <a:buClr>
                <a:srgbClr val="F2F2F2"/>
              </a:buClr>
              <a:buSzPts val="1800"/>
              <a:buFont typeface="Arial"/>
              <a:buChar char="•"/>
            </a:pPr>
            <a:r>
              <a:rPr lang="en-US" sz="1500" b="0" i="0" u="none" strike="noStrike" cap="none">
                <a:solidFill>
                  <a:srgbClr val="F2F2F2"/>
                </a:solidFill>
                <a:latin typeface="Arial"/>
                <a:ea typeface="Arial"/>
                <a:cs typeface="Arial"/>
                <a:sym typeface="Arial"/>
              </a:rPr>
              <a:t>Observe traffic crossing over joints</a:t>
            </a:r>
          </a:p>
          <a:p>
            <a:pPr marL="457200" lvl="1" indent="-342900">
              <a:lnSpc>
                <a:spcPct val="90000"/>
              </a:lnSpc>
              <a:spcBef>
                <a:spcPts val="360"/>
              </a:spcBef>
              <a:buClr>
                <a:srgbClr val="F2F2F2"/>
              </a:buClr>
              <a:buSzPts val="1800"/>
              <a:buFont typeface="Arial"/>
              <a:buChar char="•"/>
            </a:pPr>
            <a:r>
              <a:rPr lang="en-US" sz="1500" b="0" i="0" u="none" strike="noStrike" cap="none">
                <a:solidFill>
                  <a:srgbClr val="F2F2F2"/>
                </a:solidFill>
                <a:latin typeface="Arial"/>
                <a:ea typeface="Arial"/>
                <a:cs typeface="Arial"/>
                <a:sym typeface="Arial"/>
              </a:rPr>
              <a:t>Listen for unusual noises</a:t>
            </a:r>
          </a:p>
          <a:p>
            <a:pPr marL="457200" lvl="1" indent="-342900">
              <a:lnSpc>
                <a:spcPct val="90000"/>
              </a:lnSpc>
              <a:spcBef>
                <a:spcPts val="360"/>
              </a:spcBef>
              <a:buClr>
                <a:srgbClr val="F2F2F2"/>
              </a:buClr>
              <a:buSzPts val="1800"/>
              <a:buFont typeface="Arial"/>
              <a:buChar char="•"/>
            </a:pPr>
            <a:r>
              <a:rPr lang="en-US" sz="1500" b="0" i="0" u="none" strike="noStrike" cap="none">
                <a:solidFill>
                  <a:srgbClr val="F2F2F2"/>
                </a:solidFill>
                <a:latin typeface="Arial"/>
                <a:ea typeface="Arial"/>
                <a:cs typeface="Arial"/>
                <a:sym typeface="Arial"/>
              </a:rPr>
              <a:t>Watch for movement</a:t>
            </a:r>
          </a:p>
          <a:p>
            <a:pPr marL="457200" lvl="1" indent="-342900">
              <a:lnSpc>
                <a:spcPct val="90000"/>
              </a:lnSpc>
              <a:spcBef>
                <a:spcPts val="360"/>
              </a:spcBef>
              <a:buClr>
                <a:srgbClr val="F2F2F2"/>
              </a:buClr>
              <a:buSzPts val="1800"/>
              <a:buFont typeface="Arial"/>
              <a:buChar char="•"/>
            </a:pPr>
            <a:endParaRPr lang="en-US" sz="1500" b="0" i="0" u="none" strike="noStrike" cap="none">
              <a:solidFill>
                <a:srgbClr val="F2F2F2"/>
              </a:solidFill>
              <a:latin typeface="Arial"/>
              <a:ea typeface="Arial"/>
              <a:cs typeface="Arial"/>
              <a:sym typeface="Arial"/>
            </a:endParaRPr>
          </a:p>
          <a:p>
            <a:pPr marL="457200" lvl="0" indent="-342900">
              <a:lnSpc>
                <a:spcPct val="90000"/>
              </a:lnSpc>
              <a:spcBef>
                <a:spcPts val="360"/>
              </a:spcBef>
              <a:buClr>
                <a:srgbClr val="F2F2F2"/>
              </a:buClr>
              <a:buSzPts val="1800"/>
              <a:buFont typeface="Arial"/>
              <a:buChar char="•"/>
            </a:pPr>
            <a:r>
              <a:rPr lang="en-US" sz="1500" b="0" i="0" u="none" strike="noStrike" cap="none">
                <a:solidFill>
                  <a:srgbClr val="F2F2F2"/>
                </a:solidFill>
                <a:latin typeface="Arial"/>
                <a:ea typeface="Arial"/>
                <a:cs typeface="Arial"/>
                <a:sym typeface="Arial"/>
              </a:rPr>
              <a:t>Look for:</a:t>
            </a:r>
          </a:p>
          <a:p>
            <a:pPr marL="457200" lvl="1" indent="-342900">
              <a:lnSpc>
                <a:spcPct val="90000"/>
              </a:lnSpc>
              <a:spcBef>
                <a:spcPts val="360"/>
              </a:spcBef>
              <a:buClr>
                <a:srgbClr val="F2F2F2"/>
              </a:buClr>
              <a:buSzPts val="1800"/>
              <a:buFont typeface="Arial"/>
              <a:buChar char="•"/>
            </a:pPr>
            <a:r>
              <a:rPr lang="en-US" sz="1500" b="0" i="0" u="none" strike="noStrike" cap="none">
                <a:solidFill>
                  <a:srgbClr val="F2F2F2"/>
                </a:solidFill>
                <a:latin typeface="Arial"/>
                <a:ea typeface="Arial"/>
                <a:cs typeface="Arial"/>
                <a:sym typeface="Arial"/>
              </a:rPr>
              <a:t>Vertical alignment</a:t>
            </a:r>
          </a:p>
          <a:p>
            <a:pPr marL="457200" lvl="1" indent="-342900">
              <a:lnSpc>
                <a:spcPct val="90000"/>
              </a:lnSpc>
              <a:spcBef>
                <a:spcPts val="360"/>
              </a:spcBef>
              <a:buClr>
                <a:srgbClr val="F2F2F2"/>
              </a:buClr>
              <a:buSzPts val="1800"/>
              <a:buFont typeface="Arial"/>
              <a:buChar char="•"/>
            </a:pPr>
            <a:r>
              <a:rPr lang="en-US" sz="1500" b="0" i="0" u="none" strike="noStrike" cap="none">
                <a:solidFill>
                  <a:srgbClr val="F2F2F2"/>
                </a:solidFill>
                <a:latin typeface="Arial"/>
                <a:ea typeface="Arial"/>
                <a:cs typeface="Arial"/>
                <a:sym typeface="Arial"/>
              </a:rPr>
              <a:t>Corrosion</a:t>
            </a:r>
          </a:p>
          <a:p>
            <a:pPr marL="457200" lvl="1" indent="-342900">
              <a:lnSpc>
                <a:spcPct val="90000"/>
              </a:lnSpc>
              <a:spcBef>
                <a:spcPts val="360"/>
              </a:spcBef>
              <a:buClr>
                <a:srgbClr val="F2F2F2"/>
              </a:buClr>
              <a:buSzPts val="1800"/>
              <a:buFont typeface="Arial"/>
              <a:buChar char="•"/>
            </a:pPr>
            <a:r>
              <a:rPr lang="en-US" sz="1500" b="0" i="0" u="none" strike="noStrike" cap="none">
                <a:solidFill>
                  <a:srgbClr val="F2F2F2"/>
                </a:solidFill>
                <a:latin typeface="Arial"/>
                <a:ea typeface="Arial"/>
                <a:cs typeface="Arial"/>
                <a:sym typeface="Arial"/>
              </a:rPr>
              <a:t>Deteriorating concrete around anchorages</a:t>
            </a:r>
          </a:p>
          <a:p>
            <a:pPr marL="457200" lvl="1" indent="-342900">
              <a:lnSpc>
                <a:spcPct val="90000"/>
              </a:lnSpc>
              <a:spcBef>
                <a:spcPts val="360"/>
              </a:spcBef>
              <a:buClr>
                <a:srgbClr val="F2F2F2"/>
              </a:buClr>
              <a:buSzPts val="1800"/>
              <a:buFont typeface="Arial"/>
              <a:buChar char="•"/>
            </a:pPr>
            <a:r>
              <a:rPr lang="en-US" sz="1500" b="0" i="0" u="none" strike="noStrike" cap="none">
                <a:solidFill>
                  <a:srgbClr val="F2F2F2"/>
                </a:solidFill>
                <a:latin typeface="Arial"/>
                <a:ea typeface="Arial"/>
                <a:cs typeface="Arial"/>
                <a:sym typeface="Arial"/>
              </a:rPr>
              <a:t>Damage from snowplow</a:t>
            </a:r>
          </a:p>
          <a:p>
            <a:pPr marL="457200" lvl="1" indent="-342900">
              <a:lnSpc>
                <a:spcPct val="90000"/>
              </a:lnSpc>
              <a:spcBef>
                <a:spcPts val="360"/>
              </a:spcBef>
              <a:buClr>
                <a:srgbClr val="F2F2F2"/>
              </a:buClr>
              <a:buSzPts val="1800"/>
              <a:buFont typeface="Arial"/>
              <a:buChar char="•"/>
            </a:pPr>
            <a:endParaRPr lang="en-US" sz="1500" b="0" i="0" u="none" strike="noStrike" cap="none">
              <a:solidFill>
                <a:srgbClr val="F2F2F2"/>
              </a:solidFill>
              <a:latin typeface="Arial"/>
              <a:ea typeface="Arial"/>
              <a:cs typeface="Arial"/>
              <a:sym typeface="Arial"/>
            </a:endParaRPr>
          </a:p>
          <a:p>
            <a:pPr marL="457200" lvl="0" indent="-342900">
              <a:lnSpc>
                <a:spcPct val="90000"/>
              </a:lnSpc>
              <a:spcBef>
                <a:spcPts val="360"/>
              </a:spcBef>
              <a:buClr>
                <a:srgbClr val="F2F2F2"/>
              </a:buClr>
              <a:buSzPts val="1800"/>
              <a:buFont typeface="Arial"/>
              <a:buChar char="•"/>
            </a:pPr>
            <a:r>
              <a:rPr lang="en-US" sz="1500" b="0" i="0" u="none" strike="noStrike" cap="none">
                <a:solidFill>
                  <a:srgbClr val="F2F2F2"/>
                </a:solidFill>
                <a:latin typeface="Arial"/>
                <a:ea typeface="Arial"/>
                <a:cs typeface="Arial"/>
                <a:sym typeface="Arial"/>
              </a:rPr>
              <a:t>Indicate whether or not a significant bump by Yes or No</a:t>
            </a:r>
          </a:p>
          <a:p>
            <a:pPr marL="457200" lvl="1" indent="-342900">
              <a:lnSpc>
                <a:spcPct val="90000"/>
              </a:lnSpc>
              <a:spcBef>
                <a:spcPts val="360"/>
              </a:spcBef>
              <a:buClr>
                <a:srgbClr val="F2F2F2"/>
              </a:buClr>
              <a:buSzPts val="1800"/>
              <a:buFont typeface="Arial"/>
              <a:buChar char="•"/>
            </a:pPr>
            <a:r>
              <a:rPr lang="en-US" sz="1500" b="0" i="0" u="none" strike="noStrike" cap="none">
                <a:solidFill>
                  <a:srgbClr val="F2F2F2"/>
                </a:solidFill>
                <a:latin typeface="Arial"/>
                <a:ea typeface="Arial"/>
                <a:cs typeface="Arial"/>
                <a:sym typeface="Arial"/>
              </a:rPr>
              <a:t>If “Yes”, explain location and cause</a:t>
            </a:r>
          </a:p>
          <a:p>
            <a:pPr marL="457200" lvl="1" indent="-342900">
              <a:lnSpc>
                <a:spcPct val="90000"/>
              </a:lnSpc>
              <a:spcBef>
                <a:spcPts val="360"/>
              </a:spcBef>
              <a:buClr>
                <a:srgbClr val="F2F2F2"/>
              </a:buClr>
              <a:buSzPts val="1800"/>
              <a:buFont typeface="Arial"/>
              <a:buChar char="•"/>
            </a:pPr>
            <a:endParaRPr lang="en-US" sz="1500" b="0" i="0" u="none" strike="noStrike" cap="none">
              <a:solidFill>
                <a:srgbClr val="F2F2F2"/>
              </a:solidFill>
              <a:latin typeface="Arial"/>
              <a:ea typeface="Arial"/>
              <a:cs typeface="Arial"/>
              <a:sym typeface="Arial"/>
            </a:endParaRPr>
          </a:p>
          <a:p>
            <a:pPr marL="457200" lvl="1" indent="-342900">
              <a:lnSpc>
                <a:spcPct val="90000"/>
              </a:lnSpc>
              <a:spcBef>
                <a:spcPts val="360"/>
              </a:spcBef>
              <a:buClr>
                <a:srgbClr val="F2F2F2"/>
              </a:buClr>
              <a:buSzPts val="1800"/>
              <a:buFont typeface="Arial"/>
              <a:buChar char="•"/>
            </a:pPr>
            <a:endParaRPr lang="en-US" sz="1500" b="0" i="0" u="none" strike="noStrike" cap="none">
              <a:solidFill>
                <a:srgbClr val="F2F2F2"/>
              </a:solidFill>
              <a:latin typeface="Arial"/>
              <a:ea typeface="Arial"/>
              <a:cs typeface="Arial"/>
              <a:sym typeface="Arial"/>
            </a:endParaRPr>
          </a:p>
        </p:txBody>
      </p:sp>
      <p:sp>
        <p:nvSpPr>
          <p:cNvPr id="684" name="Google Shape;684;p60"/>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nSpc>
                <a:spcPct val="90000"/>
              </a:lnSpc>
              <a:spcAft>
                <a:spcPts val="600"/>
              </a:spcAft>
              <a:buSzPts val="1400"/>
            </a:pPr>
            <a:r>
              <a:rPr lang="en-US" sz="2400" b="1" i="0" u="none" strike="noStrike" cap="none">
                <a:solidFill>
                  <a:schemeClr val="lt1"/>
                </a:solidFill>
                <a:latin typeface="Arial"/>
                <a:ea typeface="Arial"/>
                <a:cs typeface="Arial"/>
                <a:sym typeface="Arial"/>
              </a:rPr>
              <a:t>Deck Joints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61"/>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65</a:t>
            </a:fld>
            <a:endParaRPr/>
          </a:p>
        </p:txBody>
      </p:sp>
      <p:sp>
        <p:nvSpPr>
          <p:cNvPr id="690" name="Google Shape;690;p61"/>
          <p:cNvSpPr/>
          <p:nvPr/>
        </p:nvSpPr>
        <p:spPr>
          <a:xfrm>
            <a:off x="539552" y="1347614"/>
            <a:ext cx="8229600" cy="3240360"/>
          </a:xfrm>
          <a:prstGeom prst="rect">
            <a:avLst/>
          </a:prstGeom>
          <a:noFill/>
          <a:ln>
            <a:noFill/>
          </a:ln>
        </p:spPr>
        <p:txBody>
          <a:bodyPr spcFirstLastPara="1" wrap="square" lIns="0" tIns="45700" rIns="91425" bIns="45700" anchor="t" anchorCtr="0">
            <a:normAutofit lnSpcReduction="10000"/>
          </a:bodyPr>
          <a:lstStyle/>
          <a:p>
            <a:pPr marL="342900" marR="0" lvl="0" indent="-342900" algn="l" rtl="0">
              <a:lnSpc>
                <a:spcPct val="80000"/>
              </a:lnSpc>
              <a:spcBef>
                <a:spcPts val="0"/>
              </a:spcBef>
              <a:spcAft>
                <a:spcPts val="0"/>
              </a:spcAft>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Buffer angles should not be rated down because they leak</a:t>
            </a:r>
          </a:p>
          <a:p>
            <a:pPr marR="0" lvl="0" algn="l" rtl="0">
              <a:lnSpc>
                <a:spcPct val="80000"/>
              </a:lnSpc>
              <a:spcBef>
                <a:spcPts val="0"/>
              </a:spcBef>
              <a:spcAft>
                <a:spcPts val="0"/>
              </a:spcAft>
              <a:buClr>
                <a:srgbClr val="F2F2F2"/>
              </a:buClr>
              <a:buSzPts val="1800"/>
            </a:pPr>
            <a:endParaRPr sz="900" dirty="0"/>
          </a:p>
          <a:p>
            <a:pPr marL="342900" marR="0" lvl="0" indent="-342900" algn="l" rtl="0">
              <a:lnSpc>
                <a:spcPct val="80000"/>
              </a:lnSpc>
              <a:spcBef>
                <a:spcPts val="360"/>
              </a:spcBef>
              <a:spcAft>
                <a:spcPts val="0"/>
              </a:spcAft>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Damage from leakage rated in substructure</a:t>
            </a:r>
          </a:p>
          <a:p>
            <a:pPr marR="0" lvl="0" algn="l" rtl="0">
              <a:lnSpc>
                <a:spcPct val="80000"/>
              </a:lnSpc>
              <a:spcBef>
                <a:spcPts val="360"/>
              </a:spcBef>
              <a:spcAft>
                <a:spcPts val="0"/>
              </a:spcAft>
              <a:buClr>
                <a:srgbClr val="F2F2F2"/>
              </a:buClr>
              <a:buSzPts val="1800"/>
            </a:pPr>
            <a:endParaRPr sz="900" dirty="0"/>
          </a:p>
          <a:p>
            <a:pPr marL="342900" marR="0" lvl="0" indent="-342900" algn="l" rtl="0">
              <a:lnSpc>
                <a:spcPct val="80000"/>
              </a:lnSpc>
              <a:spcBef>
                <a:spcPts val="360"/>
              </a:spcBef>
              <a:spcAft>
                <a:spcPts val="0"/>
              </a:spcAft>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Slightly less than adequate but no maintenance required – rate 4 (missing section of buffer angle)</a:t>
            </a:r>
          </a:p>
          <a:p>
            <a:pPr marR="0" lvl="0" algn="l" rtl="0">
              <a:lnSpc>
                <a:spcPct val="80000"/>
              </a:lnSpc>
              <a:spcBef>
                <a:spcPts val="360"/>
              </a:spcBef>
              <a:spcAft>
                <a:spcPts val="0"/>
              </a:spcAft>
              <a:buClr>
                <a:srgbClr val="F2F2F2"/>
              </a:buClr>
              <a:buSzPts val="1800"/>
            </a:pPr>
            <a:endParaRPr sz="900" dirty="0"/>
          </a:p>
          <a:p>
            <a:pPr marL="342900" marR="0" lvl="0" indent="-342900" algn="l" rtl="0">
              <a:lnSpc>
                <a:spcPct val="80000"/>
              </a:lnSpc>
              <a:spcBef>
                <a:spcPts val="360"/>
              </a:spcBef>
              <a:spcAft>
                <a:spcPts val="0"/>
              </a:spcAft>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Joints requiring repair – rate 3</a:t>
            </a:r>
          </a:p>
          <a:p>
            <a:pPr marR="0" lvl="0" algn="l" rtl="0">
              <a:lnSpc>
                <a:spcPct val="80000"/>
              </a:lnSpc>
              <a:spcBef>
                <a:spcPts val="360"/>
              </a:spcBef>
              <a:spcAft>
                <a:spcPts val="0"/>
              </a:spcAft>
              <a:buClr>
                <a:srgbClr val="F2F2F2"/>
              </a:buClr>
              <a:buSzPts val="1800"/>
            </a:pPr>
            <a:endParaRPr sz="900" dirty="0"/>
          </a:p>
          <a:p>
            <a:pPr marL="342900" marR="0" lvl="0" indent="-342900" algn="l" rtl="0">
              <a:lnSpc>
                <a:spcPct val="80000"/>
              </a:lnSpc>
              <a:spcBef>
                <a:spcPts val="360"/>
              </a:spcBef>
              <a:spcAft>
                <a:spcPts val="0"/>
              </a:spcAft>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Joints which are a hazard to traffic - rate 2 or less</a:t>
            </a:r>
          </a:p>
          <a:p>
            <a:pPr marR="0" lvl="0" algn="l" rtl="0">
              <a:lnSpc>
                <a:spcPct val="80000"/>
              </a:lnSpc>
              <a:spcBef>
                <a:spcPts val="360"/>
              </a:spcBef>
              <a:spcAft>
                <a:spcPts val="0"/>
              </a:spcAft>
              <a:buClr>
                <a:srgbClr val="F2F2F2"/>
              </a:buClr>
              <a:buSzPts val="1800"/>
            </a:pPr>
            <a:endParaRPr sz="900" dirty="0"/>
          </a:p>
          <a:p>
            <a:pPr marL="342900" marR="0" lvl="0" indent="-342900" algn="l" rtl="0">
              <a:lnSpc>
                <a:spcPct val="80000"/>
              </a:lnSpc>
              <a:spcBef>
                <a:spcPts val="360"/>
              </a:spcBef>
              <a:spcAft>
                <a:spcPts val="0"/>
              </a:spcAft>
              <a:buClr>
                <a:srgbClr val="F2F2F2"/>
              </a:buClr>
              <a:buSzPts val="1800"/>
              <a:buFont typeface="Arial"/>
              <a:buChar char="•"/>
            </a:pPr>
            <a:r>
              <a:rPr lang="en-US" sz="1800" b="0" i="0" u="none" strike="noStrike" cap="none" dirty="0">
                <a:solidFill>
                  <a:srgbClr val="F2F2F2"/>
                </a:solidFill>
                <a:latin typeface="Arial"/>
                <a:ea typeface="Arial"/>
                <a:cs typeface="Arial"/>
                <a:sym typeface="Arial"/>
              </a:rPr>
              <a:t>If joint is not visible:</a:t>
            </a:r>
            <a:endParaRPr dirty="0"/>
          </a:p>
          <a:p>
            <a:pPr marL="742950" marR="0" lvl="1" indent="-285750" algn="l" rtl="0">
              <a:lnSpc>
                <a:spcPct val="80000"/>
              </a:lnSpc>
              <a:spcBef>
                <a:spcPts val="360"/>
              </a:spcBef>
              <a:spcAft>
                <a:spcPts val="0"/>
              </a:spcAft>
              <a:buClr>
                <a:srgbClr val="F2F2F2"/>
              </a:buClr>
              <a:buSzPts val="1800"/>
              <a:buFont typeface="Arial"/>
              <a:buChar char="–"/>
            </a:pPr>
            <a:r>
              <a:rPr lang="en-US" sz="1600" b="0" i="0" u="none" strike="noStrike" cap="none" dirty="0">
                <a:solidFill>
                  <a:srgbClr val="F2F2F2"/>
                </a:solidFill>
                <a:latin typeface="Arial"/>
                <a:ea typeface="Arial"/>
                <a:cs typeface="Arial"/>
                <a:sym typeface="Arial"/>
              </a:rPr>
              <a:t>Rate “X” if it is known that no joint exists</a:t>
            </a:r>
            <a:endParaRPr sz="1600" dirty="0"/>
          </a:p>
          <a:p>
            <a:pPr marL="742950" marR="0" lvl="1" indent="-285750" algn="l" rtl="0">
              <a:lnSpc>
                <a:spcPct val="80000"/>
              </a:lnSpc>
              <a:spcBef>
                <a:spcPts val="360"/>
              </a:spcBef>
              <a:spcAft>
                <a:spcPts val="0"/>
              </a:spcAft>
              <a:buClr>
                <a:srgbClr val="F2F2F2"/>
              </a:buClr>
              <a:buSzPts val="1800"/>
              <a:buFont typeface="Arial"/>
              <a:buChar char="–"/>
            </a:pPr>
            <a:r>
              <a:rPr lang="en-US" sz="1600" b="0" i="0" u="none" strike="noStrike" cap="none" dirty="0">
                <a:solidFill>
                  <a:srgbClr val="F2F2F2"/>
                </a:solidFill>
                <a:latin typeface="Arial"/>
                <a:ea typeface="Arial"/>
                <a:cs typeface="Arial"/>
                <a:sym typeface="Arial"/>
              </a:rPr>
              <a:t>Rate “N” otherwise</a:t>
            </a:r>
            <a:endParaRPr sz="1600" dirty="0"/>
          </a:p>
          <a:p>
            <a:pPr marL="742950" marR="0" lvl="1" indent="-285750" algn="l" rtl="0">
              <a:lnSpc>
                <a:spcPct val="80000"/>
              </a:lnSpc>
              <a:spcBef>
                <a:spcPts val="360"/>
              </a:spcBef>
              <a:spcAft>
                <a:spcPts val="0"/>
              </a:spcAft>
              <a:buClr>
                <a:srgbClr val="F2F2F2"/>
              </a:buClr>
              <a:buSzPts val="1800"/>
              <a:buFont typeface="Arial"/>
              <a:buChar char="–"/>
            </a:pPr>
            <a:r>
              <a:rPr lang="en-US" sz="1600" b="0" i="0" u="none" strike="noStrike" cap="none" dirty="0">
                <a:solidFill>
                  <a:srgbClr val="F2F2F2"/>
                </a:solidFill>
                <a:latin typeface="Arial"/>
                <a:ea typeface="Arial"/>
                <a:cs typeface="Arial"/>
                <a:sym typeface="Arial"/>
              </a:rPr>
              <a:t>Provide explanation</a:t>
            </a:r>
            <a:endParaRPr sz="1600" dirty="0"/>
          </a:p>
        </p:txBody>
      </p:sp>
      <p:sp>
        <p:nvSpPr>
          <p:cNvPr id="691" name="Google Shape;691;p61"/>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marR="0" lvl="0" indent="0" algn="l" rtl="0">
              <a:spcBef>
                <a:spcPts val="0"/>
              </a:spcBef>
              <a:spcAft>
                <a:spcPts val="0"/>
              </a:spcAft>
              <a:buClr>
                <a:schemeClr val="lt1"/>
              </a:buClr>
              <a:buSzPts val="2400"/>
              <a:buFont typeface="Arial"/>
              <a:buNone/>
            </a:pPr>
            <a:r>
              <a:rPr lang="en-US" sz="2400" b="1" i="0" u="none" strike="noStrike" cap="none">
                <a:solidFill>
                  <a:schemeClr val="lt1"/>
                </a:solidFill>
                <a:latin typeface="Arial"/>
                <a:ea typeface="Arial"/>
                <a:cs typeface="Arial"/>
                <a:sym typeface="Arial"/>
              </a:rPr>
              <a:t>Deck Joints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4" name="Title 3">
            <a:extLst>
              <a:ext uri="{FF2B5EF4-FFF2-40B4-BE49-F238E27FC236}">
                <a16:creationId xmlns:a16="http://schemas.microsoft.com/office/drawing/2014/main" id="{6C6EAE9C-6C1A-8D27-2022-D571ADECD031}"/>
              </a:ext>
            </a:extLst>
          </p:cNvPr>
          <p:cNvSpPr>
            <a:spLocks noGrp="1"/>
          </p:cNvSpPr>
          <p:nvPr>
            <p:ph type="title"/>
          </p:nvPr>
        </p:nvSpPr>
        <p:spPr/>
        <p:txBody>
          <a:bodyPr/>
          <a:lstStyle/>
          <a:p>
            <a:r>
              <a:rPr lang="en-CA" dirty="0"/>
              <a:t>Missing Buffer Angles – Rated 5</a:t>
            </a:r>
          </a:p>
        </p:txBody>
      </p:sp>
      <p:pic>
        <p:nvPicPr>
          <p:cNvPr id="7" name="Picture 6" descr="A picture containing building&#10;&#10;Description automatically generated">
            <a:extLst>
              <a:ext uri="{FF2B5EF4-FFF2-40B4-BE49-F238E27FC236}">
                <a16:creationId xmlns:a16="http://schemas.microsoft.com/office/drawing/2014/main" id="{3CBA255C-91C1-3214-4E5B-D641CD0BB737}"/>
              </a:ext>
            </a:extLst>
          </p:cNvPr>
          <p:cNvPicPr>
            <a:picLocks noChangeAspect="1"/>
          </p:cNvPicPr>
          <p:nvPr/>
        </p:nvPicPr>
        <p:blipFill>
          <a:blip r:embed="rId3"/>
          <a:stretch>
            <a:fillRect/>
          </a:stretch>
        </p:blipFill>
        <p:spPr>
          <a:xfrm>
            <a:off x="1833608" y="859414"/>
            <a:ext cx="5476783" cy="4107587"/>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4" name="Title 3">
            <a:extLst>
              <a:ext uri="{FF2B5EF4-FFF2-40B4-BE49-F238E27FC236}">
                <a16:creationId xmlns:a16="http://schemas.microsoft.com/office/drawing/2014/main" id="{6C6EAE9C-6C1A-8D27-2022-D571ADECD031}"/>
              </a:ext>
            </a:extLst>
          </p:cNvPr>
          <p:cNvSpPr>
            <a:spLocks noGrp="1"/>
          </p:cNvSpPr>
          <p:nvPr>
            <p:ph type="title"/>
          </p:nvPr>
        </p:nvSpPr>
        <p:spPr/>
        <p:txBody>
          <a:bodyPr/>
          <a:lstStyle/>
          <a:p>
            <a:r>
              <a:rPr lang="en-CA" dirty="0"/>
              <a:t>Void under Buffer Angle – Rated 3</a:t>
            </a:r>
          </a:p>
        </p:txBody>
      </p:sp>
      <p:pic>
        <p:nvPicPr>
          <p:cNvPr id="7" name="Picture 6">
            <a:extLst>
              <a:ext uri="{FF2B5EF4-FFF2-40B4-BE49-F238E27FC236}">
                <a16:creationId xmlns:a16="http://schemas.microsoft.com/office/drawing/2014/main" id="{3CBA255C-91C1-3214-4E5B-D641CD0BB737}"/>
              </a:ext>
            </a:extLst>
          </p:cNvPr>
          <p:cNvPicPr>
            <a:picLocks noChangeAspect="1"/>
          </p:cNvPicPr>
          <p:nvPr/>
        </p:nvPicPr>
        <p:blipFill>
          <a:blip r:embed="rId3"/>
          <a:srcRect/>
          <a:stretch/>
        </p:blipFill>
        <p:spPr>
          <a:xfrm>
            <a:off x="1833608" y="859414"/>
            <a:ext cx="5476782" cy="4107587"/>
          </a:xfrm>
          <a:prstGeom prst="rect">
            <a:avLst/>
          </a:prstGeom>
        </p:spPr>
      </p:pic>
    </p:spTree>
    <p:extLst>
      <p:ext uri="{BB962C8B-B14F-4D97-AF65-F5344CB8AC3E}">
        <p14:creationId xmlns:p14="http://schemas.microsoft.com/office/powerpoint/2010/main" val="2698540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Google Shape;701;p63"/>
          <p:cNvPicPr preferRelativeResize="0">
            <a:picLocks noGrp="1"/>
          </p:cNvPicPr>
          <p:nvPr>
            <p:ph type="body" idx="1"/>
          </p:nvPr>
        </p:nvPicPr>
        <p:blipFill rotWithShape="1">
          <a:blip r:embed="rId3">
            <a:alphaModFix/>
          </a:blip>
          <a:srcRect b="25000"/>
          <a:stretch/>
        </p:blipFill>
        <p:spPr>
          <a:xfrm>
            <a:off x="20" y="10"/>
            <a:ext cx="9143980" cy="5143490"/>
          </a:xfrm>
          <a:prstGeom prst="rect">
            <a:avLst/>
          </a:prstGeom>
          <a:noFill/>
          <a:ln>
            <a:noFill/>
          </a:ln>
        </p:spPr>
      </p:pic>
    </p:spTree>
    <p:extLst>
      <p:ext uri="{BB962C8B-B14F-4D97-AF65-F5344CB8AC3E}">
        <p14:creationId xmlns:p14="http://schemas.microsoft.com/office/powerpoint/2010/main" val="2861317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6"/>
          <p:cNvSpPr/>
          <p:nvPr/>
        </p:nvSpPr>
        <p:spPr>
          <a:xfrm>
            <a:off x="3073598" y="789384"/>
            <a:ext cx="3036987" cy="3494187"/>
          </a:xfrm>
          <a:prstGeom prst="rect">
            <a:avLst/>
          </a:prstGeom>
          <a:noFill/>
          <a:ln>
            <a:noFill/>
          </a:ln>
        </p:spPr>
        <p:txBody>
          <a:bodyPr spcFirstLastPara="1" wrap="square" lIns="50000" tIns="25000" rIns="50000" bIns="25000" anchor="t" anchorCtr="0">
            <a:noAutofit/>
          </a:bodyPr>
          <a:lstStyle/>
          <a:p>
            <a:pPr marL="342900" marR="0" lvl="0" indent="-292862" algn="l" rtl="0">
              <a:spcBef>
                <a:spcPts val="0"/>
              </a:spcBef>
              <a:spcAft>
                <a:spcPts val="0"/>
              </a:spcAft>
              <a:buClr>
                <a:schemeClr val="dk1"/>
              </a:buClr>
              <a:buSzPts val="788"/>
              <a:buFont typeface="Arial"/>
              <a:buNone/>
            </a:pPr>
            <a:endParaRPr sz="788" b="0" i="0" u="none" strike="noStrike" cap="none">
              <a:solidFill>
                <a:schemeClr val="dk1"/>
              </a:solidFill>
              <a:latin typeface="Arial"/>
              <a:ea typeface="Arial"/>
              <a:cs typeface="Arial"/>
              <a:sym typeface="Arial"/>
            </a:endParaRPr>
          </a:p>
        </p:txBody>
      </p:sp>
      <p:sp>
        <p:nvSpPr>
          <p:cNvPr id="305" name="Google Shape;305;p6"/>
          <p:cNvSpPr txBox="1">
            <a:spLocks noGrp="1"/>
          </p:cNvSpPr>
          <p:nvPr>
            <p:ph type="body" idx="2"/>
          </p:nvPr>
        </p:nvSpPr>
        <p:spPr>
          <a:xfrm>
            <a:off x="5039543" y="378113"/>
            <a:ext cx="3677095" cy="4065846"/>
          </a:xfrm>
          <a:prstGeom prst="rect">
            <a:avLst/>
          </a:prstGeom>
          <a:noFill/>
          <a:ln>
            <a:noFill/>
          </a:ln>
        </p:spPr>
        <p:txBody>
          <a:bodyPr spcFirstLastPara="1" wrap="square" lIns="91425" tIns="45700" rIns="91425" bIns="45700" anchor="t" anchorCtr="0">
            <a:noAutofit/>
          </a:bodyPr>
          <a:lstStyle/>
          <a:p>
            <a:pPr marL="1143000" lvl="2" indent="-164274" algn="l" rtl="0">
              <a:spcBef>
                <a:spcPts val="0"/>
              </a:spcBef>
              <a:spcAft>
                <a:spcPts val="0"/>
              </a:spcAft>
              <a:buClr>
                <a:schemeClr val="dk1"/>
              </a:buClr>
              <a:buSzPts val="1013"/>
              <a:buFont typeface="Arial"/>
              <a:buNone/>
            </a:pPr>
            <a:endParaRPr sz="1013" b="0" dirty="0">
              <a:latin typeface="Arial"/>
              <a:ea typeface="Arial"/>
              <a:cs typeface="Arial"/>
              <a:sym typeface="Arial"/>
            </a:endParaRPr>
          </a:p>
          <a:p>
            <a:pPr marL="0" lvl="0" indent="0" algn="l" rtl="0">
              <a:spcBef>
                <a:spcPts val="360"/>
              </a:spcBef>
              <a:spcAft>
                <a:spcPts val="0"/>
              </a:spcAft>
              <a:buClr>
                <a:schemeClr val="accent3"/>
              </a:buClr>
              <a:buSzPts val="1800"/>
              <a:buNone/>
            </a:pPr>
            <a:r>
              <a:rPr lang="en-US" b="1" dirty="0">
                <a:solidFill>
                  <a:schemeClr val="accent3"/>
                </a:solidFill>
              </a:rPr>
              <a:t>Decay</a:t>
            </a:r>
            <a:endParaRPr dirty="0"/>
          </a:p>
          <a:p>
            <a:pPr marL="342900" lvl="0" indent="-342900" algn="l" rtl="0">
              <a:spcBef>
                <a:spcPts val="280"/>
              </a:spcBef>
              <a:spcAft>
                <a:spcPts val="0"/>
              </a:spcAft>
              <a:buClr>
                <a:schemeClr val="dk1"/>
              </a:buClr>
              <a:buSzPts val="1400"/>
              <a:buFont typeface="Arial"/>
              <a:buChar char="–"/>
            </a:pPr>
            <a:r>
              <a:rPr lang="en-US" sz="1400" b="0" dirty="0">
                <a:latin typeface="Arial"/>
                <a:ea typeface="Arial"/>
                <a:cs typeface="Arial"/>
                <a:sym typeface="Arial"/>
              </a:rPr>
              <a:t>caused by fungi</a:t>
            </a:r>
            <a:endParaRPr dirty="0"/>
          </a:p>
          <a:p>
            <a:pPr marL="342900" lvl="0" indent="-342900" algn="l" rtl="0">
              <a:spcBef>
                <a:spcPts val="280"/>
              </a:spcBef>
              <a:spcAft>
                <a:spcPts val="0"/>
              </a:spcAft>
              <a:buClr>
                <a:schemeClr val="dk1"/>
              </a:buClr>
              <a:buSzPts val="1400"/>
              <a:buFont typeface="Arial"/>
              <a:buChar char="–"/>
            </a:pPr>
            <a:r>
              <a:rPr lang="en-US" sz="1400" b="0" dirty="0">
                <a:latin typeface="Arial"/>
                <a:ea typeface="Arial"/>
                <a:cs typeface="Arial"/>
                <a:sym typeface="Arial"/>
              </a:rPr>
              <a:t>needs moisture, oxygen and conducive temperature</a:t>
            </a:r>
            <a:endParaRPr dirty="0"/>
          </a:p>
          <a:p>
            <a:pPr marL="342900" lvl="0" indent="-342900" algn="l" rtl="0">
              <a:spcBef>
                <a:spcPts val="280"/>
              </a:spcBef>
              <a:spcAft>
                <a:spcPts val="0"/>
              </a:spcAft>
              <a:buClr>
                <a:schemeClr val="dk1"/>
              </a:buClr>
              <a:buSzPts val="1400"/>
              <a:buFont typeface="Arial"/>
              <a:buChar char="–"/>
            </a:pPr>
            <a:r>
              <a:rPr lang="en-US" sz="1400" b="0" dirty="0">
                <a:latin typeface="Arial"/>
                <a:ea typeface="Arial"/>
                <a:cs typeface="Arial"/>
                <a:sym typeface="Arial"/>
              </a:rPr>
              <a:t>pressure treatment delays growth</a:t>
            </a:r>
            <a:endParaRPr dirty="0"/>
          </a:p>
          <a:p>
            <a:pPr marL="342900" lvl="0" indent="-342900" algn="l" rtl="0">
              <a:spcBef>
                <a:spcPts val="280"/>
              </a:spcBef>
              <a:spcAft>
                <a:spcPts val="0"/>
              </a:spcAft>
              <a:buClr>
                <a:schemeClr val="dk1"/>
              </a:buClr>
              <a:buSzPts val="1400"/>
              <a:buFont typeface="Arial"/>
              <a:buChar char="–"/>
            </a:pPr>
            <a:r>
              <a:rPr lang="en-US" sz="1400" b="0" dirty="0">
                <a:latin typeface="Arial"/>
                <a:ea typeface="Arial"/>
                <a:cs typeface="Arial"/>
                <a:sym typeface="Arial"/>
              </a:rPr>
              <a:t>look for discoloration (white stains coming from cracks, dampness of wood, ring shrinkage at end grain, hollow sounds, change in geometry </a:t>
            </a:r>
            <a:endParaRPr dirty="0"/>
          </a:p>
          <a:p>
            <a:pPr marL="342900" lvl="0" indent="-342900" algn="l" rtl="0">
              <a:spcBef>
                <a:spcPts val="280"/>
              </a:spcBef>
              <a:spcAft>
                <a:spcPts val="0"/>
              </a:spcAft>
              <a:buClr>
                <a:schemeClr val="dk1"/>
              </a:buClr>
              <a:buSzPts val="1400"/>
              <a:buFont typeface="Arial"/>
              <a:buChar char="–"/>
            </a:pPr>
            <a:r>
              <a:rPr lang="en-US" sz="1400" b="0" dirty="0">
                <a:latin typeface="Arial"/>
                <a:ea typeface="Arial"/>
                <a:cs typeface="Arial"/>
                <a:sym typeface="Arial"/>
              </a:rPr>
              <a:t>look in areas likely to retain moisture</a:t>
            </a:r>
            <a:endParaRPr dirty="0"/>
          </a:p>
          <a:p>
            <a:pPr marL="742950" lvl="1" indent="-285750" algn="l" rtl="0">
              <a:spcBef>
                <a:spcPts val="280"/>
              </a:spcBef>
              <a:spcAft>
                <a:spcPts val="0"/>
              </a:spcAft>
              <a:buClr>
                <a:schemeClr val="dk1"/>
              </a:buClr>
              <a:buSzPts val="1400"/>
              <a:buFont typeface="Arial"/>
              <a:buChar char="•"/>
            </a:pPr>
            <a:r>
              <a:rPr lang="en-US" b="0" dirty="0">
                <a:latin typeface="Arial"/>
                <a:ea typeface="Arial"/>
                <a:cs typeface="Arial"/>
                <a:sym typeface="Arial"/>
              </a:rPr>
              <a:t>bearing or contact areas, buried timber</a:t>
            </a:r>
            <a:endParaRPr dirty="0"/>
          </a:p>
          <a:p>
            <a:pPr marL="342900" lvl="0" indent="-342900" algn="l" rtl="0">
              <a:spcBef>
                <a:spcPts val="280"/>
              </a:spcBef>
              <a:spcAft>
                <a:spcPts val="0"/>
              </a:spcAft>
              <a:buClr>
                <a:schemeClr val="dk1"/>
              </a:buClr>
              <a:buSzPts val="1400"/>
              <a:buFont typeface="Arial"/>
              <a:buChar char="–"/>
            </a:pPr>
            <a:r>
              <a:rPr lang="en-US" sz="1400" b="0" dirty="0">
                <a:latin typeface="Arial"/>
                <a:ea typeface="Arial"/>
                <a:cs typeface="Arial"/>
                <a:sym typeface="Arial"/>
              </a:rPr>
              <a:t>look in areas where treatment is broken/cut</a:t>
            </a:r>
            <a:endParaRPr dirty="0"/>
          </a:p>
          <a:p>
            <a:pPr marL="742950" lvl="1" indent="-285750" algn="l" rtl="0">
              <a:spcBef>
                <a:spcPts val="280"/>
              </a:spcBef>
              <a:spcAft>
                <a:spcPts val="0"/>
              </a:spcAft>
              <a:buClr>
                <a:schemeClr val="dk1"/>
              </a:buClr>
              <a:buSzPts val="1400"/>
              <a:buFont typeface="Arial"/>
              <a:buChar char="•"/>
            </a:pPr>
            <a:r>
              <a:rPr lang="en-US" b="0" dirty="0">
                <a:latin typeface="Arial"/>
                <a:ea typeface="Arial"/>
                <a:cs typeface="Arial"/>
                <a:sym typeface="Arial"/>
              </a:rPr>
              <a:t>bolts, drifts, dowels, cuts, cap ends</a:t>
            </a:r>
            <a:endParaRPr dirty="0"/>
          </a:p>
        </p:txBody>
      </p:sp>
      <p:sp>
        <p:nvSpPr>
          <p:cNvPr id="306" name="Google Shape;306;p6"/>
          <p:cNvSpPr txBox="1">
            <a:spLocks noGrp="1"/>
          </p:cNvSpPr>
          <p:nvPr>
            <p:ph type="body" idx="3"/>
          </p:nvPr>
        </p:nvSpPr>
        <p:spPr>
          <a:xfrm>
            <a:off x="467544" y="378113"/>
            <a:ext cx="3816424"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800"/>
              <a:buNone/>
            </a:pPr>
            <a:r>
              <a:rPr lang="en-US"/>
              <a:t>Material Defects - Timber</a:t>
            </a:r>
            <a:endParaRPr/>
          </a:p>
        </p:txBody>
      </p:sp>
      <p:sp>
        <p:nvSpPr>
          <p:cNvPr id="307" name="Google Shape;307;p6"/>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a:t>
            </a:fld>
            <a:endParaRPr/>
          </a:p>
        </p:txBody>
      </p:sp>
      <p:sp>
        <p:nvSpPr>
          <p:cNvPr id="304" name="Google Shape;304;p6"/>
          <p:cNvSpPr txBox="1">
            <a:spLocks noGrp="1"/>
          </p:cNvSpPr>
          <p:nvPr>
            <p:ph type="body" idx="1"/>
          </p:nvPr>
        </p:nvSpPr>
        <p:spPr>
          <a:xfrm>
            <a:off x="467544" y="1635645"/>
            <a:ext cx="3628206" cy="28083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3"/>
              </a:buClr>
              <a:buSzPts val="1800"/>
              <a:buNone/>
            </a:pPr>
            <a:r>
              <a:rPr lang="en-US" b="1">
                <a:solidFill>
                  <a:schemeClr val="accent3"/>
                </a:solidFill>
                <a:latin typeface="Arial"/>
                <a:ea typeface="Arial"/>
                <a:cs typeface="Arial"/>
                <a:sym typeface="Arial"/>
              </a:rPr>
              <a:t>Structural Failure/Degradation</a:t>
            </a:r>
            <a:endParaRPr/>
          </a:p>
          <a:p>
            <a:pPr marL="342900" lvl="0" indent="-342900" algn="l" rtl="0">
              <a:spcBef>
                <a:spcPts val="280"/>
              </a:spcBef>
              <a:spcAft>
                <a:spcPts val="0"/>
              </a:spcAft>
              <a:buClr>
                <a:schemeClr val="dk1"/>
              </a:buClr>
              <a:buSzPts val="1400"/>
              <a:buChar char="•"/>
            </a:pPr>
            <a:r>
              <a:rPr lang="en-US" sz="1400" b="0">
                <a:latin typeface="Arial"/>
                <a:ea typeface="Arial"/>
                <a:cs typeface="Arial"/>
                <a:sym typeface="Arial"/>
              </a:rPr>
              <a:t>due to loads placed on structural members</a:t>
            </a:r>
            <a:endParaRPr/>
          </a:p>
          <a:p>
            <a:pPr marL="342900" lvl="0" indent="-342900" algn="l" rtl="0">
              <a:spcBef>
                <a:spcPts val="280"/>
              </a:spcBef>
              <a:spcAft>
                <a:spcPts val="0"/>
              </a:spcAft>
              <a:buClr>
                <a:schemeClr val="dk1"/>
              </a:buClr>
              <a:buSzPts val="1400"/>
              <a:buChar char="•"/>
            </a:pPr>
            <a:r>
              <a:rPr lang="en-US" sz="1400" b="0">
                <a:latin typeface="Arial"/>
                <a:ea typeface="Arial"/>
                <a:cs typeface="Arial"/>
                <a:sym typeface="Arial"/>
              </a:rPr>
              <a:t>overloads, collisions, poor grain pattern</a:t>
            </a:r>
            <a:endParaRPr/>
          </a:p>
          <a:p>
            <a:pPr marL="342900" lvl="0" indent="-342900" algn="l" rtl="0">
              <a:spcBef>
                <a:spcPts val="280"/>
              </a:spcBef>
              <a:spcAft>
                <a:spcPts val="0"/>
              </a:spcAft>
              <a:buClr>
                <a:schemeClr val="dk1"/>
              </a:buClr>
              <a:buSzPts val="1400"/>
              <a:buChar char="•"/>
            </a:pPr>
            <a:r>
              <a:rPr lang="en-US" sz="1400" b="0">
                <a:latin typeface="Arial"/>
                <a:ea typeface="Arial"/>
                <a:cs typeface="Arial"/>
                <a:sym typeface="Arial"/>
              </a:rPr>
              <a:t>look for cracks, splits, breaks in structural members</a:t>
            </a:r>
            <a:endParaRPr/>
          </a:p>
          <a:p>
            <a:pPr marL="742950" lvl="1" indent="-285750" algn="l" rtl="0">
              <a:spcBef>
                <a:spcPts val="280"/>
              </a:spcBef>
              <a:spcAft>
                <a:spcPts val="0"/>
              </a:spcAft>
              <a:buClr>
                <a:schemeClr val="dk1"/>
              </a:buClr>
              <a:buSzPts val="1400"/>
              <a:buChar char="–"/>
            </a:pPr>
            <a:r>
              <a:rPr lang="en-US" b="0">
                <a:latin typeface="Arial"/>
                <a:ea typeface="Arial"/>
                <a:cs typeface="Arial"/>
                <a:sym typeface="Arial"/>
              </a:rPr>
              <a:t>stringers, timber posts, rails, etc.</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64"/>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sz="1800" b="0">
                <a:latin typeface="Arial"/>
                <a:ea typeface="Arial"/>
                <a:cs typeface="Arial"/>
                <a:sym typeface="Arial"/>
              </a:rPr>
              <a:t>Ability of the deck to drain and properly dispose of water from its surface</a:t>
            </a:r>
            <a:endParaRPr/>
          </a:p>
          <a:p>
            <a:pPr marL="342900" lvl="0" indent="-342900" algn="l" rtl="0">
              <a:spcBef>
                <a:spcPts val="360"/>
              </a:spcBef>
              <a:spcAft>
                <a:spcPts val="0"/>
              </a:spcAft>
              <a:buClr>
                <a:schemeClr val="dk1"/>
              </a:buClr>
              <a:buSzPts val="1800"/>
              <a:buFont typeface="Arial"/>
              <a:buChar char="•"/>
            </a:pPr>
            <a:r>
              <a:rPr lang="en-US" sz="1800" b="0">
                <a:latin typeface="Arial"/>
                <a:ea typeface="Arial"/>
                <a:cs typeface="Arial"/>
                <a:sym typeface="Arial"/>
              </a:rPr>
              <a:t>Not applicable to bridges with timber decks</a:t>
            </a:r>
            <a:endParaRPr/>
          </a:p>
          <a:p>
            <a:pPr marL="342900" lvl="0" indent="-342900" algn="l" rtl="0">
              <a:spcBef>
                <a:spcPts val="360"/>
              </a:spcBef>
              <a:spcAft>
                <a:spcPts val="0"/>
              </a:spcAft>
              <a:buClr>
                <a:schemeClr val="dk1"/>
              </a:buClr>
              <a:buSzPts val="1800"/>
              <a:buFont typeface="Arial"/>
              <a:buChar char="•"/>
            </a:pPr>
            <a:r>
              <a:rPr lang="en-US" sz="1800" b="0">
                <a:latin typeface="Arial"/>
                <a:ea typeface="Arial"/>
                <a:cs typeface="Arial"/>
                <a:sym typeface="Arial"/>
              </a:rPr>
              <a:t>Drainage system includes gutters, inlet boxes, pipes and catch basins</a:t>
            </a:r>
            <a:endParaRPr/>
          </a:p>
          <a:p>
            <a:pPr marL="342900" lvl="0" indent="-228600" algn="l" rtl="0">
              <a:spcBef>
                <a:spcPts val="360"/>
              </a:spcBef>
              <a:spcAft>
                <a:spcPts val="0"/>
              </a:spcAft>
              <a:buClr>
                <a:schemeClr val="dk1"/>
              </a:buClr>
              <a:buSzPts val="1800"/>
              <a:buNone/>
            </a:pPr>
            <a:endParaRPr/>
          </a:p>
        </p:txBody>
      </p:sp>
      <p:pic>
        <p:nvPicPr>
          <p:cNvPr id="707" name="Google Shape;707;p64" descr="superstructure 23"/>
          <p:cNvPicPr preferRelativeResize="0"/>
          <p:nvPr/>
        </p:nvPicPr>
        <p:blipFill rotWithShape="1">
          <a:blip r:embed="rId3">
            <a:alphaModFix/>
          </a:blip>
          <a:srcRect/>
          <a:stretch/>
        </p:blipFill>
        <p:spPr>
          <a:xfrm>
            <a:off x="1655956" y="2859782"/>
            <a:ext cx="5832088" cy="1183460"/>
          </a:xfrm>
          <a:prstGeom prst="rect">
            <a:avLst/>
          </a:prstGeom>
          <a:noFill/>
          <a:ln>
            <a:noFill/>
          </a:ln>
        </p:spPr>
      </p:pic>
      <p:sp>
        <p:nvSpPr>
          <p:cNvPr id="708" name="Google Shape;708;p64"/>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a:t>Deck Drainage</a:t>
            </a:r>
            <a:endParaRPr/>
          </a:p>
        </p:txBody>
      </p:sp>
      <p:sp>
        <p:nvSpPr>
          <p:cNvPr id="709" name="Google Shape;709;p64"/>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69</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65"/>
          <p:cNvSpPr txBox="1">
            <a:spLocks noGrp="1"/>
          </p:cNvSpPr>
          <p:nvPr>
            <p:ph type="sldNum" idx="12"/>
          </p:nvPr>
        </p:nvSpPr>
        <p:spPr>
          <a:xfrm>
            <a:off x="107504" y="4659982"/>
            <a:ext cx="2057400" cy="274637"/>
          </a:xfrm>
        </p:spPr>
        <p:txBody>
          <a:bodyPr spcFirstLastPara="1" wrap="square" lIns="91425" tIns="45700" rIns="91425" bIns="45700" anchor="ctr" anchorCtr="0">
            <a:normAutofit/>
          </a:bodyPr>
          <a:lstStyle/>
          <a:p>
            <a:pPr>
              <a:lnSpc>
                <a:spcPct val="90000"/>
              </a:lnSpc>
              <a:spcAft>
                <a:spcPts val="600"/>
              </a:spcAft>
            </a:pPr>
            <a:fld id="{00000000-1234-1234-1234-123412341234}" type="slidenum">
              <a:rPr lang="en-US" sz="700"/>
              <a:pPr>
                <a:lnSpc>
                  <a:spcPct val="90000"/>
                </a:lnSpc>
                <a:spcAft>
                  <a:spcPts val="600"/>
                </a:spcAft>
              </a:pPr>
              <a:t>70</a:t>
            </a:fld>
            <a:endParaRPr lang="en-US" sz="700"/>
          </a:p>
        </p:txBody>
      </p:sp>
      <p:sp>
        <p:nvSpPr>
          <p:cNvPr id="715" name="Google Shape;715;p65"/>
          <p:cNvSpPr/>
          <p:nvPr/>
        </p:nvSpPr>
        <p:spPr>
          <a:xfrm>
            <a:off x="539552" y="1356958"/>
            <a:ext cx="8229600" cy="3231016"/>
          </a:xfrm>
          <a:prstGeom prst="rect">
            <a:avLst/>
          </a:prstGeom>
          <a:noFill/>
          <a:ln>
            <a:noFill/>
          </a:ln>
        </p:spPr>
        <p:txBody>
          <a:bodyPr spcFirstLastPara="1" wrap="square" lIns="91425" tIns="45700" rIns="91425" bIns="45700" anchor="t" anchorCtr="0">
            <a:normAutofit/>
          </a:bodyPr>
          <a:lstStyle/>
          <a:p>
            <a:pPr marL="457200" lvl="0" indent="-342900">
              <a:lnSpc>
                <a:spcPct val="150000"/>
              </a:lnSpc>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Poor drainage</a:t>
            </a:r>
          </a:p>
          <a:p>
            <a:pPr marL="457200" lvl="1" indent="-342900">
              <a:lnSpc>
                <a:spcPct val="150000"/>
              </a:lnSpc>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Common cause of deck deterioration</a:t>
            </a:r>
          </a:p>
          <a:p>
            <a:pPr marL="457200" lvl="1" indent="-342900">
              <a:lnSpc>
                <a:spcPct val="150000"/>
              </a:lnSpc>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May be hazardous due to hydroplaning or icing</a:t>
            </a:r>
          </a:p>
          <a:p>
            <a:pPr marL="457200" lvl="1" indent="-342900">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Caused by inadequate design, construction or maintenance practices (grade, crown, debris, </a:t>
            </a:r>
            <a:r>
              <a:rPr lang="en-US" sz="1800" b="0" i="0" u="none" strike="noStrike" cap="none" dirty="0" err="1">
                <a:solidFill>
                  <a:schemeClr val="dk1"/>
                </a:solidFill>
                <a:latin typeface="Arial"/>
                <a:ea typeface="Arial"/>
                <a:cs typeface="Arial"/>
                <a:sym typeface="Arial"/>
              </a:rPr>
              <a:t>etc</a:t>
            </a:r>
            <a:r>
              <a:rPr lang="en-US" sz="1800" b="0" i="0" u="none" strike="noStrike" cap="none" dirty="0">
                <a:solidFill>
                  <a:schemeClr val="dk1"/>
                </a:solidFill>
                <a:latin typeface="Arial"/>
                <a:ea typeface="Arial"/>
                <a:cs typeface="Arial"/>
                <a:sym typeface="Arial"/>
              </a:rPr>
              <a:t>)</a:t>
            </a:r>
          </a:p>
          <a:p>
            <a:pPr marL="114300" lvl="1">
              <a:spcBef>
                <a:spcPts val="360"/>
              </a:spcBef>
              <a:buClr>
                <a:schemeClr val="dk1"/>
              </a:buClr>
              <a:buSzPts val="1800"/>
            </a:pPr>
            <a:endParaRPr lang="en-US" sz="900" b="0" i="0" u="none" strike="noStrike" cap="none" dirty="0">
              <a:solidFill>
                <a:schemeClr val="dk1"/>
              </a:solidFill>
              <a:latin typeface="Arial"/>
              <a:ea typeface="Arial"/>
              <a:cs typeface="Arial"/>
              <a:sym typeface="Arial"/>
            </a:endParaRPr>
          </a:p>
          <a:p>
            <a:pPr marL="457200" lvl="1" indent="-342900">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May affect other superstructure components, substructure, </a:t>
            </a:r>
            <a:r>
              <a:rPr lang="en-US" sz="1800" b="0" i="0" u="none" strike="noStrike" cap="none" dirty="0" err="1">
                <a:solidFill>
                  <a:schemeClr val="dk1"/>
                </a:solidFill>
                <a:latin typeface="Arial"/>
                <a:ea typeface="Arial"/>
                <a:cs typeface="Arial"/>
                <a:sym typeface="Arial"/>
              </a:rPr>
              <a:t>headslopes</a:t>
            </a:r>
            <a:r>
              <a:rPr lang="en-US" sz="1800" b="0" i="0" u="none" strike="noStrike" cap="none" dirty="0">
                <a:solidFill>
                  <a:schemeClr val="dk1"/>
                </a:solidFill>
                <a:latin typeface="Arial"/>
                <a:ea typeface="Arial"/>
                <a:cs typeface="Arial"/>
                <a:sym typeface="Arial"/>
              </a:rPr>
              <a:t> and sideslopes</a:t>
            </a:r>
          </a:p>
        </p:txBody>
      </p:sp>
      <p:sp>
        <p:nvSpPr>
          <p:cNvPr id="716" name="Google Shape;716;p65"/>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nSpc>
                <a:spcPct val="90000"/>
              </a:lnSpc>
              <a:spcAft>
                <a:spcPts val="600"/>
              </a:spcAft>
              <a:buSzPts val="1400"/>
            </a:pPr>
            <a:r>
              <a:rPr lang="en-US" sz="2500" b="1" i="0" u="none" strike="noStrike" cap="none">
                <a:solidFill>
                  <a:srgbClr val="0081AB"/>
                </a:solidFill>
                <a:latin typeface="Arial"/>
                <a:ea typeface="Arial"/>
                <a:cs typeface="Arial"/>
                <a:sym typeface="Arial"/>
              </a:rPr>
              <a:t>Deck Drainage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67"/>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71</a:t>
            </a:fld>
            <a:endParaRPr/>
          </a:p>
        </p:txBody>
      </p:sp>
      <p:sp>
        <p:nvSpPr>
          <p:cNvPr id="727" name="Google Shape;727;p67"/>
          <p:cNvSpPr/>
          <p:nvPr/>
        </p:nvSpPr>
        <p:spPr>
          <a:xfrm>
            <a:off x="539552" y="1125110"/>
            <a:ext cx="8229600" cy="3462864"/>
          </a:xfrm>
          <a:prstGeom prst="rect">
            <a:avLst/>
          </a:prstGeom>
          <a:noFill/>
          <a:ln>
            <a:noFill/>
          </a:ln>
        </p:spPr>
        <p:txBody>
          <a:bodyPr spcFirstLastPara="1" wrap="square" lIns="0" tIns="45700" rIns="91425" bIns="45700" anchor="t" anchorCtr="0">
            <a:normAutofit lnSpcReduction="10000"/>
          </a:bodyPr>
          <a:lstStyle/>
          <a:p>
            <a:pPr marL="342900" marR="0" lvl="0" indent="-342900" algn="l" rtl="0">
              <a:lnSpc>
                <a:spcPct val="90000"/>
              </a:lnSpc>
              <a:spcBef>
                <a:spcPts val="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Indicate whether or not the drains are plugged by </a:t>
            </a:r>
            <a:r>
              <a:rPr lang="en-US" sz="1800" b="0" i="0" u="sng" strike="noStrike" cap="none" dirty="0">
                <a:solidFill>
                  <a:srgbClr val="141515"/>
                </a:solidFill>
                <a:latin typeface="Arial"/>
                <a:ea typeface="Arial"/>
                <a:cs typeface="Arial"/>
                <a:sym typeface="Arial"/>
              </a:rPr>
              <a:t>Y</a:t>
            </a:r>
            <a:r>
              <a:rPr lang="en-US" sz="1800" b="0" i="0" u="none" strike="noStrike" cap="none" dirty="0">
                <a:solidFill>
                  <a:srgbClr val="141515"/>
                </a:solidFill>
                <a:latin typeface="Arial"/>
                <a:ea typeface="Arial"/>
                <a:cs typeface="Arial"/>
                <a:sym typeface="Arial"/>
              </a:rPr>
              <a:t>es or </a:t>
            </a:r>
            <a:r>
              <a:rPr lang="en-US" sz="1800" b="0" i="0" u="sng" strike="noStrike" cap="none" dirty="0">
                <a:solidFill>
                  <a:srgbClr val="141515"/>
                </a:solidFill>
                <a:latin typeface="Arial"/>
                <a:ea typeface="Arial"/>
                <a:cs typeface="Arial"/>
                <a:sym typeface="Arial"/>
              </a:rPr>
              <a:t>N</a:t>
            </a:r>
            <a:r>
              <a:rPr lang="en-US" sz="1800" b="0" i="0" u="none" strike="noStrike" cap="none" dirty="0">
                <a:solidFill>
                  <a:srgbClr val="141515"/>
                </a:solidFill>
                <a:latin typeface="Arial"/>
                <a:ea typeface="Arial"/>
                <a:cs typeface="Arial"/>
                <a:sym typeface="Arial"/>
              </a:rPr>
              <a:t>o</a:t>
            </a:r>
          </a:p>
          <a:p>
            <a:pPr marR="0" lvl="0" algn="l" rtl="0">
              <a:lnSpc>
                <a:spcPct val="90000"/>
              </a:lnSpc>
              <a:spcBef>
                <a:spcPts val="0"/>
              </a:spcBef>
              <a:spcAft>
                <a:spcPts val="0"/>
              </a:spcAft>
              <a:buClr>
                <a:srgbClr val="141515"/>
              </a:buClr>
              <a:buSzPts val="1800"/>
            </a:pPr>
            <a:endParaRPr sz="900" dirty="0"/>
          </a:p>
          <a:p>
            <a:pPr marL="742950" marR="0" lvl="1" indent="-285750" algn="l" rtl="0">
              <a:lnSpc>
                <a:spcPct val="90000"/>
              </a:lnSpc>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If no drains, note in Explanation of Condition</a:t>
            </a:r>
          </a:p>
          <a:p>
            <a:pPr marL="457200" marR="0" lvl="1" algn="l" rtl="0">
              <a:lnSpc>
                <a:spcPct val="90000"/>
              </a:lnSpc>
              <a:spcBef>
                <a:spcPts val="360"/>
              </a:spcBef>
              <a:spcAft>
                <a:spcPts val="0"/>
              </a:spcAft>
              <a:buClr>
                <a:srgbClr val="141515"/>
              </a:buClr>
              <a:buSzPts val="1800"/>
            </a:pPr>
            <a:endParaRPr sz="900" dirty="0"/>
          </a:p>
          <a:p>
            <a:pPr marL="342900" marR="0" lvl="0" indent="-342900" algn="l" rtl="0">
              <a:lnSpc>
                <a:spcPct val="90000"/>
              </a:lnSpc>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Check drainage system - determine if water is properly directed off deck</a:t>
            </a:r>
          </a:p>
          <a:p>
            <a:pPr marR="0" lvl="0" algn="l" rtl="0">
              <a:lnSpc>
                <a:spcPct val="90000"/>
              </a:lnSpc>
              <a:spcBef>
                <a:spcPts val="360"/>
              </a:spcBef>
              <a:spcAft>
                <a:spcPts val="0"/>
              </a:spcAft>
              <a:buClr>
                <a:srgbClr val="141515"/>
              </a:buClr>
              <a:buSzPts val="1800"/>
            </a:pPr>
            <a:r>
              <a:rPr lang="en-US" sz="1800" b="0" i="0" u="none" strike="noStrike" cap="none" dirty="0">
                <a:solidFill>
                  <a:srgbClr val="141515"/>
                </a:solidFill>
                <a:latin typeface="Arial"/>
                <a:ea typeface="Arial"/>
                <a:cs typeface="Arial"/>
                <a:sym typeface="Arial"/>
              </a:rPr>
              <a:t> </a:t>
            </a:r>
            <a:endParaRPr dirty="0"/>
          </a:p>
          <a:p>
            <a:pPr marL="342900" marR="0" lvl="0" indent="-342900" algn="l" rtl="0">
              <a:lnSpc>
                <a:spcPct val="90000"/>
              </a:lnSpc>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If there are any deficiencies in the drainage system or significant deterioration of any components - rate 4 or less</a:t>
            </a:r>
          </a:p>
          <a:p>
            <a:pPr marR="0" lvl="0" algn="l" rtl="0">
              <a:lnSpc>
                <a:spcPct val="90000"/>
              </a:lnSpc>
              <a:spcBef>
                <a:spcPts val="360"/>
              </a:spcBef>
              <a:spcAft>
                <a:spcPts val="0"/>
              </a:spcAft>
              <a:buClr>
                <a:srgbClr val="141515"/>
              </a:buClr>
              <a:buSzPts val="1800"/>
            </a:pPr>
            <a:endParaRPr sz="900" dirty="0"/>
          </a:p>
          <a:p>
            <a:pPr marL="342900" marR="0" lvl="0" indent="-342900" algn="l" rtl="0">
              <a:lnSpc>
                <a:spcPct val="90000"/>
              </a:lnSpc>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If erosion is being caused on the </a:t>
            </a:r>
            <a:r>
              <a:rPr lang="en-US" sz="1800" b="0" i="0" u="none" strike="noStrike" cap="none" dirty="0" err="1">
                <a:solidFill>
                  <a:srgbClr val="141515"/>
                </a:solidFill>
                <a:latin typeface="Arial"/>
                <a:ea typeface="Arial"/>
                <a:cs typeface="Arial"/>
                <a:sym typeface="Arial"/>
              </a:rPr>
              <a:t>headslopes</a:t>
            </a:r>
            <a:r>
              <a:rPr lang="en-US" sz="1800" b="0" i="0" u="none" strike="noStrike" cap="none" dirty="0">
                <a:solidFill>
                  <a:srgbClr val="141515"/>
                </a:solidFill>
                <a:latin typeface="Arial"/>
                <a:ea typeface="Arial"/>
                <a:cs typeface="Arial"/>
                <a:sym typeface="Arial"/>
              </a:rPr>
              <a:t> or sideslopes by deck drainage - rate 4 or less</a:t>
            </a:r>
          </a:p>
          <a:p>
            <a:pPr marR="0" lvl="0" algn="l" rtl="0">
              <a:lnSpc>
                <a:spcPct val="90000"/>
              </a:lnSpc>
              <a:spcBef>
                <a:spcPts val="360"/>
              </a:spcBef>
              <a:spcAft>
                <a:spcPts val="0"/>
              </a:spcAft>
              <a:buClr>
                <a:srgbClr val="141515"/>
              </a:buClr>
              <a:buSzPts val="1800"/>
            </a:pPr>
            <a:endParaRPr sz="900" dirty="0"/>
          </a:p>
          <a:p>
            <a:pPr marL="342900" marR="0" lvl="0" indent="-342900" algn="l" rtl="0">
              <a:lnSpc>
                <a:spcPct val="90000"/>
              </a:lnSpc>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If water is ponding on deck and creates a hazard for traffic - rate 2 or less</a:t>
            </a:r>
          </a:p>
          <a:p>
            <a:pPr marR="0" lvl="0" algn="l" rtl="0">
              <a:lnSpc>
                <a:spcPct val="90000"/>
              </a:lnSpc>
              <a:spcBef>
                <a:spcPts val="360"/>
              </a:spcBef>
              <a:spcAft>
                <a:spcPts val="0"/>
              </a:spcAft>
              <a:buClr>
                <a:srgbClr val="141515"/>
              </a:buClr>
              <a:buSzPts val="1800"/>
            </a:pPr>
            <a:endParaRPr sz="900" dirty="0"/>
          </a:p>
          <a:p>
            <a:pPr marL="342900" marR="0" lvl="0" indent="-342900" algn="l" rtl="0">
              <a:lnSpc>
                <a:spcPct val="90000"/>
              </a:lnSpc>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Not a factor on timber decks therefore rate X</a:t>
            </a:r>
            <a:endParaRPr dirty="0"/>
          </a:p>
        </p:txBody>
      </p:sp>
      <p:sp>
        <p:nvSpPr>
          <p:cNvPr id="728" name="Google Shape;728;p67"/>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marR="0" lvl="0" indent="0" algn="l" rtl="0">
              <a:spcBef>
                <a:spcPts val="0"/>
              </a:spcBef>
              <a:spcAft>
                <a:spcPts val="0"/>
              </a:spcAft>
              <a:buClr>
                <a:srgbClr val="0081AB"/>
              </a:buClr>
              <a:buSzPts val="2400"/>
              <a:buFont typeface="Arial"/>
              <a:buNone/>
            </a:pPr>
            <a:r>
              <a:rPr lang="en-US" sz="2400" b="1" i="0" u="none" strike="noStrike" cap="none">
                <a:solidFill>
                  <a:srgbClr val="0081AB"/>
                </a:solidFill>
                <a:latin typeface="Arial"/>
                <a:ea typeface="Arial"/>
                <a:cs typeface="Arial"/>
                <a:sym typeface="Arial"/>
              </a:rPr>
              <a:t>Deck Drainage</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Google Shape;721;p66"/>
          <p:cNvPicPr preferRelativeResize="0"/>
          <p:nvPr/>
        </p:nvPicPr>
        <p:blipFill rotWithShape="1">
          <a:blip r:embed="rId3">
            <a:alphaModFix/>
          </a:blip>
          <a:srcRect t="7010" b="17989"/>
          <a:stretch/>
        </p:blipFill>
        <p:spPr>
          <a:xfrm>
            <a:off x="20" y="10"/>
            <a:ext cx="9143980" cy="5143490"/>
          </a:xfrm>
          <a:prstGeom prst="rect">
            <a:avLst/>
          </a:prstGeom>
          <a:solidFill>
            <a:srgbClr val="FFFFFF"/>
          </a:solid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68"/>
          <p:cNvSpPr txBox="1">
            <a:spLocks noGrp="1"/>
          </p:cNvSpPr>
          <p:nvPr>
            <p:ph type="body" idx="1"/>
          </p:nvPr>
        </p:nvSpPr>
        <p:spPr>
          <a:xfrm>
            <a:off x="539552" y="1176793"/>
            <a:ext cx="8229600" cy="341118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b="0" dirty="0">
                <a:latin typeface="Arial"/>
                <a:ea typeface="Arial"/>
                <a:cs typeface="Arial"/>
                <a:sym typeface="Arial"/>
              </a:rPr>
              <a:t>Raised surface at the edge of the roadway</a:t>
            </a:r>
            <a:endParaRPr dirty="0"/>
          </a:p>
          <a:p>
            <a:pPr marL="342900" lvl="0" indent="-342900" algn="l" rtl="0">
              <a:spcBef>
                <a:spcPts val="360"/>
              </a:spcBef>
              <a:spcAft>
                <a:spcPts val="0"/>
              </a:spcAft>
              <a:buClr>
                <a:schemeClr val="dk1"/>
              </a:buClr>
              <a:buSzPts val="1800"/>
              <a:buFont typeface="Arial"/>
              <a:buChar char="•"/>
            </a:pPr>
            <a:r>
              <a:rPr lang="en-US" b="0" dirty="0">
                <a:latin typeface="Arial"/>
                <a:ea typeface="Arial"/>
                <a:cs typeface="Arial"/>
                <a:sym typeface="Arial"/>
              </a:rPr>
              <a:t>Purpose</a:t>
            </a:r>
            <a:endParaRPr dirty="0"/>
          </a:p>
          <a:p>
            <a:pPr marL="742950" lvl="1" indent="-285750" algn="l" rtl="0">
              <a:spcBef>
                <a:spcPts val="320"/>
              </a:spcBef>
              <a:spcAft>
                <a:spcPts val="0"/>
              </a:spcAft>
              <a:buClr>
                <a:schemeClr val="dk1"/>
              </a:buClr>
              <a:buSzPts val="1600"/>
              <a:buFont typeface="Arial"/>
              <a:buChar char="–"/>
            </a:pPr>
            <a:r>
              <a:rPr lang="en-US" b="0" dirty="0">
                <a:latin typeface="Arial"/>
                <a:ea typeface="Arial"/>
                <a:cs typeface="Arial"/>
                <a:sym typeface="Arial"/>
              </a:rPr>
              <a:t>Guide or redirect traffic</a:t>
            </a:r>
            <a:endParaRPr dirty="0"/>
          </a:p>
          <a:p>
            <a:pPr marL="742950" lvl="1" indent="-285750" algn="l" rtl="0">
              <a:spcBef>
                <a:spcPts val="320"/>
              </a:spcBef>
              <a:spcAft>
                <a:spcPts val="0"/>
              </a:spcAft>
              <a:buClr>
                <a:schemeClr val="dk1"/>
              </a:buClr>
              <a:buSzPts val="1600"/>
              <a:buFont typeface="Arial"/>
              <a:buChar char="–"/>
            </a:pPr>
            <a:r>
              <a:rPr lang="en-US" b="0" dirty="0">
                <a:latin typeface="Arial"/>
                <a:ea typeface="Arial"/>
                <a:cs typeface="Arial"/>
                <a:sym typeface="Arial"/>
              </a:rPr>
              <a:t>Divide the bridge according to travel direction</a:t>
            </a:r>
            <a:endParaRPr dirty="0"/>
          </a:p>
          <a:p>
            <a:pPr marL="742950" lvl="1" indent="-285750" algn="l" rtl="0">
              <a:spcBef>
                <a:spcPts val="320"/>
              </a:spcBef>
              <a:spcAft>
                <a:spcPts val="0"/>
              </a:spcAft>
              <a:buClr>
                <a:schemeClr val="dk1"/>
              </a:buClr>
              <a:buSzPts val="1600"/>
              <a:buFont typeface="Arial"/>
              <a:buChar char="–"/>
            </a:pPr>
            <a:r>
              <a:rPr lang="en-US" b="0" dirty="0">
                <a:latin typeface="Arial"/>
                <a:ea typeface="Arial"/>
                <a:cs typeface="Arial"/>
                <a:sym typeface="Arial"/>
              </a:rPr>
              <a:t>Anchor railing posts</a:t>
            </a:r>
            <a:endParaRPr dirty="0"/>
          </a:p>
          <a:p>
            <a:pPr marL="342900" lvl="0" indent="-342900" algn="l" rtl="0">
              <a:spcBef>
                <a:spcPts val="360"/>
              </a:spcBef>
              <a:spcAft>
                <a:spcPts val="0"/>
              </a:spcAft>
              <a:buClr>
                <a:schemeClr val="dk1"/>
              </a:buClr>
              <a:buSzPts val="1800"/>
              <a:buFont typeface="Arial"/>
              <a:buChar char="•"/>
            </a:pPr>
            <a:r>
              <a:rPr lang="en-US" b="0" dirty="0">
                <a:latin typeface="Arial"/>
                <a:ea typeface="Arial"/>
                <a:cs typeface="Arial"/>
                <a:sym typeface="Arial"/>
              </a:rPr>
              <a:t>Applies to concrete only - timber or steel called wheel guards</a:t>
            </a:r>
            <a:endParaRPr dirty="0"/>
          </a:p>
          <a:p>
            <a:pPr marL="342900" lvl="0" indent="-228600" algn="l" rtl="0">
              <a:spcBef>
                <a:spcPts val="360"/>
              </a:spcBef>
              <a:spcAft>
                <a:spcPts val="0"/>
              </a:spcAft>
              <a:buClr>
                <a:schemeClr val="dk1"/>
              </a:buClr>
              <a:buSzPts val="1800"/>
              <a:buNone/>
            </a:pPr>
            <a:endParaRPr dirty="0"/>
          </a:p>
        </p:txBody>
      </p:sp>
      <p:pic>
        <p:nvPicPr>
          <p:cNvPr id="734" name="Google Shape;734;p68" descr="superstructure 24"/>
          <p:cNvPicPr preferRelativeResize="0"/>
          <p:nvPr/>
        </p:nvPicPr>
        <p:blipFill rotWithShape="1">
          <a:blip r:embed="rId3">
            <a:alphaModFix/>
          </a:blip>
          <a:srcRect/>
          <a:stretch/>
        </p:blipFill>
        <p:spPr>
          <a:xfrm>
            <a:off x="1741336" y="3176547"/>
            <a:ext cx="5130396" cy="1294424"/>
          </a:xfrm>
          <a:prstGeom prst="rect">
            <a:avLst/>
          </a:prstGeom>
          <a:noFill/>
          <a:ln>
            <a:noFill/>
          </a:ln>
        </p:spPr>
      </p:pic>
      <p:sp>
        <p:nvSpPr>
          <p:cNvPr id="735" name="Google Shape;735;p6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Curbs/ Medians</a:t>
            </a:r>
            <a:endParaRPr/>
          </a:p>
        </p:txBody>
      </p:sp>
      <p:sp>
        <p:nvSpPr>
          <p:cNvPr id="736" name="Google Shape;736;p6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73</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69" descr="Super I&amp;R 35"/>
          <p:cNvPicPr preferRelativeResize="0"/>
          <p:nvPr/>
        </p:nvPicPr>
        <p:blipFill rotWithShape="1">
          <a:blip r:embed="rId3">
            <a:alphaModFix/>
          </a:blip>
          <a:srcRect/>
          <a:stretch/>
        </p:blipFill>
        <p:spPr>
          <a:xfrm>
            <a:off x="467544" y="1412668"/>
            <a:ext cx="3628206" cy="2894230"/>
          </a:xfrm>
          <a:prstGeom prst="rect">
            <a:avLst/>
          </a:prstGeom>
          <a:noFill/>
          <a:ln>
            <a:noFill/>
          </a:ln>
        </p:spPr>
      </p:pic>
      <p:sp>
        <p:nvSpPr>
          <p:cNvPr id="742" name="Google Shape;742;p69"/>
          <p:cNvSpPr/>
          <p:nvPr/>
        </p:nvSpPr>
        <p:spPr>
          <a:xfrm>
            <a:off x="5039544" y="1275607"/>
            <a:ext cx="3628206" cy="3168352"/>
          </a:xfrm>
          <a:prstGeom prst="rect">
            <a:avLst/>
          </a:prstGeom>
          <a:noFill/>
          <a:ln>
            <a:noFill/>
          </a:ln>
        </p:spPr>
        <p:txBody>
          <a:bodyPr spcFirstLastPara="1" wrap="square" lIns="91425" tIns="45700" rIns="91425" bIns="45700" anchor="t" anchorCtr="0">
            <a:normAutofit/>
          </a:bodyPr>
          <a:lstStyle/>
          <a:p>
            <a:pPr marL="342900" marR="0" lvl="0" indent="-34290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Curb consists of:</a:t>
            </a:r>
            <a:endParaRPr dirty="0"/>
          </a:p>
          <a:p>
            <a:pPr marL="742950" marR="0" lvl="1" indent="-285750" algn="l" rtl="0">
              <a:spcBef>
                <a:spcPts val="36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the vertical or sloped face along the edge of the roadway</a:t>
            </a:r>
          </a:p>
          <a:p>
            <a:pPr marL="457200" marR="0" lvl="1" algn="l" rtl="0">
              <a:spcBef>
                <a:spcPts val="360"/>
              </a:spcBef>
              <a:spcAft>
                <a:spcPts val="0"/>
              </a:spcAft>
              <a:buClr>
                <a:schemeClr val="dk1"/>
              </a:buClr>
              <a:buSzPts val="1800"/>
            </a:pPr>
            <a:endParaRPr sz="900" dirty="0"/>
          </a:p>
          <a:p>
            <a:pPr marL="742950" marR="0" lvl="1" indent="-285750" algn="l" rtl="0">
              <a:spcBef>
                <a:spcPts val="36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the raised horizontal surface</a:t>
            </a:r>
          </a:p>
          <a:p>
            <a:pPr marL="457200" marR="0" lvl="1" algn="l" rtl="0">
              <a:spcBef>
                <a:spcPts val="360"/>
              </a:spcBef>
              <a:spcAft>
                <a:spcPts val="0"/>
              </a:spcAft>
              <a:buClr>
                <a:schemeClr val="dk1"/>
              </a:buClr>
              <a:buSzPts val="1800"/>
            </a:pPr>
            <a:endParaRPr sz="900" dirty="0"/>
          </a:p>
          <a:p>
            <a:pPr marL="742950" marR="0" lvl="1" indent="-285750" algn="l" rtl="0">
              <a:spcBef>
                <a:spcPts val="36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the fascia or outside surface down to the deck or girder level</a:t>
            </a:r>
            <a:endParaRPr dirty="0"/>
          </a:p>
        </p:txBody>
      </p:sp>
      <p:sp>
        <p:nvSpPr>
          <p:cNvPr id="743" name="Google Shape;743;p69"/>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fld id="{00000000-1234-1234-1234-123412341234}" type="slidenum">
              <a:rPr lang="en-US"/>
              <a:t>74</a:t>
            </a:fld>
            <a:endParaRPr/>
          </a:p>
        </p:txBody>
      </p:sp>
      <p:sp>
        <p:nvSpPr>
          <p:cNvPr id="744" name="Google Shape;744;p69"/>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81AB"/>
              </a:buClr>
              <a:buSzPts val="2400"/>
              <a:buNone/>
            </a:pPr>
            <a:r>
              <a:rPr lang="en-US" sz="2400" b="1">
                <a:latin typeface="Arial"/>
                <a:ea typeface="Arial"/>
                <a:cs typeface="Arial"/>
                <a:sym typeface="Arial"/>
              </a:rPr>
              <a:t>Curbs/ Medians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70"/>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75</a:t>
            </a:fld>
            <a:endParaRPr/>
          </a:p>
        </p:txBody>
      </p:sp>
      <p:sp>
        <p:nvSpPr>
          <p:cNvPr id="750" name="Google Shape;750;p70"/>
          <p:cNvSpPr/>
          <p:nvPr/>
        </p:nvSpPr>
        <p:spPr>
          <a:xfrm>
            <a:off x="539552" y="1053548"/>
            <a:ext cx="8229600" cy="3534426"/>
          </a:xfrm>
          <a:prstGeom prst="rect">
            <a:avLst/>
          </a:prstGeom>
          <a:noFill/>
          <a:ln>
            <a:noFill/>
          </a:ln>
        </p:spPr>
        <p:txBody>
          <a:bodyPr spcFirstLastPara="1" wrap="square" lIns="0" tIns="45700" rIns="91425" bIns="45700" anchor="t" anchorCtr="0">
            <a:normAutofit/>
          </a:bodyPr>
          <a:lstStyle/>
          <a:p>
            <a:pPr marL="342900" marR="0" lvl="0" indent="-342900" algn="l" rtl="0">
              <a:lnSpc>
                <a:spcPct val="80000"/>
              </a:lnSpc>
              <a:spcBef>
                <a:spcPts val="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Look for:</a:t>
            </a:r>
            <a:endParaRPr dirty="0"/>
          </a:p>
          <a:p>
            <a:pPr marL="742950" marR="0" lvl="1" indent="-285750" algn="l" rtl="0">
              <a:lnSpc>
                <a:spcPct val="80000"/>
              </a:lnSpc>
              <a:spcBef>
                <a:spcPts val="320"/>
              </a:spcBef>
              <a:spcAft>
                <a:spcPts val="0"/>
              </a:spcAft>
              <a:buClr>
                <a:srgbClr val="141515"/>
              </a:buClr>
              <a:buSzPts val="1600"/>
              <a:buFont typeface="Arial"/>
              <a:buChar char="–"/>
            </a:pPr>
            <a:r>
              <a:rPr lang="en-US" sz="1600" b="0" i="0" u="none" strike="noStrike" cap="none" dirty="0">
                <a:solidFill>
                  <a:srgbClr val="141515"/>
                </a:solidFill>
                <a:latin typeface="Arial"/>
                <a:ea typeface="Arial"/>
                <a:cs typeface="Arial"/>
                <a:sym typeface="Arial"/>
              </a:rPr>
              <a:t>Scaling</a:t>
            </a:r>
            <a:endParaRPr dirty="0"/>
          </a:p>
          <a:p>
            <a:pPr marL="742950" marR="0" lvl="1" indent="-285750" algn="l" rtl="0">
              <a:lnSpc>
                <a:spcPct val="80000"/>
              </a:lnSpc>
              <a:spcBef>
                <a:spcPts val="320"/>
              </a:spcBef>
              <a:spcAft>
                <a:spcPts val="0"/>
              </a:spcAft>
              <a:buClr>
                <a:srgbClr val="141515"/>
              </a:buClr>
              <a:buSzPts val="1600"/>
              <a:buFont typeface="Arial"/>
              <a:buChar char="–"/>
            </a:pPr>
            <a:r>
              <a:rPr lang="en-US" sz="1600" b="0" i="0" u="none" strike="noStrike" cap="none" dirty="0">
                <a:solidFill>
                  <a:srgbClr val="141515"/>
                </a:solidFill>
                <a:latin typeface="Arial"/>
                <a:ea typeface="Arial"/>
                <a:cs typeface="Arial"/>
                <a:sym typeface="Arial"/>
              </a:rPr>
              <a:t>Other material defects - cracks, delaminations, spalls</a:t>
            </a:r>
            <a:endParaRPr sz="1600" b="0" i="0" u="none" strike="noStrike" cap="none" dirty="0">
              <a:solidFill>
                <a:srgbClr val="141515"/>
              </a:solidFill>
              <a:latin typeface="Arial"/>
              <a:ea typeface="Arial"/>
              <a:cs typeface="Arial"/>
              <a:sym typeface="Arial"/>
            </a:endParaRPr>
          </a:p>
          <a:p>
            <a:pPr marL="742950" marR="0" lvl="1" indent="-285750" algn="l" rtl="0">
              <a:lnSpc>
                <a:spcPct val="80000"/>
              </a:lnSpc>
              <a:spcBef>
                <a:spcPts val="320"/>
              </a:spcBef>
              <a:spcAft>
                <a:spcPts val="0"/>
              </a:spcAft>
              <a:buClr>
                <a:srgbClr val="141515"/>
              </a:buClr>
              <a:buSzPts val="1600"/>
              <a:buFont typeface="Arial"/>
              <a:buChar char="–"/>
            </a:pPr>
            <a:r>
              <a:rPr lang="en-US" sz="1600" b="0" i="0" u="none" strike="noStrike" cap="none" dirty="0">
                <a:solidFill>
                  <a:srgbClr val="141515"/>
                </a:solidFill>
                <a:latin typeface="Arial"/>
                <a:ea typeface="Arial"/>
                <a:cs typeface="Arial"/>
                <a:sym typeface="Arial"/>
              </a:rPr>
              <a:t>Snowplow damage along inside faces</a:t>
            </a:r>
            <a:endParaRPr dirty="0"/>
          </a:p>
          <a:p>
            <a:pPr marL="742950" marR="0" lvl="1" indent="-285750" algn="l" rtl="0">
              <a:lnSpc>
                <a:spcPct val="80000"/>
              </a:lnSpc>
              <a:spcBef>
                <a:spcPts val="320"/>
              </a:spcBef>
              <a:spcAft>
                <a:spcPts val="0"/>
              </a:spcAft>
              <a:buClr>
                <a:srgbClr val="141515"/>
              </a:buClr>
              <a:buSzPts val="1600"/>
              <a:buFont typeface="Arial"/>
              <a:buChar char="–"/>
            </a:pPr>
            <a:r>
              <a:rPr lang="en-US" sz="1600" b="0" i="0" u="none" strike="noStrike" cap="none" dirty="0">
                <a:solidFill>
                  <a:srgbClr val="141515"/>
                </a:solidFill>
                <a:latin typeface="Arial"/>
                <a:ea typeface="Arial"/>
                <a:cs typeface="Arial"/>
                <a:sym typeface="Arial"/>
              </a:rPr>
              <a:t>Accident damage</a:t>
            </a:r>
            <a:endParaRPr dirty="0"/>
          </a:p>
          <a:p>
            <a:pPr marL="742950" marR="0" lvl="1" indent="-285750" algn="l" rtl="0">
              <a:lnSpc>
                <a:spcPct val="80000"/>
              </a:lnSpc>
              <a:spcBef>
                <a:spcPts val="320"/>
              </a:spcBef>
              <a:spcAft>
                <a:spcPts val="0"/>
              </a:spcAft>
              <a:buClr>
                <a:srgbClr val="141515"/>
              </a:buClr>
              <a:buSzPts val="1600"/>
              <a:buFont typeface="Arial"/>
              <a:buChar char="–"/>
            </a:pPr>
            <a:r>
              <a:rPr lang="en-US" sz="1600" b="0" i="0" u="none" strike="noStrike" cap="none" dirty="0">
                <a:solidFill>
                  <a:srgbClr val="141515"/>
                </a:solidFill>
                <a:latin typeface="Arial"/>
                <a:ea typeface="Arial"/>
                <a:cs typeface="Arial"/>
                <a:sym typeface="Arial"/>
              </a:rPr>
              <a:t>Holes exposing the voids</a:t>
            </a:r>
            <a:endParaRPr dirty="0"/>
          </a:p>
          <a:p>
            <a:pPr marL="742950" marR="0" lvl="1" indent="-285750" algn="l" rtl="0">
              <a:lnSpc>
                <a:spcPct val="80000"/>
              </a:lnSpc>
              <a:spcBef>
                <a:spcPts val="320"/>
              </a:spcBef>
              <a:spcAft>
                <a:spcPts val="0"/>
              </a:spcAft>
              <a:buClr>
                <a:srgbClr val="141515"/>
              </a:buClr>
              <a:buSzPts val="1600"/>
              <a:buFont typeface="Arial"/>
              <a:buChar char="–"/>
            </a:pPr>
            <a:r>
              <a:rPr lang="en-US" sz="1600" b="0" i="0" u="none" strike="noStrike" cap="none" dirty="0">
                <a:solidFill>
                  <a:srgbClr val="141515"/>
                </a:solidFill>
                <a:latin typeface="Arial"/>
                <a:ea typeface="Arial"/>
                <a:cs typeface="Arial"/>
                <a:sym typeface="Arial"/>
              </a:rPr>
              <a:t>Water in voids and associated freezing damage</a:t>
            </a:r>
            <a:endParaRPr dirty="0"/>
          </a:p>
          <a:p>
            <a:pPr marL="742950" marR="0" lvl="1" indent="-285750" algn="l" rtl="0">
              <a:lnSpc>
                <a:spcPct val="80000"/>
              </a:lnSpc>
              <a:spcBef>
                <a:spcPts val="320"/>
              </a:spcBef>
              <a:spcAft>
                <a:spcPts val="0"/>
              </a:spcAft>
              <a:buClr>
                <a:srgbClr val="141515"/>
              </a:buClr>
              <a:buSzPts val="1600"/>
              <a:buFont typeface="Arial"/>
              <a:buChar char="–"/>
            </a:pPr>
            <a:r>
              <a:rPr lang="en-US" sz="1600" b="0" i="0" u="none" strike="noStrike" cap="none" dirty="0">
                <a:solidFill>
                  <a:srgbClr val="141515"/>
                </a:solidFill>
                <a:latin typeface="Arial"/>
                <a:ea typeface="Arial"/>
                <a:cs typeface="Arial"/>
                <a:sym typeface="Arial"/>
              </a:rPr>
              <a:t>Whether </a:t>
            </a:r>
            <a:r>
              <a:rPr lang="en-US" sz="1600" b="0" i="0" u="sng" strike="noStrike" cap="none" dirty="0">
                <a:solidFill>
                  <a:srgbClr val="141515"/>
                </a:solidFill>
                <a:latin typeface="Arial"/>
                <a:ea typeface="Arial"/>
                <a:cs typeface="Arial"/>
                <a:sym typeface="Arial"/>
              </a:rPr>
              <a:t>curb</a:t>
            </a:r>
            <a:r>
              <a:rPr lang="en-US" sz="1600" b="0" i="0" u="none" strike="noStrike" cap="none" dirty="0">
                <a:solidFill>
                  <a:srgbClr val="141515"/>
                </a:solidFill>
                <a:latin typeface="Arial"/>
                <a:ea typeface="Arial"/>
                <a:cs typeface="Arial"/>
                <a:sym typeface="Arial"/>
              </a:rPr>
              <a:t> lift hook pockets are filled</a:t>
            </a:r>
          </a:p>
          <a:p>
            <a:pPr marL="457200" marR="0" lvl="1" algn="l" rtl="0">
              <a:lnSpc>
                <a:spcPct val="80000"/>
              </a:lnSpc>
              <a:spcBef>
                <a:spcPts val="320"/>
              </a:spcBef>
              <a:spcAft>
                <a:spcPts val="0"/>
              </a:spcAft>
              <a:buClr>
                <a:srgbClr val="141515"/>
              </a:buClr>
              <a:buSzPts val="1600"/>
            </a:pPr>
            <a:endParaRPr dirty="0"/>
          </a:p>
          <a:p>
            <a:pPr marL="342900" marR="0" lvl="0" indent="-342900" algn="l" rtl="0">
              <a:lnSpc>
                <a:spcPct val="80000"/>
              </a:lnSpc>
              <a:spcBef>
                <a:spcPts val="360"/>
              </a:spcBef>
              <a:spcAft>
                <a:spcPts val="0"/>
              </a:spcAft>
              <a:buClr>
                <a:srgbClr val="141515"/>
              </a:buClr>
              <a:buSzPts val="1800"/>
              <a:buFont typeface="Arial"/>
              <a:buChar char="•"/>
            </a:pPr>
            <a:r>
              <a:rPr lang="en-US" sz="1800" b="0" i="0" u="none" strike="noStrike" cap="none" dirty="0">
                <a:solidFill>
                  <a:srgbClr val="141515"/>
                </a:solidFill>
                <a:latin typeface="Arial"/>
                <a:ea typeface="Arial"/>
                <a:cs typeface="Arial"/>
                <a:sym typeface="Arial"/>
              </a:rPr>
              <a:t>Estimate the amount of scaling as a percentage of the total area</a:t>
            </a:r>
            <a:endParaRPr dirty="0"/>
          </a:p>
          <a:p>
            <a:pPr marL="742950" marR="0" lvl="1" indent="-285750" algn="l" rtl="0">
              <a:lnSpc>
                <a:spcPct val="80000"/>
              </a:lnSpc>
              <a:spcBef>
                <a:spcPts val="320"/>
              </a:spcBef>
              <a:spcAft>
                <a:spcPts val="0"/>
              </a:spcAft>
              <a:buClr>
                <a:srgbClr val="141515"/>
              </a:buClr>
              <a:buSzPts val="1600"/>
              <a:buFont typeface="Arial"/>
              <a:buChar char="–"/>
            </a:pPr>
            <a:r>
              <a:rPr lang="en-US" sz="1600" b="0" i="0" u="none" strike="noStrike" cap="none" dirty="0">
                <a:solidFill>
                  <a:srgbClr val="141515"/>
                </a:solidFill>
                <a:latin typeface="Arial"/>
                <a:ea typeface="Arial"/>
                <a:cs typeface="Arial"/>
                <a:sym typeface="Arial"/>
              </a:rPr>
              <a:t>Record the percentage in the appropriate field</a:t>
            </a:r>
            <a:endParaRPr dirty="0"/>
          </a:p>
          <a:p>
            <a:pPr marL="742950" marR="0" lvl="1" indent="-285750" algn="l" rtl="0">
              <a:lnSpc>
                <a:spcPct val="80000"/>
              </a:lnSpc>
              <a:spcBef>
                <a:spcPts val="320"/>
              </a:spcBef>
              <a:spcAft>
                <a:spcPts val="0"/>
              </a:spcAft>
              <a:buClr>
                <a:srgbClr val="141515"/>
              </a:buClr>
              <a:buSzPts val="1600"/>
              <a:buFont typeface="Arial"/>
              <a:buChar char="–"/>
            </a:pPr>
            <a:r>
              <a:rPr lang="en-US" sz="1600" b="0" i="0" u="none" strike="noStrike" cap="none" dirty="0">
                <a:solidFill>
                  <a:srgbClr val="141515"/>
                </a:solidFill>
                <a:latin typeface="Arial"/>
                <a:ea typeface="Arial"/>
                <a:cs typeface="Arial"/>
                <a:sym typeface="Arial"/>
              </a:rPr>
              <a:t>Describe the extent and location in the </a:t>
            </a:r>
            <a:r>
              <a:rPr lang="en-US" sz="1600" b="0" i="1" u="none" strike="noStrike" cap="none" dirty="0">
                <a:solidFill>
                  <a:srgbClr val="141515"/>
                </a:solidFill>
                <a:latin typeface="Arial"/>
                <a:ea typeface="Arial"/>
                <a:cs typeface="Arial"/>
                <a:sym typeface="Arial"/>
              </a:rPr>
              <a:t>Explanation of Condition</a:t>
            </a:r>
            <a:endParaRPr dirty="0"/>
          </a:p>
          <a:p>
            <a:pPr marL="742950" marR="0" lvl="1" indent="-285750" algn="l" rtl="0">
              <a:lnSpc>
                <a:spcPct val="80000"/>
              </a:lnSpc>
              <a:spcBef>
                <a:spcPts val="320"/>
              </a:spcBef>
              <a:spcAft>
                <a:spcPts val="0"/>
              </a:spcAft>
              <a:buClr>
                <a:srgbClr val="141515"/>
              </a:buClr>
              <a:buSzPts val="1600"/>
              <a:buFont typeface="Arial"/>
              <a:buChar char="–"/>
            </a:pPr>
            <a:r>
              <a:rPr lang="en-US" sz="1600" b="0" i="0" u="none" strike="noStrike" cap="none" dirty="0">
                <a:solidFill>
                  <a:srgbClr val="141515"/>
                </a:solidFill>
                <a:latin typeface="Arial"/>
                <a:ea typeface="Arial"/>
                <a:cs typeface="Arial"/>
                <a:sym typeface="Arial"/>
              </a:rPr>
              <a:t>Scaling is not normally a problem on gravel roads unless using calcium chloride for dust control</a:t>
            </a:r>
            <a:endParaRPr dirty="0"/>
          </a:p>
        </p:txBody>
      </p:sp>
      <p:sp>
        <p:nvSpPr>
          <p:cNvPr id="751" name="Google Shape;751;p70"/>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marR="0" lvl="0" indent="0" algn="l" rtl="0">
              <a:spcBef>
                <a:spcPts val="0"/>
              </a:spcBef>
              <a:spcAft>
                <a:spcPts val="0"/>
              </a:spcAft>
              <a:buClr>
                <a:srgbClr val="0081AB"/>
              </a:buClr>
              <a:buSzPts val="2400"/>
              <a:buFont typeface="Arial"/>
              <a:buNone/>
            </a:pPr>
            <a:r>
              <a:rPr lang="en-US" sz="2400" b="1" i="0" u="none" strike="noStrike" cap="none">
                <a:solidFill>
                  <a:srgbClr val="0081AB"/>
                </a:solidFill>
                <a:latin typeface="Arial"/>
                <a:ea typeface="Arial"/>
                <a:cs typeface="Arial"/>
                <a:sym typeface="Arial"/>
              </a:rPr>
              <a:t>Curbs / Medians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71"/>
          <p:cNvSpPr txBox="1">
            <a:spLocks noGrp="1"/>
          </p:cNvSpPr>
          <p:nvPr>
            <p:ph type="sldNum" idx="12"/>
          </p:nvPr>
        </p:nvSpPr>
        <p:spPr>
          <a:xfrm>
            <a:off x="107504" y="4659982"/>
            <a:ext cx="2057400" cy="274637"/>
          </a:xfrm>
        </p:spPr>
        <p:txBody>
          <a:bodyPr spcFirstLastPara="1" wrap="square" lIns="91425" tIns="45700" rIns="91425" bIns="45700" anchor="ctr" anchorCtr="0">
            <a:normAutofit/>
          </a:bodyPr>
          <a:lstStyle/>
          <a:p>
            <a:pPr>
              <a:lnSpc>
                <a:spcPct val="90000"/>
              </a:lnSpc>
              <a:spcAft>
                <a:spcPts val="600"/>
              </a:spcAft>
            </a:pPr>
            <a:fld id="{00000000-1234-1234-1234-123412341234}" type="slidenum">
              <a:rPr lang="en-US" sz="700"/>
              <a:pPr>
                <a:lnSpc>
                  <a:spcPct val="90000"/>
                </a:lnSpc>
                <a:spcAft>
                  <a:spcPts val="600"/>
                </a:spcAft>
              </a:pPr>
              <a:t>76</a:t>
            </a:fld>
            <a:endParaRPr lang="en-US" sz="700"/>
          </a:p>
        </p:txBody>
      </p:sp>
      <p:sp>
        <p:nvSpPr>
          <p:cNvPr id="757" name="Google Shape;757;p71"/>
          <p:cNvSpPr/>
          <p:nvPr/>
        </p:nvSpPr>
        <p:spPr>
          <a:xfrm>
            <a:off x="539552" y="1093304"/>
            <a:ext cx="8229600" cy="3494670"/>
          </a:xfrm>
          <a:prstGeom prst="rect">
            <a:avLst/>
          </a:prstGeom>
          <a:noFill/>
          <a:ln>
            <a:noFill/>
          </a:ln>
        </p:spPr>
        <p:txBody>
          <a:bodyPr spcFirstLastPara="1" wrap="square" lIns="91425" tIns="45700" rIns="91425" bIns="45700" anchor="t" anchorCtr="0">
            <a:normAutofit/>
          </a:bodyPr>
          <a:lstStyle/>
          <a:p>
            <a:pPr marL="457200" lvl="0" indent="-342900">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Note any loss of height due to excessive roadway paving or accumulation of dirt or gravel</a:t>
            </a:r>
          </a:p>
          <a:p>
            <a:pPr marL="457200" lvl="0" indent="-342900">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Rate according to condition and ability to perform as designed </a:t>
            </a:r>
          </a:p>
          <a:p>
            <a:pPr marL="457200" lvl="1" indent="-342900">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Condition of concrete </a:t>
            </a:r>
          </a:p>
          <a:p>
            <a:pPr marL="457200" lvl="1" indent="-342900">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Ability to withstand and redirect traffic</a:t>
            </a:r>
          </a:p>
          <a:p>
            <a:pPr marL="457200" lvl="1" indent="-342900">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Ability to contain railing anchors in the event of a collision</a:t>
            </a:r>
          </a:p>
          <a:p>
            <a:pPr marL="457200" lvl="0" indent="-342900">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Curbs with holes or exposed voids allowing </a:t>
            </a:r>
            <a:r>
              <a:rPr lang="en-US" sz="1800" dirty="0">
                <a:solidFill>
                  <a:schemeClr val="dk1"/>
                </a:solidFill>
              </a:rPr>
              <a:t>water - </a:t>
            </a:r>
            <a:r>
              <a:rPr lang="en-US" sz="1800" b="0" i="0" u="none" strike="noStrike" cap="none" dirty="0">
                <a:solidFill>
                  <a:schemeClr val="dk1"/>
                </a:solidFill>
                <a:latin typeface="Arial"/>
                <a:ea typeface="Arial"/>
                <a:cs typeface="Arial"/>
                <a:sym typeface="Arial"/>
              </a:rPr>
              <a:t>rate 4 or less</a:t>
            </a:r>
          </a:p>
          <a:p>
            <a:pPr marL="457200" lvl="0" indent="-342900">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Severe scaling (&gt;25 mm deep) - rate 4 or less</a:t>
            </a:r>
          </a:p>
          <a:p>
            <a:pPr marL="457200" lvl="0" indent="-342900">
              <a:spcBef>
                <a:spcPts val="360"/>
              </a:spcBef>
              <a:buClr>
                <a:schemeClr val="dk1"/>
              </a:buClr>
              <a:buSzPts val="1800"/>
              <a:buFont typeface="Arial"/>
              <a:buChar char="•"/>
            </a:pPr>
            <a:r>
              <a:rPr lang="en-US" sz="1800" dirty="0">
                <a:solidFill>
                  <a:schemeClr val="dk1"/>
                </a:solidFill>
              </a:rPr>
              <a:t>Reduced height (&gt;25%) due to excess gravel or overlay – rate 4 or less</a:t>
            </a:r>
            <a:endParaRPr lang="en-US" sz="1800" b="0" i="0" u="none" strike="noStrike" cap="none" dirty="0">
              <a:solidFill>
                <a:schemeClr val="dk1"/>
              </a:solidFill>
              <a:latin typeface="Arial"/>
              <a:ea typeface="Arial"/>
              <a:cs typeface="Arial"/>
              <a:sym typeface="Arial"/>
            </a:endParaRPr>
          </a:p>
          <a:p>
            <a:pPr marL="457200" lvl="0" indent="-342900">
              <a:spcBef>
                <a:spcPts val="360"/>
              </a:spcBef>
              <a:buClr>
                <a:schemeClr val="dk1"/>
              </a:buClr>
              <a:buSzPts val="1800"/>
              <a:buFont typeface="Arial"/>
              <a:buChar char="•"/>
            </a:pPr>
            <a:r>
              <a:rPr lang="en-US" sz="1800" b="0" i="0" u="none" strike="noStrike" cap="none" dirty="0">
                <a:solidFill>
                  <a:schemeClr val="dk1"/>
                </a:solidFill>
                <a:latin typeface="Arial"/>
                <a:ea typeface="Arial"/>
                <a:cs typeface="Arial"/>
                <a:sym typeface="Arial"/>
              </a:rPr>
              <a:t>Spalling or broken concrete affecting post anchorage - rate 3 or less</a:t>
            </a:r>
          </a:p>
          <a:p>
            <a:pPr marL="457200" lvl="1" indent="-342900">
              <a:spcBef>
                <a:spcPts val="360"/>
              </a:spcBef>
              <a:buClr>
                <a:schemeClr val="dk1"/>
              </a:buClr>
              <a:buSzPts val="1800"/>
              <a:buFont typeface="Arial"/>
              <a:buChar char="•"/>
            </a:pPr>
            <a:endParaRPr lang="en-US" sz="1800" b="0" i="0" u="none" strike="noStrike" cap="none" dirty="0">
              <a:solidFill>
                <a:schemeClr val="dk1"/>
              </a:solidFill>
              <a:latin typeface="Arial"/>
              <a:ea typeface="Arial"/>
              <a:cs typeface="Arial"/>
              <a:sym typeface="Arial"/>
            </a:endParaRPr>
          </a:p>
        </p:txBody>
      </p:sp>
      <p:sp>
        <p:nvSpPr>
          <p:cNvPr id="758" name="Google Shape;758;p71"/>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nSpc>
                <a:spcPct val="90000"/>
              </a:lnSpc>
              <a:spcAft>
                <a:spcPts val="600"/>
              </a:spcAft>
              <a:buSzPts val="1400"/>
            </a:pPr>
            <a:r>
              <a:rPr lang="en-US" sz="2500" b="1" i="0" u="none" strike="noStrike" cap="none">
                <a:solidFill>
                  <a:srgbClr val="0081AB"/>
                </a:solidFill>
                <a:latin typeface="Arial"/>
                <a:ea typeface="Arial"/>
                <a:cs typeface="Arial"/>
                <a:sym typeface="Arial"/>
              </a:rPr>
              <a:t>Curbs / Medians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7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77</a:t>
            </a:fld>
            <a:endParaRPr/>
          </a:p>
        </p:txBody>
      </p:sp>
      <p:pic>
        <p:nvPicPr>
          <p:cNvPr id="764" name="Google Shape;764;p72"/>
          <p:cNvPicPr preferRelativeResize="0"/>
          <p:nvPr/>
        </p:nvPicPr>
        <p:blipFill rotWithShape="1">
          <a:blip r:embed="rId3">
            <a:alphaModFix/>
          </a:blip>
          <a:srcRect t="10931" b="36721"/>
          <a:stretch/>
        </p:blipFill>
        <p:spPr>
          <a:xfrm>
            <a:off x="539552" y="1356958"/>
            <a:ext cx="8229600" cy="3231016"/>
          </a:xfrm>
          <a:prstGeom prst="rect">
            <a:avLst/>
          </a:prstGeom>
          <a:solidFill>
            <a:schemeClr val="accent1"/>
          </a:solidFill>
          <a:ln>
            <a:noFill/>
          </a:ln>
        </p:spPr>
      </p:pic>
      <p:sp>
        <p:nvSpPr>
          <p:cNvPr id="765" name="Google Shape;765;p7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None/>
            </a:pPr>
            <a:r>
              <a:rPr lang="en-US" sz="2400" dirty="0"/>
              <a:t>Curb and Post rated 3</a:t>
            </a:r>
            <a:endParaRP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73"/>
          <p:cNvPicPr preferRelativeResize="0"/>
          <p:nvPr/>
        </p:nvPicPr>
        <p:blipFill rotWithShape="1">
          <a:blip r:embed="rId3">
            <a:alphaModFix/>
          </a:blip>
          <a:srcRect l="-50" t="20249" r="49" b="5823"/>
          <a:stretch/>
        </p:blipFill>
        <p:spPr>
          <a:xfrm>
            <a:off x="20" y="10"/>
            <a:ext cx="9143980" cy="5069932"/>
          </a:xfrm>
          <a:prstGeom prst="rect">
            <a:avLst/>
          </a:prstGeom>
          <a:noFill/>
          <a:ln>
            <a:noFill/>
          </a:ln>
        </p:spPr>
      </p:pic>
      <p:sp>
        <p:nvSpPr>
          <p:cNvPr id="771" name="Google Shape;771;p73"/>
          <p:cNvSpPr txBox="1">
            <a:spLocks noGrp="1"/>
          </p:cNvSpPr>
          <p:nvPr>
            <p:ph type="body" idx="1"/>
          </p:nvPr>
        </p:nvSpPr>
        <p:spPr>
          <a:xfrm>
            <a:off x="467544" y="483518"/>
            <a:ext cx="8208912" cy="4104456"/>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Clr>
                <a:schemeClr val="lt1"/>
              </a:buClr>
              <a:buSzPts val="2400"/>
              <a:buNone/>
            </a:pPr>
            <a:r>
              <a:rPr lang="en-US" sz="2400"/>
              <a:t>Curb and Post Rated 3</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1"/>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b="0" dirty="0">
                <a:latin typeface="Arial"/>
                <a:ea typeface="Arial"/>
                <a:cs typeface="Arial"/>
                <a:sym typeface="Arial"/>
              </a:rPr>
              <a:t>Volume Change</a:t>
            </a:r>
            <a:endParaRPr dirty="0"/>
          </a:p>
          <a:p>
            <a:pPr marL="742950" lvl="1" indent="-285750" algn="l" rtl="0">
              <a:spcBef>
                <a:spcPts val="320"/>
              </a:spcBef>
              <a:spcAft>
                <a:spcPts val="0"/>
              </a:spcAft>
              <a:buClr>
                <a:schemeClr val="dk1"/>
              </a:buClr>
              <a:buSzPts val="1600"/>
              <a:buFont typeface="Arial"/>
              <a:buChar char="–"/>
            </a:pPr>
            <a:r>
              <a:rPr lang="en-US" b="0" dirty="0">
                <a:latin typeface="Arial"/>
                <a:ea typeface="Arial"/>
                <a:cs typeface="Arial"/>
                <a:sym typeface="Arial"/>
              </a:rPr>
              <a:t>caused by cycles of wetting and drying creating stress in wood</a:t>
            </a:r>
            <a:endParaRPr dirty="0"/>
          </a:p>
          <a:p>
            <a:pPr marL="742950" lvl="1" indent="-285750" algn="l" rtl="0">
              <a:spcBef>
                <a:spcPts val="320"/>
              </a:spcBef>
              <a:spcAft>
                <a:spcPts val="0"/>
              </a:spcAft>
              <a:buClr>
                <a:schemeClr val="dk1"/>
              </a:buClr>
              <a:buSzPts val="1600"/>
              <a:buFont typeface="Arial"/>
              <a:buChar char="–"/>
            </a:pPr>
            <a:r>
              <a:rPr lang="en-US" b="0" dirty="0">
                <a:latin typeface="Arial"/>
                <a:ea typeface="Arial"/>
                <a:cs typeface="Arial"/>
                <a:sym typeface="Arial"/>
              </a:rPr>
              <a:t>look for checks, cracks, warps, twists, etc.</a:t>
            </a:r>
            <a:endParaRPr dirty="0"/>
          </a:p>
          <a:p>
            <a:pPr marL="342900" lvl="0" indent="-342900" algn="l" rtl="0">
              <a:spcBef>
                <a:spcPts val="360"/>
              </a:spcBef>
              <a:spcAft>
                <a:spcPts val="0"/>
              </a:spcAft>
              <a:buClr>
                <a:schemeClr val="dk1"/>
              </a:buClr>
              <a:buSzPts val="1800"/>
              <a:buFont typeface="Arial"/>
              <a:buChar char="•"/>
            </a:pPr>
            <a:r>
              <a:rPr lang="en-US" b="0" dirty="0">
                <a:latin typeface="Arial"/>
                <a:ea typeface="Arial"/>
                <a:cs typeface="Arial"/>
                <a:sym typeface="Arial"/>
              </a:rPr>
              <a:t>Mechanical Wear</a:t>
            </a:r>
            <a:endParaRPr dirty="0"/>
          </a:p>
          <a:p>
            <a:pPr marL="742950" lvl="1" indent="-285750" algn="l" rtl="0">
              <a:spcBef>
                <a:spcPts val="320"/>
              </a:spcBef>
              <a:spcAft>
                <a:spcPts val="0"/>
              </a:spcAft>
              <a:buClr>
                <a:schemeClr val="dk1"/>
              </a:buClr>
              <a:buSzPts val="1600"/>
              <a:buFont typeface="Arial"/>
              <a:buChar char="–"/>
            </a:pPr>
            <a:r>
              <a:rPr lang="en-US" b="0" dirty="0">
                <a:latin typeface="Arial"/>
                <a:ea typeface="Arial"/>
                <a:cs typeface="Arial"/>
                <a:sym typeface="Arial"/>
              </a:rPr>
              <a:t>caused by abrasion from traffic, snowplows, ice flow, debris</a:t>
            </a:r>
            <a:endParaRPr dirty="0"/>
          </a:p>
          <a:p>
            <a:pPr marL="742950" lvl="1" indent="-285750" algn="l" rtl="0">
              <a:spcBef>
                <a:spcPts val="320"/>
              </a:spcBef>
              <a:spcAft>
                <a:spcPts val="0"/>
              </a:spcAft>
              <a:buClr>
                <a:schemeClr val="dk1"/>
              </a:buClr>
              <a:buSzPts val="1600"/>
              <a:buFont typeface="Arial"/>
              <a:buChar char="–"/>
            </a:pPr>
            <a:r>
              <a:rPr lang="en-US" b="0" dirty="0">
                <a:latin typeface="Arial"/>
                <a:ea typeface="Arial"/>
                <a:cs typeface="Arial"/>
                <a:sym typeface="Arial"/>
              </a:rPr>
              <a:t>look in area subject to wear/abrasion - deck surface, wheelguard</a:t>
            </a:r>
            <a:endParaRPr b="0" dirty="0">
              <a:latin typeface="Arial"/>
              <a:ea typeface="Arial"/>
              <a:cs typeface="Arial"/>
              <a:sym typeface="Arial"/>
            </a:endParaRPr>
          </a:p>
          <a:p>
            <a:pPr marL="342900" lvl="0" indent="-342900" algn="l" rtl="0">
              <a:spcBef>
                <a:spcPts val="360"/>
              </a:spcBef>
              <a:spcAft>
                <a:spcPts val="0"/>
              </a:spcAft>
              <a:buClr>
                <a:schemeClr val="dk1"/>
              </a:buClr>
              <a:buSzPts val="1800"/>
              <a:buFont typeface="Arial"/>
              <a:buChar char="•"/>
            </a:pPr>
            <a:r>
              <a:rPr lang="en-US" b="0" dirty="0">
                <a:latin typeface="Arial"/>
                <a:ea typeface="Arial"/>
                <a:cs typeface="Arial"/>
                <a:sym typeface="Arial"/>
              </a:rPr>
              <a:t>Fire</a:t>
            </a:r>
            <a:endParaRPr dirty="0"/>
          </a:p>
          <a:p>
            <a:pPr marL="742950" lvl="1" indent="-285750" algn="l" rtl="0">
              <a:spcBef>
                <a:spcPts val="320"/>
              </a:spcBef>
              <a:spcAft>
                <a:spcPts val="0"/>
              </a:spcAft>
              <a:buClr>
                <a:schemeClr val="dk1"/>
              </a:buClr>
              <a:buSzPts val="1600"/>
              <a:buFont typeface="Arial"/>
              <a:buChar char="–"/>
            </a:pPr>
            <a:r>
              <a:rPr lang="en-US" b="0" dirty="0">
                <a:latin typeface="Arial"/>
                <a:ea typeface="Arial"/>
                <a:cs typeface="Arial"/>
                <a:sym typeface="Arial"/>
              </a:rPr>
              <a:t>easily recognized</a:t>
            </a:r>
            <a:endParaRPr dirty="0"/>
          </a:p>
          <a:p>
            <a:pPr marL="742950" lvl="1" indent="-285750" algn="l" rtl="0">
              <a:spcBef>
                <a:spcPts val="320"/>
              </a:spcBef>
              <a:spcAft>
                <a:spcPts val="0"/>
              </a:spcAft>
              <a:buClr>
                <a:schemeClr val="dk1"/>
              </a:buClr>
              <a:buSzPts val="1600"/>
              <a:buFont typeface="Arial"/>
              <a:buChar char="–"/>
            </a:pPr>
            <a:r>
              <a:rPr lang="en-US" b="0" dirty="0">
                <a:latin typeface="Arial"/>
                <a:ea typeface="Arial"/>
                <a:cs typeface="Arial"/>
                <a:sym typeface="Arial"/>
              </a:rPr>
              <a:t>reduces the load capacity by reducing the effective section of the member</a:t>
            </a:r>
            <a:endParaRPr dirty="0"/>
          </a:p>
          <a:p>
            <a:pPr marL="742950" lvl="1" indent="-285750" algn="l" rtl="0">
              <a:spcBef>
                <a:spcPts val="320"/>
              </a:spcBef>
              <a:spcAft>
                <a:spcPts val="0"/>
              </a:spcAft>
              <a:buClr>
                <a:schemeClr val="dk1"/>
              </a:buClr>
              <a:buSzPts val="1600"/>
              <a:buFont typeface="Arial"/>
              <a:buChar char="–"/>
            </a:pPr>
            <a:r>
              <a:rPr lang="en-US" b="0" dirty="0">
                <a:latin typeface="Arial"/>
                <a:ea typeface="Arial"/>
                <a:cs typeface="Arial"/>
                <a:sym typeface="Arial"/>
              </a:rPr>
              <a:t>removes pressure treated zone on the exterior exposing timber to fungal attack</a:t>
            </a:r>
            <a:endParaRPr dirty="0"/>
          </a:p>
          <a:p>
            <a:pPr marL="342900" lvl="0" indent="-228600" algn="l" rtl="0">
              <a:spcBef>
                <a:spcPts val="360"/>
              </a:spcBef>
              <a:spcAft>
                <a:spcPts val="0"/>
              </a:spcAft>
              <a:buClr>
                <a:schemeClr val="dk1"/>
              </a:buClr>
              <a:buSzPts val="1800"/>
              <a:buNone/>
            </a:pPr>
            <a:endParaRPr dirty="0"/>
          </a:p>
        </p:txBody>
      </p:sp>
      <p:sp>
        <p:nvSpPr>
          <p:cNvPr id="339" name="Google Shape;339;p11"/>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Material Defects - Timber</a:t>
            </a:r>
            <a:endParaRPr/>
          </a:p>
        </p:txBody>
      </p:sp>
      <p:sp>
        <p:nvSpPr>
          <p:cNvPr id="340" name="Google Shape;340;p11"/>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pic>
        <p:nvPicPr>
          <p:cNvPr id="776" name="Google Shape;776;p74"/>
          <p:cNvPicPr preferRelativeResize="0"/>
          <p:nvPr/>
        </p:nvPicPr>
        <p:blipFill rotWithShape="1">
          <a:blip r:embed="rId3">
            <a:alphaModFix/>
          </a:blip>
          <a:srcRect t="1887" b="34927"/>
          <a:stretch/>
        </p:blipFill>
        <p:spPr>
          <a:xfrm>
            <a:off x="20" y="10"/>
            <a:ext cx="9143980" cy="5069932"/>
          </a:xfrm>
          <a:prstGeom prst="rect">
            <a:avLst/>
          </a:prstGeom>
          <a:solidFill>
            <a:schemeClr val="accent1"/>
          </a:solidFill>
          <a:ln>
            <a:noFill/>
          </a:ln>
        </p:spPr>
      </p:pic>
      <p:sp>
        <p:nvSpPr>
          <p:cNvPr id="777" name="Google Shape;777;p74"/>
          <p:cNvSpPr txBox="1">
            <a:spLocks noGrp="1"/>
          </p:cNvSpPr>
          <p:nvPr>
            <p:ph type="body" idx="1"/>
          </p:nvPr>
        </p:nvSpPr>
        <p:spPr>
          <a:xfrm>
            <a:off x="467544" y="483518"/>
            <a:ext cx="8208912" cy="4104456"/>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Clr>
                <a:schemeClr val="lt1"/>
              </a:buClr>
              <a:buSzPts val="2400"/>
              <a:buNone/>
            </a:pPr>
            <a:r>
              <a:rPr lang="en-US" sz="2400"/>
              <a:t>Curb holes – Rated 3</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782" name="Google Shape;782;p75"/>
          <p:cNvPicPr preferRelativeResize="0"/>
          <p:nvPr/>
        </p:nvPicPr>
        <p:blipFill>
          <a:blip r:embed="rId3"/>
          <a:srcRect t="13036" b="13036"/>
          <a:stretch/>
        </p:blipFill>
        <p:spPr>
          <a:xfrm>
            <a:off x="20" y="10"/>
            <a:ext cx="9143980" cy="5069932"/>
          </a:xfrm>
          <a:prstGeom prst="rect">
            <a:avLst/>
          </a:prstGeom>
          <a:solidFill>
            <a:schemeClr val="accent1"/>
          </a:solidFill>
          <a:ln>
            <a:noFill/>
          </a:ln>
        </p:spPr>
      </p:pic>
      <p:sp>
        <p:nvSpPr>
          <p:cNvPr id="783" name="Google Shape;783;p75"/>
          <p:cNvSpPr txBox="1">
            <a:spLocks noGrp="1"/>
          </p:cNvSpPr>
          <p:nvPr>
            <p:ph type="body" idx="1"/>
          </p:nvPr>
        </p:nvSpPr>
        <p:spPr>
          <a:xfrm>
            <a:off x="75658" y="2776049"/>
            <a:ext cx="3888432" cy="64807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400"/>
              <a:buNone/>
            </a:pPr>
            <a:r>
              <a:rPr lang="en-US" sz="2400" dirty="0">
                <a:solidFill>
                  <a:schemeClr val="bg1"/>
                </a:solidFill>
              </a:rPr>
              <a:t>Curb hole rated 3</a:t>
            </a:r>
            <a:endParaRPr dirty="0">
              <a:solidFill>
                <a:schemeClr val="bg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76"/>
          <p:cNvSpPr txBox="1">
            <a:spLocks noGrp="1"/>
          </p:cNvSpPr>
          <p:nvPr>
            <p:ph type="body" idx="1"/>
          </p:nvPr>
        </p:nvSpPr>
        <p:spPr>
          <a:xfrm>
            <a:off x="467544" y="1844703"/>
            <a:ext cx="3628206" cy="2920684"/>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1800"/>
              <a:buFont typeface="Arial"/>
              <a:buChar char="•"/>
            </a:pPr>
            <a:r>
              <a:rPr lang="en-US" sz="1700" dirty="0"/>
              <a:t>Curb is rated “X” in the example</a:t>
            </a:r>
          </a:p>
          <a:p>
            <a:pPr marL="0" lvl="0" indent="0" algn="l" rtl="0">
              <a:spcBef>
                <a:spcPts val="0"/>
              </a:spcBef>
              <a:spcAft>
                <a:spcPts val="0"/>
              </a:spcAft>
              <a:buClr>
                <a:schemeClr val="dk1"/>
              </a:buClr>
              <a:buSzPts val="1800"/>
              <a:buNone/>
            </a:pPr>
            <a:endParaRPr sz="1700" dirty="0"/>
          </a:p>
          <a:p>
            <a:pPr marL="342900" lvl="0" indent="-342900" algn="l" rtl="0">
              <a:spcBef>
                <a:spcPts val="360"/>
              </a:spcBef>
              <a:spcAft>
                <a:spcPts val="0"/>
              </a:spcAft>
              <a:buClr>
                <a:schemeClr val="dk1"/>
              </a:buClr>
              <a:buSzPts val="1800"/>
              <a:buChar char="•"/>
            </a:pPr>
            <a:r>
              <a:rPr lang="en-US" sz="1700" dirty="0"/>
              <a:t>Plinth deterioration is rated under bridgerail post section on form.</a:t>
            </a:r>
          </a:p>
          <a:p>
            <a:pPr marL="342900" lvl="0" indent="-342900" algn="l" rtl="0">
              <a:spcBef>
                <a:spcPts val="360"/>
              </a:spcBef>
              <a:spcAft>
                <a:spcPts val="0"/>
              </a:spcAft>
              <a:buClr>
                <a:schemeClr val="dk1"/>
              </a:buClr>
              <a:buSzPts val="1800"/>
              <a:buChar char="•"/>
            </a:pPr>
            <a:endParaRPr lang="en-US" sz="1700" dirty="0"/>
          </a:p>
          <a:p>
            <a:pPr marL="342900" lvl="0" indent="-342900" algn="l" rtl="0">
              <a:spcBef>
                <a:spcPts val="360"/>
              </a:spcBef>
              <a:spcAft>
                <a:spcPts val="0"/>
              </a:spcAft>
              <a:buClr>
                <a:schemeClr val="dk1"/>
              </a:buClr>
              <a:buSzPts val="1800"/>
              <a:buChar char="•"/>
            </a:pPr>
            <a:endParaRPr sz="1600" dirty="0"/>
          </a:p>
        </p:txBody>
      </p:sp>
      <p:pic>
        <p:nvPicPr>
          <p:cNvPr id="789" name="Google Shape;789;p76"/>
          <p:cNvPicPr preferRelativeResize="0">
            <a:picLocks noGrp="1"/>
          </p:cNvPicPr>
          <p:nvPr>
            <p:ph type="body" idx="2"/>
          </p:nvPr>
        </p:nvPicPr>
        <p:blipFill rotWithShape="1">
          <a:blip r:embed="rId3">
            <a:alphaModFix/>
          </a:blip>
          <a:srcRect l="4503" r="30795" b="-2"/>
          <a:stretch/>
        </p:blipFill>
        <p:spPr>
          <a:xfrm>
            <a:off x="5039544" y="1275607"/>
            <a:ext cx="3628206" cy="3168352"/>
          </a:xfrm>
          <a:prstGeom prst="rect">
            <a:avLst/>
          </a:prstGeom>
          <a:solidFill>
            <a:schemeClr val="accent1"/>
          </a:solidFill>
          <a:ln>
            <a:noFill/>
          </a:ln>
        </p:spPr>
      </p:pic>
      <p:sp>
        <p:nvSpPr>
          <p:cNvPr id="790" name="Google Shape;790;p76"/>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81</a:t>
            </a:fld>
            <a:endParaRPr/>
          </a:p>
        </p:txBody>
      </p:sp>
      <p:sp>
        <p:nvSpPr>
          <p:cNvPr id="791" name="Google Shape;791;p76"/>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400"/>
              <a:buNone/>
            </a:pPr>
            <a:r>
              <a:rPr lang="en-US" sz="2400" dirty="0"/>
              <a:t>SC Girder Deterioration at Plinth</a:t>
            </a:r>
            <a:endParaRPr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77"/>
          <p:cNvSpPr/>
          <p:nvPr/>
        </p:nvSpPr>
        <p:spPr>
          <a:xfrm>
            <a:off x="467544" y="1275607"/>
            <a:ext cx="3628206" cy="3168352"/>
          </a:xfrm>
          <a:prstGeom prst="rect">
            <a:avLst/>
          </a:prstGeom>
          <a:noFill/>
          <a:ln>
            <a:noFill/>
          </a:ln>
        </p:spPr>
        <p:txBody>
          <a:bodyPr spcFirstLastPara="1" wrap="square" lIns="91425" tIns="45700" rIns="91425" bIns="45700" anchor="t" anchorCtr="0">
            <a:normAutofit fontScale="92500" lnSpcReduction="10000"/>
          </a:bodyPr>
          <a:lstStyle/>
          <a:p>
            <a:pPr marL="342900" marR="0" lvl="0" indent="-342900" algn="l" rtl="0">
              <a:lnSpc>
                <a:spcPct val="150000"/>
              </a:lnSpc>
              <a:spcBef>
                <a:spcPts val="0"/>
              </a:spcBef>
              <a:spcAft>
                <a:spcPts val="0"/>
              </a:spcAft>
              <a:buClr>
                <a:schemeClr val="dk1"/>
              </a:buClr>
              <a:buSzPts val="1500"/>
              <a:buFont typeface="Arial"/>
              <a:buChar char="•"/>
            </a:pPr>
            <a:r>
              <a:rPr lang="en-US" sz="1500" b="0" i="0" u="none" strike="noStrike" cap="none" dirty="0">
                <a:solidFill>
                  <a:schemeClr val="dk1"/>
                </a:solidFill>
                <a:latin typeface="Arial"/>
                <a:ea typeface="Arial"/>
                <a:cs typeface="Arial"/>
                <a:sym typeface="Arial"/>
              </a:rPr>
              <a:t>Curbs made out of timber or steel</a:t>
            </a:r>
            <a:endParaRPr dirty="0"/>
          </a:p>
          <a:p>
            <a:pPr marL="342900" marR="0" lvl="0" indent="-342900" algn="l" rtl="0">
              <a:lnSpc>
                <a:spcPct val="150000"/>
              </a:lnSpc>
              <a:spcBef>
                <a:spcPts val="300"/>
              </a:spcBef>
              <a:spcAft>
                <a:spcPts val="0"/>
              </a:spcAft>
              <a:buClr>
                <a:schemeClr val="dk1"/>
              </a:buClr>
              <a:buSzPts val="1500"/>
              <a:buFont typeface="Arial"/>
              <a:buChar char="•"/>
            </a:pPr>
            <a:r>
              <a:rPr lang="en-US" sz="1500" b="0" i="0" u="none" strike="noStrike" cap="none" dirty="0">
                <a:solidFill>
                  <a:schemeClr val="dk1"/>
                </a:solidFill>
                <a:latin typeface="Arial"/>
                <a:ea typeface="Arial"/>
                <a:cs typeface="Arial"/>
                <a:sym typeface="Arial"/>
              </a:rPr>
              <a:t>Found on timber decks </a:t>
            </a:r>
            <a:endParaRPr dirty="0"/>
          </a:p>
          <a:p>
            <a:pPr marL="342900" marR="0" lvl="0" indent="-342900" algn="l" rtl="0">
              <a:lnSpc>
                <a:spcPct val="150000"/>
              </a:lnSpc>
              <a:spcBef>
                <a:spcPts val="300"/>
              </a:spcBef>
              <a:spcAft>
                <a:spcPts val="0"/>
              </a:spcAft>
              <a:buClr>
                <a:schemeClr val="dk1"/>
              </a:buClr>
              <a:buSzPts val="1500"/>
              <a:buFont typeface="Arial"/>
              <a:buChar char="•"/>
            </a:pPr>
            <a:r>
              <a:rPr lang="en-US" sz="1500" b="0" i="0" u="none" strike="noStrike" cap="none" dirty="0">
                <a:solidFill>
                  <a:schemeClr val="dk1"/>
                </a:solidFill>
                <a:latin typeface="Arial"/>
                <a:ea typeface="Arial"/>
                <a:cs typeface="Arial"/>
                <a:sym typeface="Arial"/>
              </a:rPr>
              <a:t>Verify type, height and width</a:t>
            </a:r>
            <a:endParaRPr dirty="0"/>
          </a:p>
          <a:p>
            <a:pPr marL="342900" marR="0" lvl="0" indent="-342900" algn="l" rtl="0">
              <a:lnSpc>
                <a:spcPct val="90000"/>
              </a:lnSpc>
              <a:spcBef>
                <a:spcPts val="300"/>
              </a:spcBef>
              <a:spcAft>
                <a:spcPts val="0"/>
              </a:spcAft>
              <a:buClr>
                <a:schemeClr val="dk1"/>
              </a:buClr>
              <a:buSzPts val="1500"/>
              <a:buFont typeface="Arial"/>
              <a:buChar char="•"/>
            </a:pPr>
            <a:r>
              <a:rPr lang="en-US" sz="1500" b="0" i="0" u="none" strike="noStrike" cap="none" dirty="0">
                <a:solidFill>
                  <a:schemeClr val="dk1"/>
                </a:solidFill>
                <a:latin typeface="Arial"/>
                <a:ea typeface="Arial"/>
                <a:cs typeface="Arial"/>
                <a:sym typeface="Arial"/>
              </a:rPr>
              <a:t>Record in nominal dimensions (typ. size is 100 x 300 or 150 x 300 but some variations)</a:t>
            </a:r>
          </a:p>
          <a:p>
            <a:pPr marR="0" lvl="0" algn="l" rtl="0">
              <a:lnSpc>
                <a:spcPct val="90000"/>
              </a:lnSpc>
              <a:spcBef>
                <a:spcPts val="300"/>
              </a:spcBef>
              <a:spcAft>
                <a:spcPts val="0"/>
              </a:spcAft>
              <a:buClr>
                <a:schemeClr val="dk1"/>
              </a:buClr>
              <a:buSzPts val="1500"/>
            </a:pPr>
            <a:endParaRPr sz="900" dirty="0"/>
          </a:p>
          <a:p>
            <a:pPr marL="342900" marR="0" lvl="0" indent="-342900" algn="l" rtl="0">
              <a:lnSpc>
                <a:spcPct val="90000"/>
              </a:lnSpc>
              <a:spcBef>
                <a:spcPts val="300"/>
              </a:spcBef>
              <a:spcAft>
                <a:spcPts val="0"/>
              </a:spcAft>
              <a:buClr>
                <a:schemeClr val="dk1"/>
              </a:buClr>
              <a:buSzPts val="1500"/>
              <a:buFont typeface="Arial"/>
              <a:buChar char="•"/>
            </a:pPr>
            <a:r>
              <a:rPr lang="en-US" sz="1500" b="0" i="0" u="none" strike="noStrike" cap="none" dirty="0">
                <a:solidFill>
                  <a:schemeClr val="dk1"/>
                </a:solidFill>
                <a:latin typeface="Arial"/>
                <a:ea typeface="Arial"/>
                <a:cs typeface="Arial"/>
                <a:sym typeface="Arial"/>
              </a:rPr>
              <a:t>Revise as req’ in inventory area on form</a:t>
            </a:r>
          </a:p>
          <a:p>
            <a:pPr marR="0" lvl="0" algn="l" rtl="0">
              <a:lnSpc>
                <a:spcPct val="90000"/>
              </a:lnSpc>
              <a:spcBef>
                <a:spcPts val="300"/>
              </a:spcBef>
              <a:spcAft>
                <a:spcPts val="0"/>
              </a:spcAft>
              <a:buClr>
                <a:schemeClr val="dk1"/>
              </a:buClr>
              <a:buSzPts val="1500"/>
            </a:pPr>
            <a:endParaRPr sz="900" dirty="0"/>
          </a:p>
          <a:p>
            <a:pPr marL="342900" marR="0" lvl="0" indent="-342900" algn="l" rtl="0">
              <a:lnSpc>
                <a:spcPct val="90000"/>
              </a:lnSpc>
              <a:spcBef>
                <a:spcPts val="300"/>
              </a:spcBef>
              <a:spcAft>
                <a:spcPts val="0"/>
              </a:spcAft>
              <a:buClr>
                <a:schemeClr val="dk1"/>
              </a:buClr>
              <a:buSzPts val="1500"/>
              <a:buFont typeface="Arial"/>
              <a:buChar char="•"/>
            </a:pPr>
            <a:r>
              <a:rPr lang="en-US" sz="1500" b="0" i="0" u="none" strike="noStrike" cap="none" dirty="0">
                <a:solidFill>
                  <a:schemeClr val="dk1"/>
                </a:solidFill>
                <a:latin typeface="Arial"/>
                <a:ea typeface="Arial"/>
                <a:cs typeface="Arial"/>
                <a:sym typeface="Arial"/>
              </a:rPr>
              <a:t>Add this information if missing</a:t>
            </a:r>
          </a:p>
          <a:p>
            <a:pPr marR="0" lvl="0" algn="l" rtl="0">
              <a:lnSpc>
                <a:spcPct val="90000"/>
              </a:lnSpc>
              <a:spcBef>
                <a:spcPts val="300"/>
              </a:spcBef>
              <a:spcAft>
                <a:spcPts val="0"/>
              </a:spcAft>
              <a:buClr>
                <a:schemeClr val="dk1"/>
              </a:buClr>
              <a:buSzPts val="1500"/>
            </a:pPr>
            <a:endParaRPr sz="1000" dirty="0"/>
          </a:p>
          <a:p>
            <a:pPr marL="342900" marR="0" lvl="0" indent="-342900" algn="l" rtl="0">
              <a:lnSpc>
                <a:spcPct val="90000"/>
              </a:lnSpc>
              <a:spcBef>
                <a:spcPts val="300"/>
              </a:spcBef>
              <a:spcAft>
                <a:spcPts val="0"/>
              </a:spcAft>
              <a:buClr>
                <a:schemeClr val="dk1"/>
              </a:buClr>
              <a:buSzPts val="1500"/>
              <a:buFont typeface="Arial"/>
              <a:buChar char="•"/>
            </a:pPr>
            <a:r>
              <a:rPr lang="en-US" sz="1500" b="0" i="0" u="none" strike="noStrike" cap="none" dirty="0">
                <a:solidFill>
                  <a:schemeClr val="dk1"/>
                </a:solidFill>
                <a:latin typeface="Arial"/>
                <a:ea typeface="Arial"/>
                <a:cs typeface="Arial"/>
                <a:sym typeface="Arial"/>
              </a:rPr>
              <a:t>Record wheel guard block dimensions in comments area if needed</a:t>
            </a:r>
            <a:endParaRPr dirty="0"/>
          </a:p>
          <a:p>
            <a:pPr marL="342900" marR="0" lvl="0" indent="-247650" algn="l" rtl="0">
              <a:lnSpc>
                <a:spcPct val="90000"/>
              </a:lnSpc>
              <a:spcBef>
                <a:spcPts val="300"/>
              </a:spcBef>
              <a:spcAft>
                <a:spcPts val="0"/>
              </a:spcAft>
              <a:buClr>
                <a:schemeClr val="dk1"/>
              </a:buClr>
              <a:buSzPts val="1500"/>
              <a:buFont typeface="Arial"/>
              <a:buNone/>
            </a:pPr>
            <a:endParaRPr sz="1500" b="0" i="0" u="none" strike="noStrike" cap="none" dirty="0">
              <a:solidFill>
                <a:schemeClr val="dk1"/>
              </a:solidFill>
              <a:latin typeface="Arial"/>
              <a:ea typeface="Arial"/>
              <a:cs typeface="Arial"/>
              <a:sym typeface="Arial"/>
            </a:endParaRPr>
          </a:p>
          <a:p>
            <a:pPr marL="342900" marR="0" lvl="0" indent="-247650" algn="l" rtl="0">
              <a:lnSpc>
                <a:spcPct val="90000"/>
              </a:lnSpc>
              <a:spcBef>
                <a:spcPts val="300"/>
              </a:spcBef>
              <a:spcAft>
                <a:spcPts val="0"/>
              </a:spcAft>
              <a:buClr>
                <a:schemeClr val="dk1"/>
              </a:buClr>
              <a:buSzPts val="1500"/>
              <a:buFont typeface="Arial"/>
              <a:buNone/>
            </a:pPr>
            <a:endParaRPr sz="1500" b="0" i="0" u="none" strike="noStrike" cap="none" dirty="0">
              <a:solidFill>
                <a:schemeClr val="dk1"/>
              </a:solidFill>
              <a:latin typeface="Arial"/>
              <a:ea typeface="Arial"/>
              <a:cs typeface="Arial"/>
              <a:sym typeface="Arial"/>
            </a:endParaRPr>
          </a:p>
        </p:txBody>
      </p:sp>
      <p:pic>
        <p:nvPicPr>
          <p:cNvPr id="797" name="Google Shape;797;p77"/>
          <p:cNvPicPr preferRelativeResize="0"/>
          <p:nvPr/>
        </p:nvPicPr>
        <p:blipFill>
          <a:blip r:embed="rId3"/>
          <a:srcRect/>
          <a:stretch/>
        </p:blipFill>
        <p:spPr>
          <a:xfrm>
            <a:off x="4630240" y="2115522"/>
            <a:ext cx="4434213" cy="912455"/>
          </a:xfrm>
          <a:prstGeom prst="rect">
            <a:avLst/>
          </a:prstGeom>
          <a:solidFill>
            <a:srgbClr val="FFFFFF"/>
          </a:solidFill>
          <a:ln>
            <a:noFill/>
          </a:ln>
        </p:spPr>
      </p:pic>
      <p:sp>
        <p:nvSpPr>
          <p:cNvPr id="798" name="Google Shape;798;p77"/>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fld id="{00000000-1234-1234-1234-123412341234}" type="slidenum">
              <a:rPr lang="en-US"/>
              <a:t>82</a:t>
            </a:fld>
            <a:endParaRPr/>
          </a:p>
        </p:txBody>
      </p:sp>
      <p:sp>
        <p:nvSpPr>
          <p:cNvPr id="799" name="Google Shape;799;p77"/>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400"/>
              <a:buNone/>
            </a:pPr>
            <a:r>
              <a:rPr lang="en-US" sz="2400"/>
              <a:t>Wheel Guard</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7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83</a:t>
            </a:fld>
            <a:endParaRPr/>
          </a:p>
        </p:txBody>
      </p:sp>
      <p:sp>
        <p:nvSpPr>
          <p:cNvPr id="805" name="Google Shape;805;p78"/>
          <p:cNvSpPr/>
          <p:nvPr/>
        </p:nvSpPr>
        <p:spPr>
          <a:xfrm>
            <a:off x="539552" y="1131591"/>
            <a:ext cx="8229600" cy="3803028"/>
          </a:xfrm>
          <a:prstGeom prst="rect">
            <a:avLst/>
          </a:prstGeom>
          <a:noFill/>
          <a:ln>
            <a:noFill/>
          </a:ln>
        </p:spPr>
        <p:txBody>
          <a:bodyPr spcFirstLastPara="1" wrap="square" lIns="0" tIns="45700" rIns="91425" bIns="45700" anchor="t" anchorCtr="0">
            <a:normAutofit/>
          </a:bodyPr>
          <a:lstStyle/>
          <a:p>
            <a:pPr marL="342900" marR="0" lvl="0" indent="-342900" algn="l" rtl="0">
              <a:lnSpc>
                <a:spcPct val="80000"/>
              </a:lnSpc>
              <a:spcBef>
                <a:spcPts val="0"/>
              </a:spcBef>
              <a:spcAft>
                <a:spcPts val="0"/>
              </a:spcAft>
              <a:buClr>
                <a:srgbClr val="141515"/>
              </a:buClr>
              <a:buSzPts val="1757"/>
              <a:buFont typeface="Arial"/>
              <a:buChar char="•"/>
            </a:pPr>
            <a:r>
              <a:rPr lang="en-US" sz="1757" b="0" i="0" u="none" strike="noStrike" cap="none" dirty="0">
                <a:solidFill>
                  <a:srgbClr val="141515"/>
                </a:solidFill>
                <a:latin typeface="Arial"/>
                <a:ea typeface="Arial"/>
                <a:cs typeface="Arial"/>
                <a:sym typeface="Arial"/>
              </a:rPr>
              <a:t>Look for:</a:t>
            </a:r>
            <a:endParaRPr dirty="0"/>
          </a:p>
          <a:p>
            <a:pPr marL="742950" marR="0" lvl="1" indent="-285750" algn="l" rtl="0">
              <a:lnSpc>
                <a:spcPct val="80000"/>
              </a:lnSpc>
              <a:spcBef>
                <a:spcPts val="314"/>
              </a:spcBef>
              <a:spcAft>
                <a:spcPts val="0"/>
              </a:spcAft>
              <a:buClr>
                <a:srgbClr val="141515"/>
              </a:buClr>
              <a:buSzPts val="1572"/>
              <a:buFont typeface="Arial"/>
              <a:buChar char="–"/>
            </a:pPr>
            <a:r>
              <a:rPr lang="en-US" sz="1572" b="0" i="0" u="none" strike="noStrike" cap="none" dirty="0">
                <a:solidFill>
                  <a:srgbClr val="141515"/>
                </a:solidFill>
                <a:latin typeface="Arial"/>
                <a:ea typeface="Arial"/>
                <a:cs typeface="Arial"/>
                <a:sym typeface="Arial"/>
              </a:rPr>
              <a:t>Poor anchorage</a:t>
            </a:r>
            <a:endParaRPr dirty="0"/>
          </a:p>
          <a:p>
            <a:pPr marL="742950" marR="0" lvl="1" indent="-285750" algn="l" rtl="0">
              <a:lnSpc>
                <a:spcPct val="80000"/>
              </a:lnSpc>
              <a:spcBef>
                <a:spcPts val="314"/>
              </a:spcBef>
              <a:spcAft>
                <a:spcPts val="0"/>
              </a:spcAft>
              <a:buClr>
                <a:srgbClr val="141515"/>
              </a:buClr>
              <a:buSzPts val="1572"/>
              <a:buFont typeface="Arial"/>
              <a:buChar char="–"/>
            </a:pPr>
            <a:r>
              <a:rPr lang="en-US" sz="1572" b="0" i="0" u="none" strike="noStrike" cap="none" dirty="0">
                <a:solidFill>
                  <a:srgbClr val="141515"/>
                </a:solidFill>
                <a:latin typeface="Arial"/>
                <a:ea typeface="Arial"/>
                <a:cs typeface="Arial"/>
                <a:sym typeface="Arial"/>
              </a:rPr>
              <a:t>Material defects</a:t>
            </a:r>
            <a:endParaRPr dirty="0"/>
          </a:p>
          <a:p>
            <a:pPr marL="742950" marR="0" lvl="1" indent="-285750" algn="l" rtl="0">
              <a:lnSpc>
                <a:spcPct val="80000"/>
              </a:lnSpc>
              <a:spcBef>
                <a:spcPts val="314"/>
              </a:spcBef>
              <a:spcAft>
                <a:spcPts val="0"/>
              </a:spcAft>
              <a:buClr>
                <a:srgbClr val="141515"/>
              </a:buClr>
              <a:buSzPts val="1572"/>
              <a:buFont typeface="Arial"/>
              <a:buChar char="–"/>
            </a:pPr>
            <a:r>
              <a:rPr lang="en-US" sz="1572" b="0" i="0" u="none" strike="noStrike" cap="none" dirty="0">
                <a:solidFill>
                  <a:srgbClr val="141515"/>
                </a:solidFill>
                <a:latin typeface="Arial"/>
                <a:ea typeface="Arial"/>
                <a:cs typeface="Arial"/>
                <a:sym typeface="Arial"/>
              </a:rPr>
              <a:t>Missing or loose bolts</a:t>
            </a:r>
            <a:endParaRPr dirty="0"/>
          </a:p>
          <a:p>
            <a:pPr marL="742950" marR="0" lvl="1" indent="-285750" algn="l" rtl="0">
              <a:lnSpc>
                <a:spcPct val="80000"/>
              </a:lnSpc>
              <a:spcBef>
                <a:spcPts val="314"/>
              </a:spcBef>
              <a:spcAft>
                <a:spcPts val="0"/>
              </a:spcAft>
              <a:buClr>
                <a:srgbClr val="141515"/>
              </a:buClr>
              <a:buSzPts val="1572"/>
              <a:buFont typeface="Arial"/>
              <a:buChar char="–"/>
            </a:pPr>
            <a:r>
              <a:rPr lang="en-US" sz="1572" b="0" i="0" u="none" strike="noStrike" cap="none" dirty="0">
                <a:solidFill>
                  <a:srgbClr val="141515"/>
                </a:solidFill>
                <a:latin typeface="Arial"/>
                <a:ea typeface="Arial"/>
                <a:cs typeface="Arial"/>
                <a:sym typeface="Arial"/>
              </a:rPr>
              <a:t>Poor connections</a:t>
            </a:r>
            <a:endParaRPr dirty="0"/>
          </a:p>
          <a:p>
            <a:pPr marL="742950" marR="0" lvl="1" indent="-285750" algn="l" rtl="0">
              <a:lnSpc>
                <a:spcPct val="80000"/>
              </a:lnSpc>
              <a:spcBef>
                <a:spcPts val="314"/>
              </a:spcBef>
              <a:spcAft>
                <a:spcPts val="0"/>
              </a:spcAft>
              <a:buClr>
                <a:srgbClr val="141515"/>
              </a:buClr>
              <a:buSzPts val="1572"/>
              <a:buFont typeface="Arial"/>
              <a:buChar char="–"/>
            </a:pPr>
            <a:r>
              <a:rPr lang="en-US" sz="1572" b="0" i="0" u="none" strike="noStrike" cap="none" dirty="0">
                <a:solidFill>
                  <a:srgbClr val="141515"/>
                </a:solidFill>
                <a:latin typeface="Arial"/>
                <a:ea typeface="Arial"/>
                <a:cs typeface="Arial"/>
                <a:sym typeface="Arial"/>
              </a:rPr>
              <a:t>Mis-alignment</a:t>
            </a:r>
            <a:endParaRPr dirty="0"/>
          </a:p>
          <a:p>
            <a:pPr marL="742950" marR="0" lvl="1" indent="-285750" algn="l" rtl="0">
              <a:lnSpc>
                <a:spcPct val="80000"/>
              </a:lnSpc>
              <a:spcBef>
                <a:spcPts val="314"/>
              </a:spcBef>
              <a:spcAft>
                <a:spcPts val="0"/>
              </a:spcAft>
              <a:buClr>
                <a:srgbClr val="141515"/>
              </a:buClr>
              <a:buSzPts val="1572"/>
              <a:buFont typeface="Arial"/>
              <a:buChar char="–"/>
            </a:pPr>
            <a:r>
              <a:rPr lang="en-US" sz="1572" b="0" i="0" u="none" strike="noStrike" cap="none" dirty="0">
                <a:solidFill>
                  <a:srgbClr val="141515"/>
                </a:solidFill>
                <a:latin typeface="Arial"/>
                <a:ea typeface="Arial"/>
                <a:cs typeface="Arial"/>
                <a:sym typeface="Arial"/>
              </a:rPr>
              <a:t>Collision damage</a:t>
            </a:r>
            <a:endParaRPr dirty="0"/>
          </a:p>
          <a:p>
            <a:pPr marL="742950" marR="0" lvl="1" indent="-285750" algn="l" rtl="0">
              <a:lnSpc>
                <a:spcPct val="80000"/>
              </a:lnSpc>
              <a:spcBef>
                <a:spcPts val="314"/>
              </a:spcBef>
              <a:spcAft>
                <a:spcPts val="0"/>
              </a:spcAft>
              <a:buClr>
                <a:srgbClr val="141515"/>
              </a:buClr>
              <a:buSzPts val="1572"/>
              <a:buFont typeface="Arial"/>
              <a:buChar char="–"/>
            </a:pPr>
            <a:r>
              <a:rPr lang="en-US" sz="1572" b="0" i="0" u="none" strike="noStrike" cap="none" dirty="0">
                <a:solidFill>
                  <a:srgbClr val="141515"/>
                </a:solidFill>
                <a:latin typeface="Arial"/>
                <a:ea typeface="Arial"/>
                <a:cs typeface="Arial"/>
                <a:sym typeface="Arial"/>
              </a:rPr>
              <a:t>Snowplow damage</a:t>
            </a:r>
            <a:endParaRPr dirty="0"/>
          </a:p>
          <a:p>
            <a:pPr marL="742950" marR="0" lvl="1" indent="-285750" algn="l" rtl="0">
              <a:lnSpc>
                <a:spcPct val="80000"/>
              </a:lnSpc>
              <a:spcBef>
                <a:spcPts val="314"/>
              </a:spcBef>
              <a:spcAft>
                <a:spcPts val="0"/>
              </a:spcAft>
              <a:buClr>
                <a:srgbClr val="141515"/>
              </a:buClr>
              <a:buSzPts val="1572"/>
              <a:buFont typeface="Arial"/>
              <a:buChar char="–"/>
            </a:pPr>
            <a:r>
              <a:rPr lang="en-US" sz="1572" b="0" i="0" u="none" strike="noStrike" cap="none" dirty="0">
                <a:solidFill>
                  <a:srgbClr val="141515"/>
                </a:solidFill>
                <a:latin typeface="Arial"/>
                <a:ea typeface="Arial"/>
                <a:cs typeface="Arial"/>
                <a:sym typeface="Arial"/>
              </a:rPr>
              <a:t>Missing sections</a:t>
            </a:r>
          </a:p>
          <a:p>
            <a:pPr marL="457200" marR="0" lvl="1" algn="l" rtl="0">
              <a:lnSpc>
                <a:spcPct val="80000"/>
              </a:lnSpc>
              <a:spcBef>
                <a:spcPts val="314"/>
              </a:spcBef>
              <a:spcAft>
                <a:spcPts val="0"/>
              </a:spcAft>
              <a:buClr>
                <a:srgbClr val="141515"/>
              </a:buClr>
              <a:buSzPts val="1572"/>
            </a:pPr>
            <a:endParaRPr sz="900" dirty="0"/>
          </a:p>
          <a:p>
            <a:pPr marL="342900" marR="0" lvl="0" indent="-342900" algn="l" rtl="0">
              <a:lnSpc>
                <a:spcPct val="80000"/>
              </a:lnSpc>
              <a:spcBef>
                <a:spcPts val="351"/>
              </a:spcBef>
              <a:spcAft>
                <a:spcPts val="0"/>
              </a:spcAft>
              <a:buClr>
                <a:srgbClr val="141515"/>
              </a:buClr>
              <a:buSzPts val="1757"/>
              <a:buFont typeface="Arial"/>
              <a:buChar char="•"/>
            </a:pPr>
            <a:r>
              <a:rPr lang="en-US" sz="1757" b="0" i="0" u="none" strike="noStrike" cap="none" dirty="0">
                <a:solidFill>
                  <a:srgbClr val="141515"/>
                </a:solidFill>
                <a:latin typeface="Arial"/>
                <a:ea typeface="Arial"/>
                <a:cs typeface="Arial"/>
                <a:sym typeface="Arial"/>
              </a:rPr>
              <a:t>Note any loss of height due to roadway paving or accumulation of dirt or gravel</a:t>
            </a:r>
            <a:endParaRPr dirty="0"/>
          </a:p>
          <a:p>
            <a:pPr marL="342900" marR="0" lvl="0" indent="-342900" algn="l" rtl="0">
              <a:lnSpc>
                <a:spcPct val="80000"/>
              </a:lnSpc>
              <a:spcBef>
                <a:spcPts val="351"/>
              </a:spcBef>
              <a:spcAft>
                <a:spcPts val="0"/>
              </a:spcAft>
              <a:buClr>
                <a:srgbClr val="141515"/>
              </a:buClr>
              <a:buSzPts val="1757"/>
              <a:buFont typeface="Arial"/>
              <a:buChar char="•"/>
            </a:pPr>
            <a:r>
              <a:rPr lang="en-US" sz="1757" b="0" i="0" u="none" strike="noStrike" cap="none" dirty="0">
                <a:solidFill>
                  <a:srgbClr val="141515"/>
                </a:solidFill>
                <a:latin typeface="Arial"/>
                <a:ea typeface="Arial"/>
                <a:cs typeface="Arial"/>
                <a:sym typeface="Arial"/>
              </a:rPr>
              <a:t>Rate according to condition and ability to perform as designed</a:t>
            </a:r>
            <a:endParaRPr dirty="0"/>
          </a:p>
          <a:p>
            <a:pPr marL="342900" marR="0" lvl="0" indent="-342900" algn="l" rtl="0">
              <a:lnSpc>
                <a:spcPct val="80000"/>
              </a:lnSpc>
              <a:spcBef>
                <a:spcPts val="351"/>
              </a:spcBef>
              <a:spcAft>
                <a:spcPts val="0"/>
              </a:spcAft>
              <a:buClr>
                <a:srgbClr val="141515"/>
              </a:buClr>
              <a:buSzPts val="1757"/>
              <a:buFont typeface="Arial"/>
              <a:buChar char="•"/>
            </a:pPr>
            <a:r>
              <a:rPr lang="en-US" sz="1757" b="0" i="0" u="none" strike="noStrike" cap="none" dirty="0">
                <a:solidFill>
                  <a:srgbClr val="141515"/>
                </a:solidFill>
                <a:latin typeface="Arial"/>
                <a:ea typeface="Arial"/>
                <a:cs typeface="Arial"/>
                <a:sym typeface="Arial"/>
              </a:rPr>
              <a:t>Minor splits/cracks rate 5</a:t>
            </a:r>
            <a:endParaRPr dirty="0"/>
          </a:p>
          <a:p>
            <a:pPr marL="342900" marR="0" lvl="0" indent="-342900" algn="l" rtl="0">
              <a:lnSpc>
                <a:spcPct val="80000"/>
              </a:lnSpc>
              <a:spcBef>
                <a:spcPts val="351"/>
              </a:spcBef>
              <a:spcAft>
                <a:spcPts val="0"/>
              </a:spcAft>
              <a:buClr>
                <a:srgbClr val="141515"/>
              </a:buClr>
              <a:buSzPts val="1757"/>
              <a:buFont typeface="Arial"/>
              <a:buChar char="•"/>
            </a:pPr>
            <a:r>
              <a:rPr lang="en-US" sz="1757" b="0" i="0" u="none" strike="noStrike" cap="none" dirty="0">
                <a:solidFill>
                  <a:srgbClr val="141515"/>
                </a:solidFill>
                <a:latin typeface="Arial"/>
                <a:ea typeface="Arial"/>
                <a:cs typeface="Arial"/>
                <a:sym typeface="Arial"/>
              </a:rPr>
              <a:t>Missing/broken sections, blocks, anchors rate 4 or less</a:t>
            </a:r>
            <a:endParaRPr dirty="0"/>
          </a:p>
        </p:txBody>
      </p:sp>
      <p:sp>
        <p:nvSpPr>
          <p:cNvPr id="806" name="Google Shape;806;p78"/>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marR="0" lvl="0" indent="0" algn="l" rtl="0">
              <a:spcBef>
                <a:spcPts val="0"/>
              </a:spcBef>
              <a:spcAft>
                <a:spcPts val="0"/>
              </a:spcAft>
              <a:buClr>
                <a:srgbClr val="0081AB"/>
              </a:buClr>
              <a:buSzPts val="2400"/>
              <a:buFont typeface="Arial"/>
              <a:buNone/>
            </a:pPr>
            <a:r>
              <a:rPr lang="en-US" sz="2400" b="1" i="0" u="none" strike="noStrike" cap="none">
                <a:solidFill>
                  <a:srgbClr val="0081AB"/>
                </a:solidFill>
                <a:latin typeface="Arial"/>
                <a:ea typeface="Arial"/>
                <a:cs typeface="Arial"/>
                <a:sym typeface="Arial"/>
              </a:rPr>
              <a:t>Wheel Guard</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79"/>
          <p:cNvPicPr preferRelativeResize="0"/>
          <p:nvPr/>
        </p:nvPicPr>
        <p:blipFill rotWithShape="1">
          <a:blip r:embed="rId3">
            <a:alphaModFix/>
          </a:blip>
          <a:srcRect t="22693" b="2307"/>
          <a:stretch/>
        </p:blipFill>
        <p:spPr>
          <a:xfrm>
            <a:off x="20" y="10"/>
            <a:ext cx="9143980" cy="5143490"/>
          </a:xfrm>
          <a:prstGeom prst="rect">
            <a:avLst/>
          </a:prstGeom>
          <a:solidFill>
            <a:srgbClr val="FFFFFF"/>
          </a:solid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80"/>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85</a:t>
            </a:fld>
            <a:endParaRPr/>
          </a:p>
        </p:txBody>
      </p:sp>
      <p:pic>
        <p:nvPicPr>
          <p:cNvPr id="817" name="Google Shape;817;p80"/>
          <p:cNvPicPr preferRelativeResize="0"/>
          <p:nvPr/>
        </p:nvPicPr>
        <p:blipFill rotWithShape="1">
          <a:blip r:embed="rId3">
            <a:alphaModFix/>
          </a:blip>
          <a:srcRect t="841" b="20883"/>
          <a:stretch/>
        </p:blipFill>
        <p:spPr>
          <a:xfrm>
            <a:off x="1943708" y="941775"/>
            <a:ext cx="5256584" cy="3672408"/>
          </a:xfrm>
          <a:prstGeom prst="rect">
            <a:avLst/>
          </a:prstGeom>
          <a:solidFill>
            <a:schemeClr val="accent1"/>
          </a:solidFill>
          <a:ln>
            <a:noFill/>
          </a:ln>
        </p:spPr>
      </p:pic>
      <p:sp>
        <p:nvSpPr>
          <p:cNvPr id="818" name="Google Shape;818;p80"/>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None/>
            </a:pPr>
            <a:r>
              <a:rPr lang="en-US" sz="2400"/>
              <a:t>Grader damage to TT Wheelguard – Rated 4 or less</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6" name="Google Shape;846;p8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86</a:t>
            </a:fld>
            <a:endParaRPr/>
          </a:p>
        </p:txBody>
      </p:sp>
      <p:sp>
        <p:nvSpPr>
          <p:cNvPr id="843" name="Google Shape;843;p8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sz="1800" b="0" dirty="0">
                <a:latin typeface="Arial"/>
                <a:ea typeface="Arial"/>
                <a:cs typeface="Arial"/>
                <a:sym typeface="Arial"/>
              </a:rPr>
              <a:t>Considered to be safety features</a:t>
            </a:r>
            <a:endParaRPr dirty="0"/>
          </a:p>
          <a:p>
            <a:pPr marL="342900" lvl="0" indent="-342900" algn="l" rtl="0">
              <a:spcBef>
                <a:spcPts val="360"/>
              </a:spcBef>
              <a:spcAft>
                <a:spcPts val="0"/>
              </a:spcAft>
              <a:buClr>
                <a:schemeClr val="dk1"/>
              </a:buClr>
              <a:buSzPts val="1800"/>
              <a:buFont typeface="Arial"/>
              <a:buChar char="•"/>
            </a:pPr>
            <a:r>
              <a:rPr lang="en-US" sz="1800" b="0" dirty="0">
                <a:latin typeface="Arial"/>
                <a:ea typeface="Arial"/>
                <a:cs typeface="Arial"/>
                <a:sym typeface="Arial"/>
              </a:rPr>
              <a:t>Do not contribute to the strength or load carrying capacity of the bridge</a:t>
            </a:r>
            <a:endParaRPr dirty="0"/>
          </a:p>
          <a:p>
            <a:pPr marL="342900" lvl="0" indent="-342900" algn="l" rtl="0">
              <a:spcBef>
                <a:spcPts val="360"/>
              </a:spcBef>
              <a:spcAft>
                <a:spcPts val="0"/>
              </a:spcAft>
              <a:buClr>
                <a:schemeClr val="dk1"/>
              </a:buClr>
              <a:buSzPts val="1800"/>
              <a:buFont typeface="Arial"/>
              <a:buChar char="•"/>
            </a:pPr>
            <a:r>
              <a:rPr lang="en-US" sz="1800" b="0" dirty="0">
                <a:latin typeface="Arial"/>
                <a:ea typeface="Arial"/>
                <a:cs typeface="Arial"/>
                <a:sym typeface="Arial"/>
              </a:rPr>
              <a:t>Refer to Section 7.11.2 in the manual for a list of railing and post types</a:t>
            </a:r>
            <a:endParaRPr dirty="0"/>
          </a:p>
          <a:p>
            <a:pPr marL="342900" lvl="0" indent="-342900" algn="l" rtl="0">
              <a:spcBef>
                <a:spcPts val="360"/>
              </a:spcBef>
              <a:spcAft>
                <a:spcPts val="0"/>
              </a:spcAft>
              <a:buClr>
                <a:schemeClr val="dk1"/>
              </a:buClr>
              <a:buSzPts val="1800"/>
              <a:buFont typeface="Arial"/>
              <a:buChar char="•"/>
            </a:pPr>
            <a:r>
              <a:rPr lang="en-US" sz="1800" b="0" dirty="0">
                <a:latin typeface="Arial"/>
                <a:ea typeface="Arial"/>
                <a:cs typeface="Arial"/>
                <a:sym typeface="Arial"/>
              </a:rPr>
              <a:t>Verify railing and post types – correct/add in inventory area</a:t>
            </a:r>
            <a:endParaRPr dirty="0"/>
          </a:p>
          <a:p>
            <a:pPr marL="342900" lvl="0" indent="-342900" algn="l" rtl="0">
              <a:spcBef>
                <a:spcPts val="360"/>
              </a:spcBef>
              <a:spcAft>
                <a:spcPts val="0"/>
              </a:spcAft>
              <a:buClr>
                <a:schemeClr val="dk1"/>
              </a:buClr>
              <a:buSzPts val="1800"/>
              <a:buFont typeface="Arial"/>
              <a:buChar char="•"/>
            </a:pPr>
            <a:r>
              <a:rPr lang="en-US" sz="1800" b="0" dirty="0">
                <a:latin typeface="Arial"/>
                <a:ea typeface="Arial"/>
                <a:cs typeface="Arial"/>
                <a:sym typeface="Arial"/>
              </a:rPr>
              <a:t>Record coating type on rails and posts</a:t>
            </a:r>
            <a:endParaRPr dirty="0"/>
          </a:p>
          <a:p>
            <a:pPr marL="342900" lvl="0" indent="-342900" algn="l" rtl="0">
              <a:spcBef>
                <a:spcPts val="360"/>
              </a:spcBef>
              <a:spcAft>
                <a:spcPts val="0"/>
              </a:spcAft>
              <a:buClr>
                <a:schemeClr val="dk1"/>
              </a:buClr>
              <a:buSzPts val="1800"/>
              <a:buFont typeface="Arial"/>
              <a:buChar char="•"/>
            </a:pPr>
            <a:r>
              <a:rPr lang="en-US" sz="1800" b="0" dirty="0">
                <a:latin typeface="Arial"/>
                <a:ea typeface="Arial"/>
                <a:cs typeface="Arial"/>
                <a:sym typeface="Arial"/>
              </a:rPr>
              <a:t>Record number of layers of flexbeam in comments</a:t>
            </a:r>
            <a:endParaRPr dirty="0"/>
          </a:p>
          <a:p>
            <a:pPr marL="342900" lvl="0" indent="-228600" algn="l" rtl="0">
              <a:spcBef>
                <a:spcPts val="360"/>
              </a:spcBef>
              <a:spcAft>
                <a:spcPts val="0"/>
              </a:spcAft>
              <a:buClr>
                <a:schemeClr val="dk1"/>
              </a:buClr>
              <a:buSzPts val="1800"/>
              <a:buFont typeface="Arial"/>
              <a:buNone/>
            </a:pPr>
            <a:endParaRPr sz="1800" b="0" dirty="0">
              <a:latin typeface="Arial"/>
              <a:ea typeface="Arial"/>
              <a:cs typeface="Arial"/>
              <a:sym typeface="Arial"/>
            </a:endParaRPr>
          </a:p>
          <a:p>
            <a:pPr marL="342900" lvl="0" indent="-228600" algn="l" rtl="0">
              <a:spcBef>
                <a:spcPts val="360"/>
              </a:spcBef>
              <a:spcAft>
                <a:spcPts val="0"/>
              </a:spcAft>
              <a:buClr>
                <a:schemeClr val="dk1"/>
              </a:buClr>
              <a:buSzPts val="1800"/>
              <a:buNone/>
            </a:pPr>
            <a:endParaRPr dirty="0"/>
          </a:p>
        </p:txBody>
      </p:sp>
      <p:sp>
        <p:nvSpPr>
          <p:cNvPr id="845" name="Google Shape;845;p84"/>
          <p:cNvSpPr txBox="1">
            <a:spLocks noGrp="1"/>
          </p:cNvSpPr>
          <p:nvPr>
            <p:ph type="title"/>
          </p:nvPr>
        </p:nvSpPr>
        <p:spPr>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a:t>Bridge Rail &amp; Posts</a:t>
            </a:r>
            <a:endParaRPr/>
          </a:p>
        </p:txBody>
      </p:sp>
      <p:pic>
        <p:nvPicPr>
          <p:cNvPr id="844" name="Google Shape;844;p84" descr="superstructure 26"/>
          <p:cNvPicPr preferRelativeResize="0"/>
          <p:nvPr/>
        </p:nvPicPr>
        <p:blipFill rotWithShape="1">
          <a:blip r:embed="rId3">
            <a:alphaModFix/>
          </a:blip>
          <a:srcRect/>
          <a:stretch/>
        </p:blipFill>
        <p:spPr>
          <a:xfrm>
            <a:off x="2428606" y="3611437"/>
            <a:ext cx="3557588" cy="1185863"/>
          </a:xfrm>
          <a:prstGeom prst="rect">
            <a:avLst/>
          </a:prstGeom>
          <a:noFill/>
          <a:ln>
            <a:noFill/>
          </a:ln>
        </p:spPr>
      </p:pic>
      <p:sp>
        <p:nvSpPr>
          <p:cNvPr id="2" name="Rectangle 1">
            <a:extLst>
              <a:ext uri="{FF2B5EF4-FFF2-40B4-BE49-F238E27FC236}">
                <a16:creationId xmlns:a16="http://schemas.microsoft.com/office/drawing/2014/main" id="{55A53592-8C87-5F46-A9CC-B3A7447181C8}"/>
              </a:ext>
            </a:extLst>
          </p:cNvPr>
          <p:cNvSpPr/>
          <p:nvPr/>
        </p:nvSpPr>
        <p:spPr>
          <a:xfrm>
            <a:off x="2442753" y="3860024"/>
            <a:ext cx="3546217" cy="160544"/>
          </a:xfrm>
          <a:prstGeom prst="rect">
            <a:avLst/>
          </a:prstGeom>
          <a:solidFill>
            <a:schemeClr val="bg1"/>
          </a:solidFill>
          <a:ln w="12700">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85"/>
          <p:cNvSpPr txBox="1">
            <a:spLocks noGrp="1"/>
          </p:cNvSpPr>
          <p:nvPr>
            <p:ph type="sldNum" idx="12"/>
          </p:nvPr>
        </p:nvSpPr>
        <p:spPr>
          <a:xfrm>
            <a:off x="107504" y="4659982"/>
            <a:ext cx="2057400" cy="274637"/>
          </a:xfrm>
        </p:spPr>
        <p:txBody>
          <a:bodyPr spcFirstLastPara="1" wrap="square" lIns="91425" tIns="45700" rIns="91425" bIns="45700" anchor="ctr" anchorCtr="0">
            <a:normAutofit/>
          </a:bodyPr>
          <a:lstStyle/>
          <a:p>
            <a:pPr>
              <a:lnSpc>
                <a:spcPct val="90000"/>
              </a:lnSpc>
              <a:spcAft>
                <a:spcPts val="600"/>
              </a:spcAft>
            </a:pPr>
            <a:fld id="{00000000-1234-1234-1234-123412341234}" type="slidenum">
              <a:rPr lang="en-US" sz="700"/>
              <a:pPr>
                <a:lnSpc>
                  <a:spcPct val="90000"/>
                </a:lnSpc>
                <a:spcAft>
                  <a:spcPts val="600"/>
                </a:spcAft>
              </a:pPr>
              <a:t>87</a:t>
            </a:fld>
            <a:endParaRPr lang="en-US" sz="700"/>
          </a:p>
        </p:txBody>
      </p:sp>
      <p:sp>
        <p:nvSpPr>
          <p:cNvPr id="852" name="Google Shape;852;p85"/>
          <p:cNvSpPr/>
          <p:nvPr/>
        </p:nvSpPr>
        <p:spPr>
          <a:xfrm>
            <a:off x="539552" y="1347614"/>
            <a:ext cx="8229600" cy="3240360"/>
          </a:xfrm>
          <a:prstGeom prst="rect">
            <a:avLst/>
          </a:prstGeom>
          <a:noFill/>
          <a:ln>
            <a:noFill/>
          </a:ln>
        </p:spPr>
        <p:txBody>
          <a:bodyPr spcFirstLastPara="1" wrap="square" lIns="0" tIns="45700" rIns="91425" bIns="45700" anchor="t" anchorCtr="0">
            <a:normAutofit/>
          </a:bodyPr>
          <a:lstStyle/>
          <a:p>
            <a:pPr marL="457200" lvl="0" indent="-342900">
              <a:lnSpc>
                <a:spcPct val="90000"/>
              </a:lnSpc>
              <a:spcBef>
                <a:spcPts val="360"/>
              </a:spcBef>
              <a:buClr>
                <a:srgbClr val="F2F2F2"/>
              </a:buClr>
              <a:buSzPts val="1800"/>
              <a:buFont typeface="Arial"/>
              <a:buChar char="•"/>
            </a:pPr>
            <a:r>
              <a:rPr lang="en-US" sz="1700" b="0" i="0" u="none" strike="noStrike" cap="none">
                <a:solidFill>
                  <a:srgbClr val="F2F2F2"/>
                </a:solidFill>
                <a:latin typeface="Arial"/>
                <a:ea typeface="Arial"/>
                <a:cs typeface="Arial"/>
                <a:sym typeface="Arial"/>
              </a:rPr>
              <a:t>Look for:</a:t>
            </a:r>
            <a:endParaRPr lang="en-CA" sz="1700" b="0" i="0" u="none" strike="noStrike" cap="none">
              <a:solidFill>
                <a:srgbClr val="F2F2F2"/>
              </a:solidFill>
              <a:latin typeface="Arial"/>
              <a:ea typeface="Arial"/>
              <a:cs typeface="Arial"/>
              <a:sym typeface="Arial"/>
            </a:endParaRPr>
          </a:p>
          <a:p>
            <a:pPr marL="457200" lvl="1" indent="-342900">
              <a:lnSpc>
                <a:spcPct val="90000"/>
              </a:lnSpc>
              <a:spcBef>
                <a:spcPts val="360"/>
              </a:spcBef>
              <a:buClr>
                <a:srgbClr val="F2F2F2"/>
              </a:buClr>
              <a:buSzPts val="1800"/>
              <a:buFont typeface="Arial"/>
              <a:buChar char="•"/>
            </a:pPr>
            <a:r>
              <a:rPr lang="en-US" sz="1700" b="0" i="0" u="none" strike="noStrike" cap="none">
                <a:solidFill>
                  <a:srgbClr val="F2F2F2"/>
                </a:solidFill>
                <a:latin typeface="Arial"/>
                <a:ea typeface="Arial"/>
                <a:cs typeface="Arial"/>
                <a:sym typeface="Arial"/>
              </a:rPr>
              <a:t>Material defects (corrosion, cracks)</a:t>
            </a:r>
            <a:endParaRPr lang="en-CA" sz="1700" b="0" i="0" u="none" strike="noStrike" cap="none">
              <a:solidFill>
                <a:srgbClr val="F2F2F2"/>
              </a:solidFill>
              <a:latin typeface="Arial"/>
              <a:ea typeface="Arial"/>
              <a:cs typeface="Arial"/>
              <a:sym typeface="Arial"/>
            </a:endParaRPr>
          </a:p>
          <a:p>
            <a:pPr marL="457200" lvl="1" indent="-342900">
              <a:lnSpc>
                <a:spcPct val="90000"/>
              </a:lnSpc>
              <a:spcBef>
                <a:spcPts val="360"/>
              </a:spcBef>
              <a:buClr>
                <a:srgbClr val="F2F2F2"/>
              </a:buClr>
              <a:buSzPts val="1800"/>
              <a:buFont typeface="Arial"/>
              <a:buChar char="•"/>
            </a:pPr>
            <a:r>
              <a:rPr lang="en-US" sz="1700" b="0" i="0" u="none" strike="noStrike" cap="none">
                <a:solidFill>
                  <a:srgbClr val="F2F2F2"/>
                </a:solidFill>
                <a:latin typeface="Arial"/>
                <a:ea typeface="Arial"/>
                <a:cs typeface="Arial"/>
                <a:sym typeface="Arial"/>
              </a:rPr>
              <a:t>Collision damage</a:t>
            </a:r>
            <a:endParaRPr lang="en-CA" sz="1700" b="0" i="0" u="none" strike="noStrike" cap="none">
              <a:solidFill>
                <a:srgbClr val="F2F2F2"/>
              </a:solidFill>
              <a:latin typeface="Arial"/>
              <a:ea typeface="Arial"/>
              <a:cs typeface="Arial"/>
              <a:sym typeface="Arial"/>
            </a:endParaRPr>
          </a:p>
          <a:p>
            <a:pPr marL="457200" lvl="1" indent="-342900">
              <a:lnSpc>
                <a:spcPct val="90000"/>
              </a:lnSpc>
              <a:spcBef>
                <a:spcPts val="360"/>
              </a:spcBef>
              <a:buClr>
                <a:srgbClr val="F2F2F2"/>
              </a:buClr>
              <a:buSzPts val="1800"/>
              <a:buFont typeface="Arial"/>
              <a:buChar char="•"/>
            </a:pPr>
            <a:r>
              <a:rPr lang="en-US" sz="1700" b="0" i="0" u="none" strike="noStrike" cap="none">
                <a:solidFill>
                  <a:srgbClr val="F2F2F2"/>
                </a:solidFill>
                <a:latin typeface="Arial"/>
                <a:ea typeface="Arial"/>
                <a:cs typeface="Arial"/>
                <a:sym typeface="Arial"/>
              </a:rPr>
              <a:t>Horizontal and vertical misalignment</a:t>
            </a:r>
            <a:endParaRPr lang="en-CA" sz="1700" b="0" i="0" u="none" strike="noStrike" cap="none">
              <a:solidFill>
                <a:srgbClr val="F2F2F2"/>
              </a:solidFill>
              <a:latin typeface="Arial"/>
              <a:ea typeface="Arial"/>
              <a:cs typeface="Arial"/>
              <a:sym typeface="Arial"/>
            </a:endParaRPr>
          </a:p>
          <a:p>
            <a:pPr marL="457200" lvl="1" indent="-342900">
              <a:lnSpc>
                <a:spcPct val="90000"/>
              </a:lnSpc>
              <a:spcBef>
                <a:spcPts val="360"/>
              </a:spcBef>
              <a:buClr>
                <a:srgbClr val="F2F2F2"/>
              </a:buClr>
              <a:buSzPts val="1800"/>
              <a:buFont typeface="Arial"/>
              <a:buChar char="•"/>
            </a:pPr>
            <a:r>
              <a:rPr lang="en-US" sz="1700" b="0" i="0" u="none" strike="noStrike" cap="none">
                <a:solidFill>
                  <a:srgbClr val="F2F2F2"/>
                </a:solidFill>
                <a:latin typeface="Arial"/>
                <a:ea typeface="Arial"/>
                <a:cs typeface="Arial"/>
                <a:sym typeface="Arial"/>
              </a:rPr>
              <a:t>Loose connections</a:t>
            </a:r>
            <a:endParaRPr lang="en-CA" sz="1700" b="0" i="0" u="none" strike="noStrike" cap="none">
              <a:solidFill>
                <a:srgbClr val="F2F2F2"/>
              </a:solidFill>
              <a:latin typeface="Arial"/>
              <a:ea typeface="Arial"/>
              <a:cs typeface="Arial"/>
              <a:sym typeface="Arial"/>
            </a:endParaRPr>
          </a:p>
          <a:p>
            <a:pPr marL="457200" lvl="1" indent="-342900">
              <a:lnSpc>
                <a:spcPct val="90000"/>
              </a:lnSpc>
              <a:spcBef>
                <a:spcPts val="360"/>
              </a:spcBef>
              <a:buClr>
                <a:srgbClr val="F2F2F2"/>
              </a:buClr>
              <a:buSzPts val="1800"/>
              <a:buFont typeface="Arial"/>
              <a:buChar char="•"/>
            </a:pPr>
            <a:r>
              <a:rPr lang="en-US" sz="1700" b="0" i="0" u="none" strike="noStrike" cap="none">
                <a:solidFill>
                  <a:srgbClr val="F2F2F2"/>
                </a:solidFill>
                <a:latin typeface="Arial"/>
                <a:ea typeface="Arial"/>
                <a:cs typeface="Arial"/>
                <a:sym typeface="Arial"/>
              </a:rPr>
              <a:t>Missing nuts or bolts</a:t>
            </a:r>
            <a:endParaRPr lang="en-CA" sz="1700" b="0" i="0" u="none" strike="noStrike" cap="none">
              <a:solidFill>
                <a:srgbClr val="F2F2F2"/>
              </a:solidFill>
              <a:latin typeface="Arial"/>
              <a:ea typeface="Arial"/>
              <a:cs typeface="Arial"/>
              <a:sym typeface="Arial"/>
            </a:endParaRPr>
          </a:p>
          <a:p>
            <a:pPr marL="457200" lvl="1" indent="-342900">
              <a:lnSpc>
                <a:spcPct val="90000"/>
              </a:lnSpc>
              <a:spcBef>
                <a:spcPts val="360"/>
              </a:spcBef>
              <a:buClr>
                <a:srgbClr val="F2F2F2"/>
              </a:buClr>
              <a:buSzPts val="1800"/>
              <a:buFont typeface="Arial"/>
              <a:buChar char="•"/>
            </a:pPr>
            <a:r>
              <a:rPr lang="en-US" sz="1700" b="0" i="0" u="none" strike="noStrike" cap="none">
                <a:solidFill>
                  <a:srgbClr val="F2F2F2"/>
                </a:solidFill>
                <a:latin typeface="Arial"/>
                <a:ea typeface="Arial"/>
                <a:cs typeface="Arial"/>
                <a:sym typeface="Arial"/>
              </a:rPr>
              <a:t>Inadequate thread engaged on post anchor nuts (&lt; 2 threads projecting)</a:t>
            </a:r>
            <a:endParaRPr lang="en-CA" sz="1700" b="0" i="0" u="none" strike="noStrike" cap="none">
              <a:solidFill>
                <a:srgbClr val="F2F2F2"/>
              </a:solidFill>
              <a:latin typeface="Arial"/>
              <a:ea typeface="Arial"/>
              <a:cs typeface="Arial"/>
              <a:sym typeface="Arial"/>
            </a:endParaRPr>
          </a:p>
          <a:p>
            <a:pPr marL="457200" lvl="1" indent="-342900">
              <a:lnSpc>
                <a:spcPct val="90000"/>
              </a:lnSpc>
              <a:spcBef>
                <a:spcPts val="360"/>
              </a:spcBef>
              <a:buClr>
                <a:srgbClr val="F2F2F2"/>
              </a:buClr>
              <a:buSzPts val="1800"/>
              <a:buFont typeface="Arial"/>
              <a:buChar char="•"/>
            </a:pPr>
            <a:r>
              <a:rPr lang="en-US" sz="1700" b="0" i="0" u="none" strike="noStrike" cap="none">
                <a:solidFill>
                  <a:srgbClr val="F2F2F2"/>
                </a:solidFill>
                <a:latin typeface="Arial"/>
                <a:ea typeface="Arial"/>
                <a:cs typeface="Arial"/>
                <a:sym typeface="Arial"/>
              </a:rPr>
              <a:t>Broken or spalled post anchors</a:t>
            </a:r>
            <a:endParaRPr lang="en-CA" sz="1700" b="0" i="0" u="none" strike="noStrike" cap="none">
              <a:solidFill>
                <a:srgbClr val="F2F2F2"/>
              </a:solidFill>
              <a:latin typeface="Arial"/>
              <a:ea typeface="Arial"/>
              <a:cs typeface="Arial"/>
              <a:sym typeface="Arial"/>
            </a:endParaRPr>
          </a:p>
          <a:p>
            <a:pPr marL="457200" lvl="1" indent="-342900">
              <a:lnSpc>
                <a:spcPct val="90000"/>
              </a:lnSpc>
              <a:spcBef>
                <a:spcPts val="360"/>
              </a:spcBef>
              <a:buClr>
                <a:srgbClr val="F2F2F2"/>
              </a:buClr>
              <a:buSzPts val="1800"/>
              <a:buFont typeface="Arial"/>
              <a:buChar char="•"/>
            </a:pPr>
            <a:r>
              <a:rPr lang="en-US" sz="1700" b="0" i="0" u="none" strike="noStrike" cap="none">
                <a:solidFill>
                  <a:srgbClr val="F2F2F2"/>
                </a:solidFill>
                <a:latin typeface="Arial"/>
                <a:ea typeface="Arial"/>
                <a:cs typeface="Arial"/>
                <a:sym typeface="Arial"/>
              </a:rPr>
              <a:t>Correct lap direction of flexbeam</a:t>
            </a:r>
            <a:endParaRPr lang="en-CA" sz="1700" b="0" i="0" u="none" strike="noStrike" cap="none">
              <a:solidFill>
                <a:srgbClr val="F2F2F2"/>
              </a:solidFill>
              <a:latin typeface="Arial"/>
              <a:ea typeface="Arial"/>
              <a:cs typeface="Arial"/>
              <a:sym typeface="Arial"/>
            </a:endParaRPr>
          </a:p>
          <a:p>
            <a:pPr marL="457200" lvl="2" indent="-342900">
              <a:lnSpc>
                <a:spcPct val="90000"/>
              </a:lnSpc>
              <a:spcBef>
                <a:spcPts val="360"/>
              </a:spcBef>
              <a:buClr>
                <a:srgbClr val="F2F2F2"/>
              </a:buClr>
              <a:buSzPts val="1800"/>
              <a:buFont typeface="Arial"/>
              <a:buChar char="•"/>
            </a:pPr>
            <a:r>
              <a:rPr lang="en-US" sz="1700" b="0" i="0" u="none" strike="noStrike" cap="none">
                <a:solidFill>
                  <a:srgbClr val="F2F2F2"/>
                </a:solidFill>
                <a:latin typeface="Arial"/>
                <a:ea typeface="Arial"/>
                <a:cs typeface="Arial"/>
                <a:sym typeface="Arial"/>
              </a:rPr>
              <a:t>lapped in direction of traffic</a:t>
            </a:r>
            <a:endParaRPr lang="en-CA" sz="1700" b="0" i="0" u="none" strike="noStrike" cap="none">
              <a:solidFill>
                <a:srgbClr val="F2F2F2"/>
              </a:solidFill>
              <a:latin typeface="Arial"/>
              <a:ea typeface="Arial"/>
              <a:cs typeface="Arial"/>
              <a:sym typeface="Arial"/>
            </a:endParaRPr>
          </a:p>
          <a:p>
            <a:pPr marL="457200" lvl="1" indent="-342900">
              <a:lnSpc>
                <a:spcPct val="90000"/>
              </a:lnSpc>
              <a:spcBef>
                <a:spcPts val="360"/>
              </a:spcBef>
              <a:buClr>
                <a:srgbClr val="F2F2F2"/>
              </a:buClr>
              <a:buSzPts val="1800"/>
              <a:buFont typeface="Arial"/>
              <a:buChar char="•"/>
            </a:pPr>
            <a:r>
              <a:rPr lang="en-US" sz="1700" b="0" i="0" u="none" strike="noStrike" cap="none">
                <a:solidFill>
                  <a:srgbClr val="F2F2F2"/>
                </a:solidFill>
                <a:latin typeface="Arial"/>
                <a:ea typeface="Arial"/>
                <a:cs typeface="Arial"/>
                <a:sym typeface="Arial"/>
              </a:rPr>
              <a:t>Includes pedestrian rails found on sidewalks</a:t>
            </a:r>
            <a:endParaRPr lang="en-CA" sz="1700" b="0" i="0" u="none" strike="noStrike" cap="none">
              <a:solidFill>
                <a:srgbClr val="F2F2F2"/>
              </a:solidFill>
              <a:latin typeface="Arial"/>
              <a:ea typeface="Arial"/>
              <a:cs typeface="Arial"/>
              <a:sym typeface="Arial"/>
            </a:endParaRPr>
          </a:p>
          <a:p>
            <a:pPr marL="457200" lvl="2" indent="-342900">
              <a:lnSpc>
                <a:spcPct val="90000"/>
              </a:lnSpc>
              <a:spcBef>
                <a:spcPts val="360"/>
              </a:spcBef>
              <a:buClr>
                <a:srgbClr val="F2F2F2"/>
              </a:buClr>
              <a:buSzPts val="1800"/>
              <a:buFont typeface="Arial"/>
              <a:buChar char="•"/>
            </a:pPr>
            <a:endParaRPr lang="en-CA" sz="1700" b="0" i="0" u="none" strike="noStrike" cap="none">
              <a:solidFill>
                <a:srgbClr val="F2F2F2"/>
              </a:solidFill>
              <a:latin typeface="Arial"/>
              <a:ea typeface="Arial"/>
              <a:cs typeface="Arial"/>
              <a:sym typeface="Arial"/>
            </a:endParaRPr>
          </a:p>
        </p:txBody>
      </p:sp>
      <p:sp>
        <p:nvSpPr>
          <p:cNvPr id="853" name="Google Shape;853;p85"/>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nSpc>
                <a:spcPct val="90000"/>
              </a:lnSpc>
              <a:spcAft>
                <a:spcPts val="600"/>
              </a:spcAft>
              <a:buSzPts val="1400"/>
            </a:pPr>
            <a:r>
              <a:rPr lang="en-US" sz="2400" b="1" i="0" u="none" strike="noStrike" cap="none">
                <a:solidFill>
                  <a:schemeClr val="lt1"/>
                </a:solidFill>
                <a:latin typeface="Arial"/>
                <a:ea typeface="Arial"/>
                <a:cs typeface="Arial"/>
                <a:sym typeface="Arial"/>
              </a:rPr>
              <a:t>Bridge Rail &amp; Posts</a:t>
            </a:r>
            <a:endParaRPr lang="en-CA" sz="2400" b="1" i="0" u="none" strike="noStrike" cap="none">
              <a:solidFill>
                <a:schemeClr val="lt1"/>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86"/>
          <p:cNvSpPr txBox="1">
            <a:spLocks noGrp="1"/>
          </p:cNvSpPr>
          <p:nvPr>
            <p:ph type="sldNum" idx="12"/>
          </p:nvPr>
        </p:nvSpPr>
        <p:spPr>
          <a:xfrm>
            <a:off x="107504" y="4659982"/>
            <a:ext cx="2057400" cy="274637"/>
          </a:xfrm>
        </p:spPr>
        <p:txBody>
          <a:bodyPr spcFirstLastPara="1" wrap="square" lIns="91425" tIns="45700" rIns="91425" bIns="45700" anchor="ctr" anchorCtr="0">
            <a:normAutofit/>
          </a:bodyPr>
          <a:lstStyle/>
          <a:p>
            <a:pPr>
              <a:lnSpc>
                <a:spcPct val="90000"/>
              </a:lnSpc>
              <a:spcAft>
                <a:spcPts val="600"/>
              </a:spcAft>
            </a:pPr>
            <a:fld id="{00000000-1234-1234-1234-123412341234}" type="slidenum">
              <a:rPr lang="en-US" sz="700"/>
              <a:pPr>
                <a:lnSpc>
                  <a:spcPct val="90000"/>
                </a:lnSpc>
                <a:spcAft>
                  <a:spcPts val="600"/>
                </a:spcAft>
              </a:pPr>
              <a:t>88</a:t>
            </a:fld>
            <a:endParaRPr lang="en-US" sz="700"/>
          </a:p>
        </p:txBody>
      </p:sp>
      <p:sp>
        <p:nvSpPr>
          <p:cNvPr id="859" name="Google Shape;859;p86"/>
          <p:cNvSpPr/>
          <p:nvPr/>
        </p:nvSpPr>
        <p:spPr>
          <a:xfrm>
            <a:off x="539552" y="1053548"/>
            <a:ext cx="8229600" cy="3534426"/>
          </a:xfrm>
          <a:prstGeom prst="rect">
            <a:avLst/>
          </a:prstGeom>
          <a:noFill/>
          <a:ln>
            <a:noFill/>
          </a:ln>
        </p:spPr>
        <p:txBody>
          <a:bodyPr spcFirstLastPara="1" wrap="square" lIns="0" tIns="45700" rIns="91425" bIns="45700" anchor="t" anchorCtr="0">
            <a:normAutofit fontScale="92500" lnSpcReduction="20000"/>
          </a:bodyPr>
          <a:lstStyle/>
          <a:p>
            <a:pPr marL="457200" lvl="0" indent="-342900">
              <a:lnSpc>
                <a:spcPct val="150000"/>
              </a:lnSpc>
              <a:spcBef>
                <a:spcPts val="360"/>
              </a:spcBef>
              <a:buClr>
                <a:srgbClr val="F2F2F2"/>
              </a:buClr>
              <a:buSzPts val="1800"/>
              <a:buFont typeface="Arial"/>
              <a:buChar char="•"/>
            </a:pPr>
            <a:r>
              <a:rPr lang="en-US" sz="1500" b="0" i="0" u="none" strike="noStrike" cap="none" dirty="0">
                <a:solidFill>
                  <a:srgbClr val="F2F2F2"/>
                </a:solidFill>
                <a:latin typeface="Arial"/>
                <a:ea typeface="Arial"/>
                <a:cs typeface="Arial"/>
                <a:sym typeface="Arial"/>
              </a:rPr>
              <a:t>Rate according to condition and not the standard of the rail, posts or coating</a:t>
            </a:r>
          </a:p>
          <a:p>
            <a:pPr marL="457200" lvl="1" indent="-342900">
              <a:lnSpc>
                <a:spcPct val="150000"/>
              </a:lnSpc>
              <a:spcBef>
                <a:spcPts val="360"/>
              </a:spcBef>
              <a:buClr>
                <a:srgbClr val="F2F2F2"/>
              </a:buClr>
              <a:buSzPts val="1800"/>
              <a:buFont typeface="Arial"/>
              <a:buChar char="•"/>
            </a:pPr>
            <a:r>
              <a:rPr lang="en-US" sz="1500" b="0" i="0" u="none" strike="noStrike" cap="none" dirty="0">
                <a:solidFill>
                  <a:srgbClr val="F2F2F2"/>
                </a:solidFill>
                <a:latin typeface="Arial"/>
                <a:ea typeface="Arial"/>
                <a:cs typeface="Arial"/>
                <a:sym typeface="Arial"/>
              </a:rPr>
              <a:t>Timber rail is substandard but can be rated 9 if in new condition</a:t>
            </a:r>
          </a:p>
          <a:p>
            <a:pPr marL="457200" lvl="1" indent="-342900">
              <a:lnSpc>
                <a:spcPct val="150000"/>
              </a:lnSpc>
              <a:spcBef>
                <a:spcPts val="360"/>
              </a:spcBef>
              <a:buClr>
                <a:srgbClr val="F2F2F2"/>
              </a:buClr>
              <a:buSzPts val="1800"/>
              <a:buFont typeface="Arial"/>
              <a:buChar char="•"/>
            </a:pPr>
            <a:r>
              <a:rPr lang="en-US" sz="1500" b="0" i="0" u="none" strike="noStrike" cap="none" dirty="0">
                <a:solidFill>
                  <a:srgbClr val="F2F2F2"/>
                </a:solidFill>
                <a:latin typeface="Arial"/>
                <a:ea typeface="Arial"/>
                <a:cs typeface="Arial"/>
                <a:sym typeface="Arial"/>
              </a:rPr>
              <a:t>Timber posts with wrong orientation </a:t>
            </a:r>
          </a:p>
          <a:p>
            <a:pPr marL="114300" lvl="1">
              <a:lnSpc>
                <a:spcPct val="90000"/>
              </a:lnSpc>
              <a:spcBef>
                <a:spcPts val="360"/>
              </a:spcBef>
              <a:buClr>
                <a:srgbClr val="F2F2F2"/>
              </a:buClr>
              <a:buSzPts val="1800"/>
            </a:pPr>
            <a:endParaRPr lang="en-US" sz="900" b="0" i="0" u="none" strike="noStrike" cap="none" dirty="0">
              <a:solidFill>
                <a:srgbClr val="F2F2F2"/>
              </a:solidFill>
              <a:latin typeface="Arial"/>
              <a:ea typeface="Arial"/>
              <a:cs typeface="Arial"/>
              <a:sym typeface="Arial"/>
            </a:endParaRPr>
          </a:p>
          <a:p>
            <a:pPr marL="457200" lvl="0" indent="-342900">
              <a:lnSpc>
                <a:spcPct val="90000"/>
              </a:lnSpc>
              <a:spcBef>
                <a:spcPts val="360"/>
              </a:spcBef>
              <a:buClr>
                <a:srgbClr val="F2F2F2"/>
              </a:buClr>
              <a:buSzPts val="1800"/>
              <a:buFont typeface="Arial"/>
              <a:buChar char="•"/>
            </a:pPr>
            <a:r>
              <a:rPr lang="en-US" sz="1500" b="0" i="0" u="none" strike="noStrike" cap="none" dirty="0">
                <a:solidFill>
                  <a:srgbClr val="F2F2F2"/>
                </a:solidFill>
                <a:latin typeface="Arial"/>
                <a:ea typeface="Arial"/>
                <a:cs typeface="Arial"/>
                <a:sym typeface="Arial"/>
              </a:rPr>
              <a:t>Rating for rail and posts does not include the condition of the coating – rated separately unless severe corrosion affecting rail/post</a:t>
            </a:r>
          </a:p>
          <a:p>
            <a:pPr marL="114300" lvl="0">
              <a:lnSpc>
                <a:spcPct val="90000"/>
              </a:lnSpc>
              <a:spcBef>
                <a:spcPts val="360"/>
              </a:spcBef>
              <a:buClr>
                <a:srgbClr val="F2F2F2"/>
              </a:buClr>
              <a:buSzPts val="1800"/>
            </a:pPr>
            <a:endParaRPr lang="en-US" sz="900" b="0" i="0" u="none" strike="noStrike" cap="none" dirty="0">
              <a:solidFill>
                <a:srgbClr val="F2F2F2"/>
              </a:solidFill>
              <a:latin typeface="Arial"/>
              <a:ea typeface="Arial"/>
              <a:cs typeface="Arial"/>
              <a:sym typeface="Arial"/>
            </a:endParaRPr>
          </a:p>
          <a:p>
            <a:pPr marL="457200" lvl="0" indent="-342900">
              <a:lnSpc>
                <a:spcPct val="90000"/>
              </a:lnSpc>
              <a:spcBef>
                <a:spcPts val="360"/>
              </a:spcBef>
              <a:buClr>
                <a:srgbClr val="F2F2F2"/>
              </a:buClr>
              <a:buSzPts val="1800"/>
              <a:buFont typeface="Arial"/>
              <a:buChar char="•"/>
            </a:pPr>
            <a:r>
              <a:rPr lang="en-US" sz="1500" b="0" i="0" u="none" strike="noStrike" cap="none" dirty="0">
                <a:solidFill>
                  <a:srgbClr val="F2F2F2"/>
                </a:solidFill>
                <a:latin typeface="Arial"/>
                <a:ea typeface="Arial"/>
                <a:cs typeface="Arial"/>
                <a:sym typeface="Arial"/>
              </a:rPr>
              <a:t>If coating on rail and posts is different, record and rate rail coating. Note post coating type and condition in Comment area </a:t>
            </a:r>
          </a:p>
          <a:p>
            <a:pPr marL="114300" lvl="0">
              <a:lnSpc>
                <a:spcPct val="90000"/>
              </a:lnSpc>
              <a:spcBef>
                <a:spcPts val="360"/>
              </a:spcBef>
              <a:buClr>
                <a:srgbClr val="F2F2F2"/>
              </a:buClr>
              <a:buSzPts val="1800"/>
            </a:pPr>
            <a:endParaRPr lang="en-US" sz="900" b="0" i="0" u="none" strike="noStrike" cap="none" dirty="0">
              <a:solidFill>
                <a:srgbClr val="F2F2F2"/>
              </a:solidFill>
              <a:latin typeface="Arial"/>
              <a:ea typeface="Arial"/>
              <a:cs typeface="Arial"/>
              <a:sym typeface="Arial"/>
            </a:endParaRPr>
          </a:p>
          <a:p>
            <a:pPr marL="457200" lvl="0" indent="-342900">
              <a:lnSpc>
                <a:spcPct val="90000"/>
              </a:lnSpc>
              <a:spcBef>
                <a:spcPts val="360"/>
              </a:spcBef>
              <a:buClr>
                <a:srgbClr val="F2F2F2"/>
              </a:buClr>
              <a:buSzPts val="1800"/>
              <a:buFont typeface="Arial"/>
              <a:buChar char="•"/>
            </a:pPr>
            <a:r>
              <a:rPr lang="en-US" sz="1500" b="0" i="0" u="none" strike="noStrike" cap="none" dirty="0">
                <a:solidFill>
                  <a:srgbClr val="F2F2F2"/>
                </a:solidFill>
                <a:latin typeface="Arial"/>
                <a:ea typeface="Arial"/>
                <a:cs typeface="Arial"/>
                <a:sym typeface="Arial"/>
              </a:rPr>
              <a:t>Railing with minor collision damage but still  functional and has good connections rate 5</a:t>
            </a:r>
          </a:p>
          <a:p>
            <a:pPr marL="114300" lvl="0">
              <a:lnSpc>
                <a:spcPct val="90000"/>
              </a:lnSpc>
              <a:spcBef>
                <a:spcPts val="360"/>
              </a:spcBef>
              <a:buClr>
                <a:srgbClr val="F2F2F2"/>
              </a:buClr>
              <a:buSzPts val="1800"/>
            </a:pPr>
            <a:endParaRPr lang="en-US" sz="1000" b="0" i="0" u="none" strike="noStrike" cap="none" dirty="0">
              <a:solidFill>
                <a:srgbClr val="F2F2F2"/>
              </a:solidFill>
              <a:latin typeface="Arial"/>
              <a:ea typeface="Arial"/>
              <a:cs typeface="Arial"/>
              <a:sym typeface="Arial"/>
            </a:endParaRPr>
          </a:p>
          <a:p>
            <a:pPr marL="457200" lvl="0" indent="-342900">
              <a:lnSpc>
                <a:spcPct val="90000"/>
              </a:lnSpc>
              <a:spcBef>
                <a:spcPts val="360"/>
              </a:spcBef>
              <a:buClr>
                <a:srgbClr val="F2F2F2"/>
              </a:buClr>
              <a:buSzPts val="1800"/>
              <a:buFont typeface="Arial"/>
              <a:buChar char="•"/>
            </a:pPr>
            <a:r>
              <a:rPr lang="en-US" sz="1500" b="0" i="0" u="none" strike="noStrike" cap="none" dirty="0">
                <a:solidFill>
                  <a:srgbClr val="F2F2F2"/>
                </a:solidFill>
                <a:latin typeface="Arial"/>
                <a:ea typeface="Arial"/>
                <a:cs typeface="Arial"/>
                <a:sym typeface="Arial"/>
              </a:rPr>
              <a:t>Timber with signs of rot rate 4 or less</a:t>
            </a:r>
          </a:p>
          <a:p>
            <a:pPr marL="114300" lvl="0">
              <a:lnSpc>
                <a:spcPct val="90000"/>
              </a:lnSpc>
              <a:spcBef>
                <a:spcPts val="360"/>
              </a:spcBef>
              <a:buClr>
                <a:srgbClr val="F2F2F2"/>
              </a:buClr>
              <a:buSzPts val="1800"/>
            </a:pPr>
            <a:endParaRPr lang="en-US" sz="1000" b="0" i="0" u="none" strike="noStrike" cap="none" dirty="0">
              <a:solidFill>
                <a:srgbClr val="F2F2F2"/>
              </a:solidFill>
              <a:latin typeface="Arial"/>
              <a:ea typeface="Arial"/>
              <a:cs typeface="Arial"/>
              <a:sym typeface="Arial"/>
            </a:endParaRPr>
          </a:p>
          <a:p>
            <a:pPr marL="457200" lvl="0" indent="-342900">
              <a:lnSpc>
                <a:spcPct val="90000"/>
              </a:lnSpc>
              <a:spcBef>
                <a:spcPts val="360"/>
              </a:spcBef>
              <a:buClr>
                <a:srgbClr val="F2F2F2"/>
              </a:buClr>
              <a:buSzPts val="1800"/>
              <a:buFont typeface="Arial"/>
              <a:buChar char="•"/>
            </a:pPr>
            <a:r>
              <a:rPr lang="en-US" sz="1500" b="0" i="0" u="none" strike="noStrike" cap="none" dirty="0">
                <a:solidFill>
                  <a:srgbClr val="F2F2F2"/>
                </a:solidFill>
                <a:latin typeface="Arial"/>
                <a:ea typeface="Arial"/>
                <a:cs typeface="Arial"/>
                <a:sym typeface="Arial"/>
              </a:rPr>
              <a:t>Rail connections with missing/loose bolts, improper laps, rate 4 or less</a:t>
            </a:r>
          </a:p>
          <a:p>
            <a:pPr marL="114300" lvl="0">
              <a:lnSpc>
                <a:spcPct val="90000"/>
              </a:lnSpc>
              <a:spcBef>
                <a:spcPts val="360"/>
              </a:spcBef>
              <a:buClr>
                <a:srgbClr val="F2F2F2"/>
              </a:buClr>
              <a:buSzPts val="1800"/>
            </a:pPr>
            <a:endParaRPr lang="en-US" sz="1000" b="0" i="0" u="none" strike="noStrike" cap="none" dirty="0">
              <a:solidFill>
                <a:srgbClr val="F2F2F2"/>
              </a:solidFill>
              <a:latin typeface="Arial"/>
              <a:ea typeface="Arial"/>
              <a:cs typeface="Arial"/>
              <a:sym typeface="Arial"/>
            </a:endParaRPr>
          </a:p>
          <a:p>
            <a:pPr marL="457200" lvl="0" indent="-342900">
              <a:lnSpc>
                <a:spcPct val="90000"/>
              </a:lnSpc>
              <a:spcBef>
                <a:spcPts val="360"/>
              </a:spcBef>
              <a:buClr>
                <a:srgbClr val="F2F2F2"/>
              </a:buClr>
              <a:buSzPts val="1800"/>
              <a:buFont typeface="Arial"/>
              <a:buChar char="•"/>
            </a:pPr>
            <a:r>
              <a:rPr lang="en-US" sz="1500" b="0" i="0" u="none" strike="noStrike" cap="none" dirty="0">
                <a:solidFill>
                  <a:srgbClr val="F2F2F2"/>
                </a:solidFill>
                <a:latin typeface="Arial"/>
                <a:ea typeface="Arial"/>
                <a:cs typeface="Arial"/>
                <a:sym typeface="Arial"/>
              </a:rPr>
              <a:t>Railing with missing sections - rate 2 or less</a:t>
            </a:r>
          </a:p>
        </p:txBody>
      </p:sp>
      <p:sp>
        <p:nvSpPr>
          <p:cNvPr id="860" name="Google Shape;860;p86"/>
          <p:cNvSpPr/>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nSpc>
                <a:spcPct val="90000"/>
              </a:lnSpc>
              <a:spcAft>
                <a:spcPts val="600"/>
              </a:spcAft>
              <a:buSzPts val="1400"/>
            </a:pPr>
            <a:r>
              <a:rPr lang="en-US" sz="2400" b="1" i="0" u="none" strike="noStrike" cap="none">
                <a:solidFill>
                  <a:schemeClr val="lt1"/>
                </a:solidFill>
                <a:latin typeface="Arial"/>
                <a:ea typeface="Arial"/>
                <a:cs typeface="Arial"/>
                <a:sym typeface="Arial"/>
              </a:rPr>
              <a:t>Bridge Rail &amp; Posts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7"/>
          <p:cNvPicPr preferRelativeResize="0"/>
          <p:nvPr/>
        </p:nvPicPr>
        <p:blipFill rotWithShape="1">
          <a:blip r:embed="rId3">
            <a:alphaModFix/>
          </a:blip>
          <a:srcRect t="8700" b="16299"/>
          <a:stretch/>
        </p:blipFill>
        <p:spPr>
          <a:xfrm>
            <a:off x="20" y="10"/>
            <a:ext cx="9143980" cy="5143490"/>
          </a:xfrm>
          <a:prstGeom prst="rect">
            <a:avLst/>
          </a:prstGeom>
          <a:solidFill>
            <a:srgbClr val="FFFFFF"/>
          </a:solidFill>
          <a:ln>
            <a:noFill/>
          </a:ln>
        </p:spPr>
      </p:pic>
      <p:sp>
        <p:nvSpPr>
          <p:cNvPr id="313" name="Google Shape;313;p7"/>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87"/>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89</a:t>
            </a:fld>
            <a:endParaRPr/>
          </a:p>
        </p:txBody>
      </p:sp>
      <p:sp>
        <p:nvSpPr>
          <p:cNvPr id="866" name="Google Shape;866;p87"/>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rmAutofit/>
          </a:bodyPr>
          <a:lstStyle/>
          <a:p>
            <a:pPr marL="342900" lvl="0" indent="-342900" algn="l" rtl="0">
              <a:spcBef>
                <a:spcPts val="0"/>
              </a:spcBef>
              <a:spcAft>
                <a:spcPts val="0"/>
              </a:spcAft>
              <a:buClr>
                <a:srgbClr val="F2F2F2"/>
              </a:buClr>
              <a:buSzPts val="1800"/>
              <a:buFont typeface="Arial"/>
              <a:buChar char="•"/>
            </a:pPr>
            <a:r>
              <a:rPr lang="en-US" dirty="0"/>
              <a:t>Post anchor bolts with at least two threads above the nut rate 8 or more </a:t>
            </a:r>
          </a:p>
          <a:p>
            <a:pPr marL="342900" lvl="0" indent="-342900" algn="l" rtl="0">
              <a:spcBef>
                <a:spcPts val="0"/>
              </a:spcBef>
              <a:spcAft>
                <a:spcPts val="0"/>
              </a:spcAft>
              <a:buClr>
                <a:srgbClr val="F2F2F2"/>
              </a:buClr>
              <a:buSzPts val="1800"/>
              <a:buFont typeface="Arial"/>
              <a:buChar char="•"/>
            </a:pPr>
            <a:endParaRPr lang="en-US" dirty="0">
              <a:highlight>
                <a:srgbClr val="00FFFF"/>
              </a:highlight>
            </a:endParaRPr>
          </a:p>
          <a:p>
            <a:pPr marL="342900">
              <a:spcBef>
                <a:spcPts val="0"/>
              </a:spcBef>
            </a:pPr>
            <a:r>
              <a:rPr lang="en-US" dirty="0"/>
              <a:t>Post anchor bolts that are engaged with full/flush nut (no thread projection above the nut) or &lt;2 threads projecting above nut rate 7 </a:t>
            </a:r>
          </a:p>
          <a:p>
            <a:pPr marL="342900" lvl="0" indent="-228600" algn="l" rtl="0">
              <a:spcBef>
                <a:spcPts val="360"/>
              </a:spcBef>
              <a:spcAft>
                <a:spcPts val="0"/>
              </a:spcAft>
              <a:buClr>
                <a:srgbClr val="F2F2F2"/>
              </a:buClr>
              <a:buSzPts val="1800"/>
              <a:buFont typeface="Arial"/>
              <a:buNone/>
            </a:pPr>
            <a:endParaRPr dirty="0"/>
          </a:p>
          <a:p>
            <a:pPr marL="342900" lvl="0" indent="-342900" algn="l" rtl="0">
              <a:spcBef>
                <a:spcPts val="360"/>
              </a:spcBef>
              <a:spcAft>
                <a:spcPts val="0"/>
              </a:spcAft>
              <a:buClr>
                <a:srgbClr val="F2F2F2"/>
              </a:buClr>
              <a:buSzPts val="1800"/>
              <a:buFont typeface="Arial"/>
              <a:buChar char="•"/>
            </a:pPr>
            <a:r>
              <a:rPr lang="en-US" dirty="0"/>
              <a:t>Post anchor bolts with insufficient thread (negative thread projection) rate 4 or less</a:t>
            </a:r>
            <a:endParaRPr dirty="0"/>
          </a:p>
          <a:p>
            <a:pPr marL="0" lvl="0" indent="0" algn="l" rtl="0">
              <a:spcBef>
                <a:spcPts val="360"/>
              </a:spcBef>
              <a:spcAft>
                <a:spcPts val="0"/>
              </a:spcAft>
              <a:buClr>
                <a:srgbClr val="F2F2F2"/>
              </a:buClr>
              <a:buSzPts val="1800"/>
              <a:buNone/>
            </a:pPr>
            <a:endParaRPr dirty="0"/>
          </a:p>
          <a:p>
            <a:pPr marL="342900" lvl="0" indent="-342900" algn="l" rtl="0">
              <a:spcBef>
                <a:spcPts val="360"/>
              </a:spcBef>
              <a:spcAft>
                <a:spcPts val="0"/>
              </a:spcAft>
              <a:buClr>
                <a:srgbClr val="F2F2F2"/>
              </a:buClr>
              <a:buSzPts val="1800"/>
              <a:buFont typeface="Arial"/>
              <a:buChar char="•"/>
            </a:pPr>
            <a:r>
              <a:rPr lang="en-US" dirty="0"/>
              <a:t>Post anchors that are broken or missing anchor nuts and bolts rate 3 or less</a:t>
            </a:r>
            <a:endParaRPr dirty="0"/>
          </a:p>
          <a:p>
            <a:pPr marL="342900" lvl="0" indent="-228600" algn="l" rtl="0">
              <a:spcBef>
                <a:spcPts val="360"/>
              </a:spcBef>
              <a:spcAft>
                <a:spcPts val="0"/>
              </a:spcAft>
              <a:buClr>
                <a:srgbClr val="F2F2F2"/>
              </a:buClr>
              <a:buSzPts val="1800"/>
              <a:buFont typeface="Arial"/>
              <a:buNone/>
            </a:pPr>
            <a:endParaRPr dirty="0"/>
          </a:p>
          <a:p>
            <a:pPr marL="342900" lvl="0" indent="-228600" algn="l" rtl="0">
              <a:spcBef>
                <a:spcPts val="360"/>
              </a:spcBef>
              <a:spcAft>
                <a:spcPts val="0"/>
              </a:spcAft>
              <a:buClr>
                <a:srgbClr val="F2F2F2"/>
              </a:buClr>
              <a:buSzPts val="1800"/>
              <a:buFont typeface="Arial"/>
              <a:buNone/>
            </a:pPr>
            <a:endParaRPr dirty="0"/>
          </a:p>
        </p:txBody>
      </p:sp>
      <p:sp>
        <p:nvSpPr>
          <p:cNvPr id="867" name="Google Shape;867;p8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fontScale="90000"/>
          </a:bodyPr>
          <a:lstStyle/>
          <a:p>
            <a:pPr marL="0" lvl="0" indent="0" algn="l" rtl="0">
              <a:lnSpc>
                <a:spcPct val="90000"/>
              </a:lnSpc>
              <a:spcBef>
                <a:spcPts val="0"/>
              </a:spcBef>
              <a:spcAft>
                <a:spcPts val="0"/>
              </a:spcAft>
              <a:buNone/>
            </a:pPr>
            <a:r>
              <a:rPr lang="en-US" sz="2700"/>
              <a:t>Bridge Rail &amp; Posts</a:t>
            </a:r>
            <a:br>
              <a:rPr lang="en-US" sz="1500" b="0"/>
            </a:br>
            <a:endParaRPr sz="15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87"/>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90</a:t>
            </a:fld>
            <a:endParaRPr/>
          </a:p>
        </p:txBody>
      </p:sp>
      <p:sp>
        <p:nvSpPr>
          <p:cNvPr id="866" name="Google Shape;866;p87"/>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rmAutofit/>
          </a:bodyPr>
          <a:lstStyle/>
          <a:p>
            <a:pPr marL="0" marR="0" lvl="0" indent="0" algn="l" defTabSz="914400" rtl="0" eaLnBrk="1" fontAlgn="auto" latinLnBrk="0" hangingPunct="1">
              <a:lnSpc>
                <a:spcPct val="100000"/>
              </a:lnSpc>
              <a:spcBef>
                <a:spcPts val="360"/>
              </a:spcBef>
              <a:spcAft>
                <a:spcPts val="0"/>
              </a:spcAft>
              <a:buClr>
                <a:srgbClr val="36424A"/>
              </a:buClr>
              <a:buSzPts val="1800"/>
              <a:buNone/>
              <a:tabLst/>
              <a:defRPr/>
            </a:pPr>
            <a:r>
              <a:rPr kumimoji="0" lang="en-US" sz="1700" b="0" i="0" u="none" strike="noStrike" kern="0" cap="none" spc="0" normalizeH="0" baseline="0" noProof="0" dirty="0">
                <a:ln>
                  <a:noFill/>
                </a:ln>
                <a:solidFill>
                  <a:schemeClr val="bg1"/>
                </a:solidFill>
                <a:effectLst/>
                <a:uLnTx/>
                <a:uFillTx/>
                <a:latin typeface="Arial"/>
                <a:cs typeface="Arial"/>
                <a:sym typeface="Arial"/>
              </a:rPr>
              <a:t>For Bridgerail posts on SC Girders: </a:t>
            </a:r>
          </a:p>
          <a:p>
            <a:pPr marL="342900" marR="0" lvl="0" indent="-342900" algn="l" defTabSz="914400" rtl="0" eaLnBrk="1" fontAlgn="auto" latinLnBrk="0" hangingPunct="1">
              <a:lnSpc>
                <a:spcPct val="100000"/>
              </a:lnSpc>
              <a:spcBef>
                <a:spcPts val="360"/>
              </a:spcBef>
              <a:spcAft>
                <a:spcPts val="0"/>
              </a:spcAft>
              <a:buClr>
                <a:srgbClr val="36424A"/>
              </a:buClr>
              <a:buSzPts val="1800"/>
              <a:buFont typeface="Arial"/>
              <a:buChar char="•"/>
              <a:tabLst/>
              <a:defRPr/>
            </a:pPr>
            <a:endParaRPr lang="en-US" sz="1700" dirty="0">
              <a:solidFill>
                <a:schemeClr val="bg1"/>
              </a:solidFill>
            </a:endParaRPr>
          </a:p>
          <a:p>
            <a:pPr marL="342900" marR="0" lvl="0" indent="-342900" algn="l" defTabSz="914400" rtl="0" eaLnBrk="1" fontAlgn="auto" latinLnBrk="0" hangingPunct="1">
              <a:lnSpc>
                <a:spcPct val="100000"/>
              </a:lnSpc>
              <a:spcBef>
                <a:spcPts val="360"/>
              </a:spcBef>
              <a:spcAft>
                <a:spcPts val="0"/>
              </a:spcAft>
              <a:buClr>
                <a:schemeClr val="bg1"/>
              </a:buClr>
              <a:buSzPts val="1800"/>
              <a:buFont typeface="Arial"/>
              <a:buChar char="•"/>
              <a:tabLst/>
              <a:defRPr/>
            </a:pPr>
            <a:r>
              <a:rPr kumimoji="0" lang="en-US" sz="1700" b="0" i="0" u="none" strike="noStrike" kern="0" cap="none" spc="0" normalizeH="0" baseline="0" noProof="0" dirty="0">
                <a:ln>
                  <a:noFill/>
                </a:ln>
                <a:solidFill>
                  <a:schemeClr val="bg1"/>
                </a:solidFill>
                <a:effectLst/>
                <a:uLnTx/>
                <a:uFillTx/>
                <a:latin typeface="Arial"/>
                <a:cs typeface="Arial"/>
                <a:sym typeface="Arial"/>
              </a:rPr>
              <a:t>Concrete section loss that does not extend to edge of post base plate – Rate 3.</a:t>
            </a:r>
          </a:p>
          <a:p>
            <a:pPr marL="342900" marR="0" lvl="0" indent="-342900" algn="l" defTabSz="914400" rtl="0" eaLnBrk="1" fontAlgn="auto" latinLnBrk="0" hangingPunct="1">
              <a:lnSpc>
                <a:spcPct val="100000"/>
              </a:lnSpc>
              <a:spcBef>
                <a:spcPts val="360"/>
              </a:spcBef>
              <a:spcAft>
                <a:spcPts val="0"/>
              </a:spcAft>
              <a:buClr>
                <a:srgbClr val="36424A"/>
              </a:buClr>
              <a:buSzPts val="1800"/>
              <a:buFont typeface="Arial"/>
              <a:buChar char="•"/>
              <a:tabLst/>
              <a:defRPr/>
            </a:pPr>
            <a:endParaRPr kumimoji="0" lang="en-US" sz="1700" b="0" i="0" u="none" strike="noStrike" kern="0" cap="none" spc="0" normalizeH="0" baseline="0" noProof="0" dirty="0">
              <a:ln>
                <a:noFill/>
              </a:ln>
              <a:solidFill>
                <a:schemeClr val="bg1"/>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360"/>
              </a:spcBef>
              <a:spcAft>
                <a:spcPts val="0"/>
              </a:spcAft>
              <a:buClr>
                <a:schemeClr val="bg1"/>
              </a:buClr>
              <a:buSzPts val="1800"/>
              <a:buFont typeface="Arial"/>
              <a:buChar char="•"/>
              <a:tabLst/>
              <a:defRPr/>
            </a:pPr>
            <a:r>
              <a:rPr kumimoji="0" lang="en-US" sz="1700" b="0" i="0" u="none" strike="noStrike" kern="0" cap="none" spc="0" normalizeH="0" baseline="0" noProof="0" dirty="0">
                <a:ln>
                  <a:noFill/>
                </a:ln>
                <a:solidFill>
                  <a:schemeClr val="bg1"/>
                </a:solidFill>
                <a:effectLst/>
                <a:uLnTx/>
                <a:uFillTx/>
                <a:latin typeface="Arial"/>
                <a:cs typeface="Arial"/>
                <a:sym typeface="Arial"/>
              </a:rPr>
              <a:t>Concrete section loss extending up to or below edge of post base plate – Rate 2.</a:t>
            </a:r>
          </a:p>
          <a:p>
            <a:pPr marL="342900" marR="0" lvl="0" indent="-342900" algn="l" defTabSz="914400" rtl="0" eaLnBrk="1" fontAlgn="auto" latinLnBrk="0" hangingPunct="1">
              <a:lnSpc>
                <a:spcPct val="100000"/>
              </a:lnSpc>
              <a:spcBef>
                <a:spcPts val="360"/>
              </a:spcBef>
              <a:spcAft>
                <a:spcPts val="0"/>
              </a:spcAft>
              <a:buClr>
                <a:srgbClr val="36424A"/>
              </a:buClr>
              <a:buSzPts val="1800"/>
              <a:buFont typeface="Arial"/>
              <a:buChar char="•"/>
              <a:tabLst/>
              <a:defRPr/>
            </a:pPr>
            <a:endParaRPr kumimoji="0" lang="en-US" sz="1700" b="0" i="0" u="none" strike="noStrike" kern="0" cap="none" spc="0" normalizeH="0" baseline="0" noProof="0" dirty="0">
              <a:ln>
                <a:noFill/>
              </a:ln>
              <a:solidFill>
                <a:schemeClr val="bg1"/>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360"/>
              </a:spcBef>
              <a:spcAft>
                <a:spcPts val="0"/>
              </a:spcAft>
              <a:buClr>
                <a:schemeClr val="bg1"/>
              </a:buClr>
              <a:buSzPts val="1800"/>
              <a:buFont typeface="Arial"/>
              <a:buChar char="•"/>
              <a:tabLst/>
              <a:defRPr/>
            </a:pPr>
            <a:r>
              <a:rPr kumimoji="0" lang="en-US" sz="1700" b="0" i="0" u="none" strike="noStrike" kern="0" cap="none" spc="0" normalizeH="0" baseline="0" noProof="0" dirty="0">
                <a:ln>
                  <a:noFill/>
                </a:ln>
                <a:solidFill>
                  <a:schemeClr val="bg1"/>
                </a:solidFill>
                <a:effectLst/>
                <a:uLnTx/>
                <a:uFillTx/>
                <a:latin typeface="Arial"/>
                <a:cs typeface="Arial"/>
                <a:sym typeface="Arial"/>
              </a:rPr>
              <a:t>Exposed exterior stirrups within 500 mm longitudinally of bridgerail post – Rate 2.</a:t>
            </a:r>
          </a:p>
          <a:p>
            <a:pPr marL="342900" lvl="0" indent="-342900" algn="l" rtl="0">
              <a:spcBef>
                <a:spcPts val="0"/>
              </a:spcBef>
              <a:spcAft>
                <a:spcPts val="0"/>
              </a:spcAft>
              <a:buClr>
                <a:srgbClr val="F2F2F2"/>
              </a:buClr>
              <a:buSzPts val="1800"/>
              <a:buFont typeface="Arial"/>
              <a:buChar char="•"/>
            </a:pPr>
            <a:endParaRPr lang="en-US" dirty="0"/>
          </a:p>
          <a:p>
            <a:pPr marL="342900" lvl="0" indent="-342900" algn="l" rtl="0">
              <a:spcBef>
                <a:spcPts val="0"/>
              </a:spcBef>
              <a:spcAft>
                <a:spcPts val="0"/>
              </a:spcAft>
              <a:buClr>
                <a:srgbClr val="F2F2F2"/>
              </a:buClr>
              <a:buSzPts val="1800"/>
              <a:buFont typeface="Arial"/>
              <a:buChar char="•"/>
            </a:pPr>
            <a:endParaRPr lang="en-US" dirty="0"/>
          </a:p>
          <a:p>
            <a:pPr marL="0" lvl="0" indent="0" algn="l" rtl="0">
              <a:spcBef>
                <a:spcPts val="0"/>
              </a:spcBef>
              <a:spcAft>
                <a:spcPts val="0"/>
              </a:spcAft>
              <a:buClr>
                <a:srgbClr val="F2F2F2"/>
              </a:buClr>
              <a:buSzPts val="1800"/>
              <a:buNone/>
            </a:pPr>
            <a:endParaRPr dirty="0"/>
          </a:p>
          <a:p>
            <a:pPr marL="342900" lvl="0" indent="-228600" algn="l" rtl="0">
              <a:spcBef>
                <a:spcPts val="360"/>
              </a:spcBef>
              <a:spcAft>
                <a:spcPts val="0"/>
              </a:spcAft>
              <a:buClr>
                <a:srgbClr val="F2F2F2"/>
              </a:buClr>
              <a:buSzPts val="1800"/>
              <a:buFont typeface="Arial"/>
              <a:buNone/>
            </a:pPr>
            <a:endParaRPr dirty="0"/>
          </a:p>
          <a:p>
            <a:pPr marL="342900" lvl="0" indent="-228600" algn="l" rtl="0">
              <a:spcBef>
                <a:spcPts val="360"/>
              </a:spcBef>
              <a:spcAft>
                <a:spcPts val="0"/>
              </a:spcAft>
              <a:buClr>
                <a:srgbClr val="F2F2F2"/>
              </a:buClr>
              <a:buSzPts val="1800"/>
              <a:buFont typeface="Arial"/>
              <a:buNone/>
            </a:pPr>
            <a:endParaRPr dirty="0"/>
          </a:p>
        </p:txBody>
      </p:sp>
      <p:sp>
        <p:nvSpPr>
          <p:cNvPr id="867" name="Google Shape;867;p8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fontScale="90000"/>
          </a:bodyPr>
          <a:lstStyle/>
          <a:p>
            <a:pPr marL="0" lvl="0" indent="0" algn="l" rtl="0">
              <a:lnSpc>
                <a:spcPct val="90000"/>
              </a:lnSpc>
              <a:spcBef>
                <a:spcPts val="0"/>
              </a:spcBef>
              <a:spcAft>
                <a:spcPts val="0"/>
              </a:spcAft>
              <a:buNone/>
            </a:pPr>
            <a:r>
              <a:rPr lang="en-US" sz="2700" dirty="0"/>
              <a:t>Bridge Rail &amp; Posts</a:t>
            </a:r>
            <a:br>
              <a:rPr lang="en-US" sz="1500" b="0" dirty="0"/>
            </a:br>
            <a:endParaRPr sz="1500" dirty="0"/>
          </a:p>
        </p:txBody>
      </p:sp>
    </p:spTree>
    <p:extLst>
      <p:ext uri="{BB962C8B-B14F-4D97-AF65-F5344CB8AC3E}">
        <p14:creationId xmlns:p14="http://schemas.microsoft.com/office/powerpoint/2010/main" val="6788719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872" name="Google Shape;872;p88"/>
          <p:cNvPicPr preferRelativeResize="0"/>
          <p:nvPr/>
        </p:nvPicPr>
        <p:blipFill>
          <a:blip r:embed="rId3"/>
          <a:srcRect t="13036" b="13036"/>
          <a:stretch/>
        </p:blipFill>
        <p:spPr>
          <a:xfrm>
            <a:off x="20" y="3986"/>
            <a:ext cx="9143980" cy="5069932"/>
          </a:xfrm>
          <a:prstGeom prst="rect">
            <a:avLst/>
          </a:prstGeom>
          <a:solidFill>
            <a:schemeClr val="accent1"/>
          </a:solidFill>
          <a:ln>
            <a:noFill/>
          </a:ln>
        </p:spPr>
      </p:pic>
      <p:sp>
        <p:nvSpPr>
          <p:cNvPr id="873" name="Google Shape;873;p88"/>
          <p:cNvSpPr txBox="1">
            <a:spLocks noGrp="1"/>
          </p:cNvSpPr>
          <p:nvPr>
            <p:ph type="body" idx="1"/>
          </p:nvPr>
        </p:nvSpPr>
        <p:spPr>
          <a:xfrm>
            <a:off x="-65315" y="2919740"/>
            <a:ext cx="5338896" cy="90114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400"/>
              <a:buNone/>
            </a:pPr>
            <a:r>
              <a:rPr lang="en-US" sz="2400" dirty="0"/>
              <a:t>Rotted Timber rail – Rated 3</a:t>
            </a:r>
            <a:endParaRPr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872" name="Google Shape;872;p88"/>
          <p:cNvPicPr preferRelativeResize="0"/>
          <p:nvPr/>
        </p:nvPicPr>
        <p:blipFill>
          <a:blip r:embed="rId3"/>
          <a:srcRect t="13036" b="13036"/>
          <a:stretch/>
        </p:blipFill>
        <p:spPr>
          <a:xfrm>
            <a:off x="20" y="10"/>
            <a:ext cx="9143980" cy="5069932"/>
          </a:xfrm>
          <a:prstGeom prst="rect">
            <a:avLst/>
          </a:prstGeom>
          <a:solidFill>
            <a:schemeClr val="accent1"/>
          </a:solidFill>
          <a:ln>
            <a:noFill/>
          </a:ln>
        </p:spPr>
      </p:pic>
      <p:sp>
        <p:nvSpPr>
          <p:cNvPr id="873" name="Google Shape;873;p88"/>
          <p:cNvSpPr txBox="1">
            <a:spLocks noGrp="1"/>
          </p:cNvSpPr>
          <p:nvPr>
            <p:ph type="body" idx="1"/>
          </p:nvPr>
        </p:nvSpPr>
        <p:spPr>
          <a:xfrm>
            <a:off x="2031272" y="73558"/>
            <a:ext cx="6583681" cy="90114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400"/>
              <a:buNone/>
            </a:pPr>
            <a:r>
              <a:rPr lang="en-US" sz="2400" dirty="0"/>
              <a:t>Rot in top of timber rail post – Rated 4 </a:t>
            </a:r>
            <a:endParaRPr dirty="0"/>
          </a:p>
        </p:txBody>
      </p:sp>
    </p:spTree>
    <p:extLst>
      <p:ext uri="{BB962C8B-B14F-4D97-AF65-F5344CB8AC3E}">
        <p14:creationId xmlns:p14="http://schemas.microsoft.com/office/powerpoint/2010/main" val="188740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pic>
        <p:nvPicPr>
          <p:cNvPr id="885" name="Google Shape;885;p90"/>
          <p:cNvPicPr preferRelativeResize="0">
            <a:picLocks noGrp="1"/>
          </p:cNvPicPr>
          <p:nvPr>
            <p:ph type="pic" idx="2"/>
          </p:nvPr>
        </p:nvPicPr>
        <p:blipFill rotWithShape="1">
          <a:blip r:embed="rId3">
            <a:alphaModFix/>
          </a:blip>
          <a:srcRect t="10011" b="16061"/>
          <a:stretch/>
        </p:blipFill>
        <p:spPr>
          <a:xfrm>
            <a:off x="20" y="10"/>
            <a:ext cx="9143980" cy="5069932"/>
          </a:xfrm>
          <a:prstGeom prst="rect">
            <a:avLst/>
          </a:prstGeom>
          <a:noFill/>
          <a:ln>
            <a:noFill/>
          </a:ln>
        </p:spPr>
      </p:pic>
      <p:sp>
        <p:nvSpPr>
          <p:cNvPr id="886" name="Google Shape;886;p90"/>
          <p:cNvSpPr txBox="1">
            <a:spLocks noGrp="1"/>
          </p:cNvSpPr>
          <p:nvPr>
            <p:ph type="body" idx="1"/>
          </p:nvPr>
        </p:nvSpPr>
        <p:spPr>
          <a:xfrm>
            <a:off x="467544" y="483518"/>
            <a:ext cx="8208912" cy="41044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400"/>
              <a:buNone/>
            </a:pPr>
            <a:r>
              <a:rPr lang="en-US" sz="2400" dirty="0"/>
              <a:t>Missing bridgerail section – Rated 2</a:t>
            </a:r>
            <a:endParaRPr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pic>
        <p:nvPicPr>
          <p:cNvPr id="891" name="Google Shape;891;p91"/>
          <p:cNvPicPr preferRelativeResize="0">
            <a:picLocks noGrp="1"/>
          </p:cNvPicPr>
          <p:nvPr>
            <p:ph type="pic" idx="2"/>
          </p:nvPr>
        </p:nvPicPr>
        <p:blipFill rotWithShape="1">
          <a:blip r:embed="rId3">
            <a:alphaModFix/>
          </a:blip>
          <a:srcRect b="26073"/>
          <a:stretch/>
        </p:blipFill>
        <p:spPr>
          <a:xfrm>
            <a:off x="20" y="10"/>
            <a:ext cx="9143980" cy="5069932"/>
          </a:xfrm>
          <a:prstGeom prst="rect">
            <a:avLst/>
          </a:prstGeom>
          <a:noFill/>
          <a:ln>
            <a:noFill/>
          </a:ln>
        </p:spPr>
      </p:pic>
      <p:sp>
        <p:nvSpPr>
          <p:cNvPr id="892" name="Google Shape;892;p91"/>
          <p:cNvSpPr txBox="1">
            <a:spLocks noGrp="1"/>
          </p:cNvSpPr>
          <p:nvPr>
            <p:ph type="body" idx="1"/>
          </p:nvPr>
        </p:nvSpPr>
        <p:spPr>
          <a:xfrm>
            <a:off x="467544" y="483518"/>
            <a:ext cx="8208912" cy="41044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400"/>
              <a:buNone/>
            </a:pPr>
            <a:r>
              <a:rPr lang="en-US" sz="2400"/>
              <a:t>Missing Rail and Posts – Rated 2</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pic>
        <p:nvPicPr>
          <p:cNvPr id="891" name="Google Shape;891;p91"/>
          <p:cNvPicPr preferRelativeResize="0">
            <a:picLocks noGrp="1"/>
          </p:cNvPicPr>
          <p:nvPr>
            <p:ph type="pic" idx="2"/>
          </p:nvPr>
        </p:nvPicPr>
        <p:blipFill>
          <a:blip r:embed="rId3"/>
          <a:srcRect t="13036" b="13036"/>
          <a:stretch/>
        </p:blipFill>
        <p:spPr>
          <a:xfrm>
            <a:off x="20" y="10"/>
            <a:ext cx="9143980" cy="5069932"/>
          </a:xfrm>
          <a:prstGeom prst="rect">
            <a:avLst/>
          </a:prstGeom>
          <a:noFill/>
          <a:ln>
            <a:noFill/>
          </a:ln>
        </p:spPr>
      </p:pic>
      <p:sp>
        <p:nvSpPr>
          <p:cNvPr id="892" name="Google Shape;892;p91"/>
          <p:cNvSpPr txBox="1">
            <a:spLocks noGrp="1"/>
          </p:cNvSpPr>
          <p:nvPr>
            <p:ph type="body" idx="1"/>
          </p:nvPr>
        </p:nvSpPr>
        <p:spPr>
          <a:xfrm>
            <a:off x="467544" y="483518"/>
            <a:ext cx="8208912" cy="41044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400"/>
              <a:buNone/>
            </a:pPr>
            <a:r>
              <a:rPr lang="en-US" sz="2400" dirty="0"/>
              <a:t>New W-beam Rail – Rated 9</a:t>
            </a:r>
            <a:endParaRPr dirty="0"/>
          </a:p>
        </p:txBody>
      </p:sp>
    </p:spTree>
    <p:extLst>
      <p:ext uri="{BB962C8B-B14F-4D97-AF65-F5344CB8AC3E}">
        <p14:creationId xmlns:p14="http://schemas.microsoft.com/office/powerpoint/2010/main" val="41934645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pic>
        <p:nvPicPr>
          <p:cNvPr id="891" name="Google Shape;891;p91"/>
          <p:cNvPicPr preferRelativeResize="0">
            <a:picLocks noGrp="1"/>
          </p:cNvPicPr>
          <p:nvPr>
            <p:ph type="pic" idx="2"/>
          </p:nvPr>
        </p:nvPicPr>
        <p:blipFill>
          <a:blip r:embed="rId3"/>
          <a:srcRect t="13036" b="13036"/>
          <a:stretch/>
        </p:blipFill>
        <p:spPr>
          <a:xfrm>
            <a:off x="20" y="10"/>
            <a:ext cx="9143980" cy="5069932"/>
          </a:xfrm>
          <a:prstGeom prst="rect">
            <a:avLst/>
          </a:prstGeom>
          <a:noFill/>
          <a:ln>
            <a:noFill/>
          </a:ln>
        </p:spPr>
      </p:pic>
      <p:sp>
        <p:nvSpPr>
          <p:cNvPr id="892" name="Google Shape;892;p91"/>
          <p:cNvSpPr txBox="1">
            <a:spLocks noGrp="1"/>
          </p:cNvSpPr>
          <p:nvPr>
            <p:ph type="body" idx="1"/>
          </p:nvPr>
        </p:nvSpPr>
        <p:spPr>
          <a:xfrm>
            <a:off x="467544" y="483518"/>
            <a:ext cx="8208912" cy="41044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400"/>
              <a:buNone/>
            </a:pPr>
            <a:r>
              <a:rPr lang="en-US" sz="2400" dirty="0"/>
              <a:t>Missing Splice Bolts – Rated 4</a:t>
            </a:r>
            <a:endParaRPr dirty="0"/>
          </a:p>
        </p:txBody>
      </p:sp>
    </p:spTree>
    <p:extLst>
      <p:ext uri="{BB962C8B-B14F-4D97-AF65-F5344CB8AC3E}">
        <p14:creationId xmlns:p14="http://schemas.microsoft.com/office/powerpoint/2010/main" val="30504885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9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97</a:t>
            </a:fld>
            <a:endParaRPr/>
          </a:p>
        </p:txBody>
      </p:sp>
      <p:pic>
        <p:nvPicPr>
          <p:cNvPr id="898" name="Google Shape;898;p92"/>
          <p:cNvPicPr preferRelativeResize="0">
            <a:picLocks noGrp="1"/>
          </p:cNvPicPr>
          <p:nvPr>
            <p:ph type="body" idx="1"/>
          </p:nvPr>
        </p:nvPicPr>
        <p:blipFill rotWithShape="1">
          <a:blip r:embed="rId3"/>
          <a:srcRect r="45569" b="39961"/>
          <a:stretch/>
        </p:blipFill>
        <p:spPr>
          <a:xfrm>
            <a:off x="2246347" y="1081400"/>
            <a:ext cx="4651305" cy="3578582"/>
          </a:xfrm>
          <a:prstGeom prst="rect">
            <a:avLst/>
          </a:prstGeom>
          <a:noFill/>
          <a:ln>
            <a:noFill/>
          </a:ln>
        </p:spPr>
      </p:pic>
      <p:sp>
        <p:nvSpPr>
          <p:cNvPr id="899" name="Google Shape;899;p9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a:bodyPr>
          <a:lstStyle/>
          <a:p>
            <a:pPr marL="0" lvl="0" indent="0" algn="l" rtl="0">
              <a:lnSpc>
                <a:spcPct val="90000"/>
              </a:lnSpc>
              <a:spcBef>
                <a:spcPts val="0"/>
              </a:spcBef>
              <a:spcAft>
                <a:spcPts val="0"/>
              </a:spcAft>
              <a:buNone/>
            </a:pPr>
            <a:r>
              <a:rPr lang="en-US" sz="2000" dirty="0"/>
              <a:t>Anchor bolts with 2 or more threads projecting above nut – Rated 9</a:t>
            </a:r>
            <a:endParaRPr sz="20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9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98</a:t>
            </a:fld>
            <a:endParaRPr/>
          </a:p>
        </p:txBody>
      </p:sp>
      <p:pic>
        <p:nvPicPr>
          <p:cNvPr id="898" name="Google Shape;898;p92"/>
          <p:cNvPicPr preferRelativeResize="0">
            <a:picLocks noGrp="1"/>
          </p:cNvPicPr>
          <p:nvPr>
            <p:ph type="body" idx="1"/>
          </p:nvPr>
        </p:nvPicPr>
        <p:blipFill>
          <a:blip r:embed="rId3"/>
          <a:srcRect l="1259" r="1259"/>
          <a:stretch/>
        </p:blipFill>
        <p:spPr>
          <a:xfrm>
            <a:off x="2246347" y="1218718"/>
            <a:ext cx="4651305" cy="3578582"/>
          </a:xfrm>
          <a:prstGeom prst="rect">
            <a:avLst/>
          </a:prstGeom>
          <a:noFill/>
          <a:ln>
            <a:noFill/>
          </a:ln>
        </p:spPr>
      </p:pic>
      <p:sp>
        <p:nvSpPr>
          <p:cNvPr id="899" name="Google Shape;899;p9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None/>
            </a:pPr>
            <a:r>
              <a:rPr lang="en-US" sz="1800" dirty="0"/>
              <a:t>Anchor bolts with flush or &lt; 2 threads projecting above the nut – Rated 7</a:t>
            </a:r>
            <a:endParaRPr sz="1800" dirty="0"/>
          </a:p>
        </p:txBody>
      </p:sp>
    </p:spTree>
    <p:extLst>
      <p:ext uri="{BB962C8B-B14F-4D97-AF65-F5344CB8AC3E}">
        <p14:creationId xmlns:p14="http://schemas.microsoft.com/office/powerpoint/2010/main" val="3882214619"/>
      </p:ext>
    </p:extLst>
  </p:cSld>
  <p:clrMapOvr>
    <a:masterClrMapping/>
  </p:clrMapOvr>
</p:sld>
</file>

<file path=ppt/theme/theme1.xml><?xml version="1.0" encoding="utf-8"?>
<a:theme xmlns:a="http://schemas.openxmlformats.org/drawingml/2006/main" name="Alberta - Goverment">
  <a:themeElements>
    <a:clrScheme name="Custom 4">
      <a:dk1>
        <a:srgbClr val="36424A"/>
      </a:dk1>
      <a:lt1>
        <a:srgbClr val="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ody slides">
  <a:themeElements>
    <a:clrScheme name="Sky basic">
      <a:dk1>
        <a:srgbClr val="36424A"/>
      </a:dk1>
      <a:lt1>
        <a:srgbClr val="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ody slides">
  <a:themeElements>
    <a:clrScheme name="Sky basic">
      <a:dk1>
        <a:srgbClr val="36424A"/>
      </a:dk1>
      <a:lt1>
        <a:srgbClr val="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1721</TotalTime>
  <Words>5582</Words>
  <Application>Microsoft Office PowerPoint</Application>
  <PresentationFormat>On-screen Show (16:9)</PresentationFormat>
  <Paragraphs>940</Paragraphs>
  <Slides>174</Slides>
  <Notes>174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174</vt:i4>
      </vt:variant>
    </vt:vector>
  </HeadingPairs>
  <TitlesOfParts>
    <vt:vector size="181" baseType="lpstr">
      <vt:lpstr>Arial</vt:lpstr>
      <vt:lpstr>Calibri</vt:lpstr>
      <vt:lpstr>Noto Sans Symbols</vt:lpstr>
      <vt:lpstr>Times New Roman</vt:lpstr>
      <vt:lpstr>Alberta - Goverment</vt:lpstr>
      <vt:lpstr>Body slides</vt:lpstr>
      <vt:lpstr>1_Body slides</vt:lpstr>
      <vt:lpstr>SUPERSTRUCTURE  INSPECTION AND RATING</vt:lpstr>
      <vt:lpstr>PowerPoint Presentation</vt:lpstr>
      <vt:lpstr>Standard Girder Bridge</vt:lpstr>
      <vt:lpstr>Timber Bridge</vt:lpstr>
      <vt:lpstr>PowerPoint Presentation</vt:lpstr>
      <vt:lpstr>Material Defects</vt:lpstr>
      <vt:lpstr>PowerPoint Presentation</vt:lpstr>
      <vt:lpstr>Material Defects - Timber</vt:lpstr>
      <vt:lpstr>PowerPoint Presentation</vt:lpstr>
      <vt:lpstr>PowerPoint Presentation</vt:lpstr>
      <vt:lpstr>   Timber Defects – Rot  </vt:lpstr>
      <vt:lpstr>PowerPoint Presentation</vt:lpstr>
      <vt:lpstr>PowerPoint Presentation</vt:lpstr>
      <vt:lpstr>PowerPoint Presentation</vt:lpstr>
      <vt:lpstr>PowerPoint Presentation</vt:lpstr>
      <vt:lpstr>PowerPoint Presentation</vt:lpstr>
      <vt:lpstr>PowerPoint Presentation</vt:lpstr>
      <vt:lpstr>Material Defects - Concrete</vt:lpstr>
      <vt:lpstr>Shear Cracks</vt:lpstr>
      <vt:lpstr>PowerPoint Presentation</vt:lpstr>
      <vt:lpstr>PowerPoint Presentation</vt:lpstr>
      <vt:lpstr>PowerPoint Presentation</vt:lpstr>
      <vt:lpstr>SC Girder tops with scaling and section loss</vt:lpstr>
      <vt:lpstr>SC Girder-severe scaling and section loss</vt:lpstr>
      <vt:lpstr>Girder Punchouts</vt:lpstr>
      <vt:lpstr>PowerPoint Presentation</vt:lpstr>
      <vt:lpstr>Material Defects - Steel</vt:lpstr>
      <vt:lpstr>Material Defects - Steel</vt:lpstr>
      <vt:lpstr>PowerPoint Presentation</vt:lpstr>
      <vt:lpstr>Special Features</vt:lpstr>
      <vt:lpstr>Special Features</vt:lpstr>
      <vt:lpstr>Special Features</vt:lpstr>
      <vt:lpstr>Special Features</vt:lpstr>
      <vt:lpstr>PowerPoint Presentation</vt:lpstr>
      <vt:lpstr>PowerPoint Presentation</vt:lpstr>
      <vt:lpstr>PowerPoint Presentation</vt:lpstr>
      <vt:lpstr>Wearing Surface</vt:lpstr>
      <vt:lpstr>PowerPoint Presentation</vt:lpstr>
      <vt:lpstr>Standard Girders with Wear Surface</vt:lpstr>
      <vt:lpstr>Wearing Surface - Thickness</vt:lpstr>
      <vt:lpstr>PowerPoint Presentation</vt:lpstr>
      <vt:lpstr>PowerPoint Presentation</vt:lpstr>
      <vt:lpstr>PowerPoint Presentation</vt:lpstr>
      <vt:lpstr>Wearing Surface</vt:lpstr>
      <vt:lpstr>Wide ACP gaps-failed lateral connectors-hazardous WS</vt:lpstr>
      <vt:lpstr>PowerPoint Presentation</vt:lpstr>
      <vt:lpstr>PowerPoint Presentation</vt:lpstr>
      <vt:lpstr>Deck Top</vt:lpstr>
      <vt:lpstr>PowerPoint Presentation</vt:lpstr>
      <vt:lpstr>PowerPoint Presentation</vt:lpstr>
      <vt:lpstr>PowerPoint Presentation</vt:lpstr>
      <vt:lpstr>Deck Top</vt:lpstr>
      <vt:lpstr>Gravel Abrasion and Edge Spalls</vt:lpstr>
      <vt:lpstr>PowerPoint Presentation</vt:lpstr>
      <vt:lpstr>PowerPoint Presentation</vt:lpstr>
      <vt:lpstr>Lateral Connection Problem Y/N</vt:lpstr>
      <vt:lpstr>PowerPoint Presentation</vt:lpstr>
      <vt:lpstr>Failed Lateral Connector Pocket – HC Girder</vt:lpstr>
      <vt:lpstr>PE Girder Lateral Connection</vt:lpstr>
      <vt:lpstr>PowerPoint Presentation</vt:lpstr>
      <vt:lpstr>PowerPoint Presentation</vt:lpstr>
      <vt:lpstr>Hazardous Wear Surface due to failing ACP</vt:lpstr>
      <vt:lpstr>Deck Joints</vt:lpstr>
      <vt:lpstr>PowerPoint Presentation</vt:lpstr>
      <vt:lpstr>PowerPoint Presentation</vt:lpstr>
      <vt:lpstr>PowerPoint Presentation</vt:lpstr>
      <vt:lpstr>Missing Buffer Angles – Rated 5</vt:lpstr>
      <vt:lpstr>Void under Buffer Angle – Rated 3</vt:lpstr>
      <vt:lpstr>PowerPoint Presentation</vt:lpstr>
      <vt:lpstr>Deck Drainage</vt:lpstr>
      <vt:lpstr>PowerPoint Presentation</vt:lpstr>
      <vt:lpstr>PowerPoint Presentation</vt:lpstr>
      <vt:lpstr>PowerPoint Presentation</vt:lpstr>
      <vt:lpstr>Curbs/ Medians</vt:lpstr>
      <vt:lpstr>PowerPoint Presentation</vt:lpstr>
      <vt:lpstr>PowerPoint Presentation</vt:lpstr>
      <vt:lpstr>PowerPoint Presentation</vt:lpstr>
      <vt:lpstr>Curb and Post rated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Grader damage to TT Wheelguard – Rated 4 or less</vt:lpstr>
      <vt:lpstr>Bridge Rail &amp; Posts</vt:lpstr>
      <vt:lpstr>PowerPoint Presentation</vt:lpstr>
      <vt:lpstr>PowerPoint Presentation</vt:lpstr>
      <vt:lpstr>Bridge Rail &amp; Posts </vt:lpstr>
      <vt:lpstr>Bridge Rail &amp; Posts </vt:lpstr>
      <vt:lpstr>PowerPoint Presentation</vt:lpstr>
      <vt:lpstr>PowerPoint Presentation</vt:lpstr>
      <vt:lpstr>PowerPoint Presentation</vt:lpstr>
      <vt:lpstr>PowerPoint Presentation</vt:lpstr>
      <vt:lpstr>PowerPoint Presentation</vt:lpstr>
      <vt:lpstr>PowerPoint Presentation</vt:lpstr>
      <vt:lpstr>Anchor bolts with 2 or more threads projecting above nut – Rated 9</vt:lpstr>
      <vt:lpstr>Anchor bolts with flush or &lt; 2 threads projecting above the nut – Rated 7</vt:lpstr>
      <vt:lpstr>Anchor bolts with flush or &lt; 2 threads projecting above the nut – Rated 7</vt:lpstr>
      <vt:lpstr>Anchor bolts - insufficient thread projection above nut – Rated 4</vt:lpstr>
      <vt:lpstr>Loose anchor bolt nuts – Rated 4</vt:lpstr>
      <vt:lpstr>Missing anchor bolt nut – Rated 3</vt:lpstr>
      <vt:lpstr>SC Girder Deterioration Affecting Post Anchorage – Post Rated 2.</vt:lpstr>
      <vt:lpstr>SC Girder Deterioration Affecting Post Anchorage – Post Rated 2</vt:lpstr>
      <vt:lpstr>Typ. TT wheelguard, TT posts, galv. rail</vt:lpstr>
      <vt:lpstr>Sidewalk</vt:lpstr>
      <vt:lpstr>PowerPoint Presentation</vt:lpstr>
      <vt:lpstr>PowerPoint Presentation</vt:lpstr>
      <vt:lpstr>PowerPoint Presentation</vt:lpstr>
      <vt:lpstr>PowerPoint Presentation</vt:lpstr>
      <vt:lpstr>PowerPoint Presentation</vt:lpstr>
      <vt:lpstr>Rot in Subdeck Ends – Rate 4 or less</vt:lpstr>
      <vt:lpstr>PowerPoint Presentation</vt:lpstr>
      <vt:lpstr>PowerPoint Presentation</vt:lpstr>
      <vt:lpstr>Stringers</vt:lpstr>
      <vt:lpstr>Stringers</vt:lpstr>
      <vt:lpstr>Stringer and Girder Numbering</vt:lpstr>
      <vt:lpstr>PowerPoint Presentation</vt:lpstr>
      <vt:lpstr>PowerPoint Presentation</vt:lpstr>
      <vt:lpstr>Rotted subdeck &amp; rotted/cracked timber stringer. Both rated 3 or less.</vt:lpstr>
      <vt:lpstr>Cracked Timber Stringer –Rated 3</vt:lpstr>
      <vt:lpstr>Cracked Timber Stringer – Rated 3</vt:lpstr>
      <vt:lpstr>Cracked  Timber Stringer – Rated 3</vt:lpstr>
      <vt:lpstr>PowerPoint Presentation</vt:lpstr>
      <vt:lpstr>PowerPoint Presentation</vt:lpstr>
      <vt:lpstr>PowerPoint Presentation</vt:lpstr>
      <vt:lpstr>Girders 1.1 from BIM Manual</vt:lpstr>
      <vt:lpstr>Girders</vt:lpstr>
      <vt:lpstr>PowerPoint Presentation</vt:lpstr>
      <vt:lpstr>PowerPoint Presentation</vt:lpstr>
      <vt:lpstr>PowerPoint Presentation</vt:lpstr>
      <vt:lpstr>Rating Guide – Table 7.4 Standard Reinforced Girders</vt:lpstr>
      <vt:lpstr>Rating Guide - Standard Reinforced Concrete Girders</vt:lpstr>
      <vt:lpstr>Spall in AZ with &lt;50% of bars embedded in sound concrete – Rated 2.</vt:lpstr>
      <vt:lpstr>Spall in AZ with &lt;50% of bars embedded in sound concrete – Rated 2.</vt:lpstr>
      <vt:lpstr>Spall in AZ of curb girder with &lt;50% of bars embedded in sound concrete – Rated 2 + 1 = 3</vt:lpstr>
      <vt:lpstr>Narrow shear crack – Rated 5</vt:lpstr>
      <vt:lpstr>Multiple narrow shear cracks – Rated 5</vt:lpstr>
      <vt:lpstr>Spall in end diaphragm extending into legs – Rated 2</vt:lpstr>
      <vt:lpstr>Spall in AZ with heavy corrosion and broken shear stirrup – Rated 2</vt:lpstr>
      <vt:lpstr>Spall in AZ with heavy corrosion and broken shear stirrup – Rated 2</vt:lpstr>
      <vt:lpstr>Spalling in AZ with heavy corrosion and deterioration of deck / girder underside – Rated 3</vt:lpstr>
      <vt:lpstr>Delamination / partial punchout at girder underside – Rated 3 or less.</vt:lpstr>
      <vt:lpstr>Full depth punchouts at girder underside – Rated 3 or less.</vt:lpstr>
      <vt:lpstr>Rating Pre-stressed Girders</vt:lpstr>
      <vt:lpstr>Rating Guide for Prestressed Girders – Table 7.9 Exception List - SL, SC, SM, VS   </vt:lpstr>
      <vt:lpstr>Rating Guide Table 7.6 Exception List for ALL Prestressed Girders </vt:lpstr>
      <vt:lpstr>Rating Guide for Prestressed Concrete Girders – Table 7.5  </vt:lpstr>
      <vt:lpstr>Typical Diagonal Cracks &amp; Narrow Longitudinal Cracks – Rated 5</vt:lpstr>
      <vt:lpstr>Medium or wide longitudinal crack, no corrosion. Rated 3 </vt:lpstr>
      <vt:lpstr>Wide longitudinal crack, no corrosion staining. Rated 3</vt:lpstr>
      <vt:lpstr>Wide longitudinal crack, with corrosion. Rated 2 </vt:lpstr>
      <vt:lpstr>Narrow longitudinal crack with corrosion. Rated 4 </vt:lpstr>
      <vt:lpstr>Narrow longitudinal crack with no corrosion. Rated 5 </vt:lpstr>
      <vt:lpstr>Partial depth repair of prestressed box girder. Note location of strand inside of rebar.</vt:lpstr>
      <vt:lpstr>Minor Corrosion Spots – No Affect on Rating</vt:lpstr>
      <vt:lpstr>PowerPoint Presentation</vt:lpstr>
      <vt:lpstr>PowerPoint Presentation</vt:lpstr>
      <vt:lpstr>SC Girder Deterioration Ratings</vt:lpstr>
      <vt:lpstr>PowerPoint Presentation</vt:lpstr>
      <vt:lpstr>PowerPoint Presentation</vt:lpstr>
      <vt:lpstr>PowerPoint Presentation</vt:lpstr>
      <vt:lpstr>PowerPoint Presentation</vt:lpstr>
      <vt:lpstr>PowerPoint Presentation</vt:lpstr>
      <vt:lpstr>PowerPoint Presentation</vt:lpstr>
      <vt:lpstr>SC Girder Deterioration – Management Strategy</vt:lpstr>
      <vt:lpstr>Span Alignment Problems</vt:lpstr>
      <vt:lpstr>Span Alignment Problems</vt:lpstr>
      <vt:lpstr>PowerPoint Presentation</vt:lpstr>
      <vt:lpstr>Span Alignment Problem - Vertical</vt:lpstr>
      <vt:lpstr>Span Alignment Problem - Horizontal</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SUPERSTRUCTURE  INSPECTION AND RATING</dc:title>
  <dc:creator>Garry Roberts</dc:creator>
  <cp:lastModifiedBy>Garry Roberts</cp:lastModifiedBy>
  <cp:revision>84</cp:revision>
  <dcterms:created xsi:type="dcterms:W3CDTF">2000-01-09T17:47:36Z</dcterms:created>
  <dcterms:modified xsi:type="dcterms:W3CDTF">2023-03-10T03:45:58Z</dcterms:modified>
</cp:coreProperties>
</file>